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6" r:id="rId5"/>
    <p:sldId id="267" r:id="rId6"/>
    <p:sldId id="264" r:id="rId7"/>
    <p:sldId id="269" r:id="rId8"/>
    <p:sldId id="270" r:id="rId9"/>
    <p:sldId id="271" r:id="rId10"/>
    <p:sldId id="272" r:id="rId11"/>
    <p:sldId id="268" r:id="rId12"/>
    <p:sldId id="282" r:id="rId13"/>
    <p:sldId id="281" r:id="rId14"/>
    <p:sldId id="273" r:id="rId15"/>
    <p:sldId id="275" r:id="rId16"/>
    <p:sldId id="274" r:id="rId17"/>
    <p:sldId id="263" r:id="rId18"/>
    <p:sldId id="276" r:id="rId19"/>
    <p:sldId id="258" r:id="rId20"/>
    <p:sldId id="260" r:id="rId21"/>
    <p:sldId id="277" r:id="rId22"/>
    <p:sldId id="278" r:id="rId23"/>
    <p:sldId id="279" r:id="rId24"/>
    <p:sldId id="280"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F58"/>
    <a:srgbClr val="19495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GB" dirty="0"/>
              <a:t> % Value Of failure Mode </a:t>
            </a:r>
            <a:r>
              <a:rPr lang="en-GB" dirty="0" smtClean="0"/>
              <a:t>in a </a:t>
            </a:r>
            <a:r>
              <a:rPr lang="en-GB" dirty="0"/>
              <a:t>Lathe </a:t>
            </a:r>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v>
                </c:pt>
              </c:strCache>
            </c:strRef>
          </c:tx>
          <c:explosion val="5"/>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explosion val="12"/>
            <c:spPr>
              <a:solidFill>
                <a:schemeClr val="accent4"/>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Looseness</c:v>
                </c:pt>
                <c:pt idx="1">
                  <c:v>Component damage</c:v>
                </c:pt>
                <c:pt idx="2">
                  <c:v>Circuit Fault</c:v>
                </c:pt>
                <c:pt idx="3">
                  <c:v>Fuse Burnt</c:v>
                </c:pt>
              </c:strCache>
            </c:strRef>
          </c:cat>
          <c:val>
            <c:numRef>
              <c:f>Sheet1!$B$2:$B$5</c:f>
              <c:numCache>
                <c:formatCode>0%</c:formatCode>
                <c:ptCount val="4"/>
                <c:pt idx="0">
                  <c:v>0.18</c:v>
                </c:pt>
                <c:pt idx="1">
                  <c:v>0.38</c:v>
                </c:pt>
                <c:pt idx="2">
                  <c:v>0.3</c:v>
                </c:pt>
                <c:pt idx="3">
                  <c:v>0.14000000000000001</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8027567011001736"/>
          <c:y val="2.0904768725810773E-2"/>
        </c:manualLayout>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5167024763127975E-3"/>
          <c:y val="0.14948350626324047"/>
          <c:w val="0.96877217885024836"/>
          <c:h val="0.82451745356385797"/>
        </c:manualLayout>
      </c:layout>
      <c:pie3DChart>
        <c:varyColors val="1"/>
        <c:ser>
          <c:idx val="0"/>
          <c:order val="0"/>
          <c:tx>
            <c:strRef>
              <c:f>Sheet1!$B$1</c:f>
              <c:strCache>
                <c:ptCount val="1"/>
                <c:pt idx="0">
                  <c:v>Percentage Values Of Downtime</c:v>
                </c:pt>
              </c:strCache>
            </c:strRef>
          </c:tx>
          <c:explosion val="57"/>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dPt>
          <c:dPt>
            <c:idx val="5"/>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dPt>
          <c:dPt>
            <c:idx val="6"/>
            <c:bubble3D val="0"/>
            <c:spPr>
              <a:solidFill>
                <a:schemeClr val="accent1">
                  <a:lumMod val="60000"/>
                  <a:alpha val="90000"/>
                </a:schemeClr>
              </a:solidFill>
              <a:ln w="19050">
                <a:solidFill>
                  <a:schemeClr val="accent1">
                    <a:lumMod val="60000"/>
                    <a:lumMod val="75000"/>
                  </a:schemeClr>
                </a:solidFill>
              </a:ln>
              <a:effectLst>
                <a:innerShdw blurRad="114300">
                  <a:schemeClr val="accent1">
                    <a:lumMod val="60000"/>
                    <a:lumMod val="75000"/>
                  </a:schemeClr>
                </a:innerShdw>
              </a:effectLst>
              <a:scene3d>
                <a:camera prst="orthographicFront"/>
                <a:lightRig rig="threePt" dir="t"/>
              </a:scene3d>
              <a:sp3d contourW="19050" prstMaterial="flat">
                <a:contourClr>
                  <a:schemeClr val="accent1">
                    <a:lumMod val="60000"/>
                    <a:lumMod val="75000"/>
                  </a:schemeClr>
                </a:contourClr>
              </a:sp3d>
            </c:spPr>
          </c:dPt>
          <c:dLbls>
            <c:dLbl>
              <c:idx val="0"/>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bestFit"/>
              <c:showLegendKey val="0"/>
              <c:showVal val="1"/>
              <c:showCatName val="0"/>
              <c:showSerName val="0"/>
              <c:showPercent val="0"/>
              <c:showBubbleSize val="0"/>
            </c:dLbl>
            <c:dLbl>
              <c:idx val="1"/>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bestFit"/>
              <c:showLegendKey val="0"/>
              <c:showVal val="1"/>
              <c:showCatName val="0"/>
              <c:showSerName val="0"/>
              <c:showPercent val="0"/>
              <c:showBubbleSize val="0"/>
            </c:dLbl>
            <c:dLbl>
              <c:idx val="2"/>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bestFit"/>
              <c:showLegendKey val="0"/>
              <c:showVal val="1"/>
              <c:showCatName val="0"/>
              <c:showSerName val="0"/>
              <c:showPercent val="0"/>
              <c:showBubbleSize val="0"/>
            </c:dLbl>
            <c:dLbl>
              <c:idx val="3"/>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bestFit"/>
              <c:showLegendKey val="0"/>
              <c:showVal val="1"/>
              <c:showCatName val="0"/>
              <c:showSerName val="0"/>
              <c:showPercent val="0"/>
              <c:showBubbleSize val="0"/>
            </c:dLbl>
            <c:dLbl>
              <c:idx val="4"/>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en-US"/>
                </a:p>
              </c:txPr>
              <c:dLblPos val="bestFit"/>
              <c:showLegendKey val="0"/>
              <c:showVal val="1"/>
              <c:showCatName val="0"/>
              <c:showSerName val="0"/>
              <c:showPercent val="0"/>
              <c:showBubbleSize val="0"/>
            </c:dLbl>
            <c:dLbl>
              <c:idx val="5"/>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bestFit"/>
              <c:showLegendKey val="0"/>
              <c:showVal val="1"/>
              <c:showCatName val="0"/>
              <c:showSerName val="0"/>
              <c:showPercent val="0"/>
              <c:showBubbleSize val="0"/>
            </c:dLbl>
            <c:dLbl>
              <c:idx val="6"/>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lumMod val="60000"/>
                        </a:schemeClr>
                      </a:solidFill>
                      <a:effectLst/>
                      <a:latin typeface="+mn-lt"/>
                      <a:ea typeface="+mn-ea"/>
                      <a:cs typeface="+mn-cs"/>
                    </a:defRPr>
                  </a:pPr>
                  <a:endParaRPr lang="en-US"/>
                </a:p>
              </c:txPr>
              <c:dLblPos val="bestFit"/>
              <c:showLegendKey val="0"/>
              <c:showVal val="1"/>
              <c:showCatName val="0"/>
              <c:showSerName val="0"/>
              <c:showPercent val="0"/>
              <c:showBubbleSize val="0"/>
            </c:dLbl>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Sheet1!$A$2:$A$8</c:f>
              <c:strCache>
                <c:ptCount val="7"/>
                <c:pt idx="0">
                  <c:v>Head Stock </c:v>
                </c:pt>
                <c:pt idx="1">
                  <c:v>Feed Mechanism </c:v>
                </c:pt>
                <c:pt idx="2">
                  <c:v>Carriage</c:v>
                </c:pt>
                <c:pt idx="3">
                  <c:v>Electrical</c:v>
                </c:pt>
                <c:pt idx="4">
                  <c:v>Hydraulic </c:v>
                </c:pt>
                <c:pt idx="5">
                  <c:v>Coolant</c:v>
                </c:pt>
                <c:pt idx="6">
                  <c:v>Tail stock </c:v>
                </c:pt>
              </c:strCache>
            </c:strRef>
          </c:cat>
          <c:val>
            <c:numRef>
              <c:f>Sheet1!$B$2:$B$8</c:f>
              <c:numCache>
                <c:formatCode>0.00%</c:formatCode>
                <c:ptCount val="7"/>
                <c:pt idx="0">
                  <c:v>0.42630000000000001</c:v>
                </c:pt>
                <c:pt idx="1">
                  <c:v>0.18720000000000001</c:v>
                </c:pt>
                <c:pt idx="2">
                  <c:v>0.1401</c:v>
                </c:pt>
                <c:pt idx="3">
                  <c:v>0.11070000000000001</c:v>
                </c:pt>
                <c:pt idx="4">
                  <c:v>5.4199999999999998E-2</c:v>
                </c:pt>
                <c:pt idx="5">
                  <c:v>3.9899999999999998E-2</c:v>
                </c:pt>
                <c:pt idx="6">
                  <c:v>4.1099999999999998E-2</c:v>
                </c:pt>
              </c:numCache>
            </c:numRef>
          </c:val>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3D709-5361-435B-B9FF-52976BC5F83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GB"/>
        </a:p>
      </dgm:t>
    </dgm:pt>
    <dgm:pt modelId="{707E6887-D8C5-4F3A-8365-4190C6C85A90}">
      <dgm:prSet phldrT="[Text]"/>
      <dgm:spPr/>
      <dgm:t>
        <a:bodyPr/>
        <a:lstStyle/>
        <a:p>
          <a:r>
            <a:rPr lang="en-GB" dirty="0" smtClean="0"/>
            <a:t>Reliability Centred Maintenance </a:t>
          </a:r>
          <a:endParaRPr lang="en-GB" dirty="0"/>
        </a:p>
      </dgm:t>
    </dgm:pt>
    <dgm:pt modelId="{BDE06350-1F03-460C-94C0-34C454BCC384}" type="parTrans" cxnId="{CF04EA8A-E7D6-4A80-BE49-7D19581D3B81}">
      <dgm:prSet/>
      <dgm:spPr/>
      <dgm:t>
        <a:bodyPr/>
        <a:lstStyle/>
        <a:p>
          <a:endParaRPr lang="en-GB"/>
        </a:p>
      </dgm:t>
    </dgm:pt>
    <dgm:pt modelId="{EC748B13-5605-4A48-87B1-1158DF1BBBA7}" type="sibTrans" cxnId="{CF04EA8A-E7D6-4A80-BE49-7D19581D3B81}">
      <dgm:prSet/>
      <dgm:spPr/>
      <dgm:t>
        <a:bodyPr/>
        <a:lstStyle/>
        <a:p>
          <a:endParaRPr lang="en-GB"/>
        </a:p>
      </dgm:t>
    </dgm:pt>
    <dgm:pt modelId="{700CF2D2-2569-4D05-9E07-3C10779DB909}">
      <dgm:prSet phldrT="[Text]"/>
      <dgm:spPr/>
      <dgm:t>
        <a:bodyPr/>
        <a:lstStyle/>
        <a:p>
          <a:r>
            <a:rPr lang="en-GB" dirty="0" smtClean="0"/>
            <a:t>Condition Based Maintenance</a:t>
          </a:r>
          <a:endParaRPr lang="en-GB" dirty="0"/>
        </a:p>
      </dgm:t>
    </dgm:pt>
    <dgm:pt modelId="{A1FD5CD9-C059-497B-B15A-26AABA09BFDF}" type="parTrans" cxnId="{BF1EA58E-1548-49A8-B0B0-2B312DD755C4}">
      <dgm:prSet/>
      <dgm:spPr/>
      <dgm:t>
        <a:bodyPr/>
        <a:lstStyle/>
        <a:p>
          <a:endParaRPr lang="en-GB"/>
        </a:p>
      </dgm:t>
    </dgm:pt>
    <dgm:pt modelId="{2D16A49C-C124-4709-B102-E87131F2D332}" type="sibTrans" cxnId="{BF1EA58E-1548-49A8-B0B0-2B312DD755C4}">
      <dgm:prSet/>
      <dgm:spPr/>
      <dgm:t>
        <a:bodyPr/>
        <a:lstStyle/>
        <a:p>
          <a:endParaRPr lang="en-GB"/>
        </a:p>
      </dgm:t>
    </dgm:pt>
    <dgm:pt modelId="{B25581BF-4B0A-4551-90E3-76B57FB131D6}">
      <dgm:prSet phldrT="[Text]"/>
      <dgm:spPr/>
      <dgm:t>
        <a:bodyPr/>
        <a:lstStyle/>
        <a:p>
          <a:r>
            <a:rPr lang="en-GB" dirty="0" smtClean="0"/>
            <a:t>Preventive Maintenance</a:t>
          </a:r>
          <a:endParaRPr lang="en-GB" dirty="0"/>
        </a:p>
      </dgm:t>
    </dgm:pt>
    <dgm:pt modelId="{94DF71A4-01F1-4BF3-8A79-32A996ACAD4C}" type="parTrans" cxnId="{74B91AD8-6982-4BC1-853D-D980654AABEC}">
      <dgm:prSet/>
      <dgm:spPr/>
      <dgm:t>
        <a:bodyPr/>
        <a:lstStyle/>
        <a:p>
          <a:endParaRPr lang="en-GB"/>
        </a:p>
      </dgm:t>
    </dgm:pt>
    <dgm:pt modelId="{8336D4F3-29CB-476E-8797-062575659EF7}" type="sibTrans" cxnId="{74B91AD8-6982-4BC1-853D-D980654AABEC}">
      <dgm:prSet/>
      <dgm:spPr/>
      <dgm:t>
        <a:bodyPr/>
        <a:lstStyle/>
        <a:p>
          <a:endParaRPr lang="en-GB"/>
        </a:p>
      </dgm:t>
    </dgm:pt>
    <dgm:pt modelId="{E0A663B7-8FEC-4CEF-A167-2FCA8796DAFE}">
      <dgm:prSet/>
      <dgm:spPr/>
      <dgm:t>
        <a:bodyPr/>
        <a:lstStyle/>
        <a:p>
          <a:r>
            <a:rPr lang="en-GB" smtClean="0"/>
            <a:t>Run To Failure</a:t>
          </a:r>
          <a:endParaRPr lang="en-GB" dirty="0"/>
        </a:p>
      </dgm:t>
    </dgm:pt>
    <dgm:pt modelId="{EAE2114C-5465-4620-9A86-2CF693928456}" type="parTrans" cxnId="{D61D8574-F03C-4E50-A30E-FB7B014769EB}">
      <dgm:prSet/>
      <dgm:spPr/>
      <dgm:t>
        <a:bodyPr/>
        <a:lstStyle/>
        <a:p>
          <a:endParaRPr lang="en-GB"/>
        </a:p>
      </dgm:t>
    </dgm:pt>
    <dgm:pt modelId="{38002B54-6C0A-4E7F-9C17-A8622C8C4192}" type="sibTrans" cxnId="{D61D8574-F03C-4E50-A30E-FB7B014769EB}">
      <dgm:prSet/>
      <dgm:spPr/>
      <dgm:t>
        <a:bodyPr/>
        <a:lstStyle/>
        <a:p>
          <a:endParaRPr lang="en-GB"/>
        </a:p>
      </dgm:t>
    </dgm:pt>
    <dgm:pt modelId="{6AC7D9FC-309D-4861-9732-1A6964B63805}">
      <dgm:prSet/>
      <dgm:spPr/>
      <dgm:t>
        <a:bodyPr/>
        <a:lstStyle/>
        <a:p>
          <a:r>
            <a:rPr lang="en-GB" dirty="0" smtClean="0"/>
            <a:t>Predictive Maintenance </a:t>
          </a:r>
          <a:endParaRPr lang="en-GB" dirty="0"/>
        </a:p>
      </dgm:t>
    </dgm:pt>
    <dgm:pt modelId="{E4306948-C4C8-4A38-8E20-1E9D69424409}" type="parTrans" cxnId="{9B510756-607D-4593-A4FC-F4F59D40D3C1}">
      <dgm:prSet/>
      <dgm:spPr/>
      <dgm:t>
        <a:bodyPr/>
        <a:lstStyle/>
        <a:p>
          <a:endParaRPr lang="en-GB"/>
        </a:p>
      </dgm:t>
    </dgm:pt>
    <dgm:pt modelId="{80ECDD54-1BDD-4965-8CE0-C1E69B42EDE8}" type="sibTrans" cxnId="{9B510756-607D-4593-A4FC-F4F59D40D3C1}">
      <dgm:prSet/>
      <dgm:spPr/>
      <dgm:t>
        <a:bodyPr/>
        <a:lstStyle/>
        <a:p>
          <a:endParaRPr lang="en-GB"/>
        </a:p>
      </dgm:t>
    </dgm:pt>
    <dgm:pt modelId="{3341563A-B1F4-43DD-8170-7CC69EF41E71}">
      <dgm:prSet/>
      <dgm:spPr/>
      <dgm:t>
        <a:bodyPr/>
        <a:lstStyle/>
        <a:p>
          <a:r>
            <a:rPr lang="en-GB" dirty="0" smtClean="0"/>
            <a:t>Real Time Monitoring </a:t>
          </a:r>
          <a:endParaRPr lang="en-GB" dirty="0"/>
        </a:p>
      </dgm:t>
    </dgm:pt>
    <dgm:pt modelId="{6753E941-7145-4A0A-8BA8-63DEE8D3012D}" type="parTrans" cxnId="{878722D9-9690-4889-B267-17D0C9860E0B}">
      <dgm:prSet/>
      <dgm:spPr/>
      <dgm:t>
        <a:bodyPr/>
        <a:lstStyle/>
        <a:p>
          <a:endParaRPr lang="en-GB"/>
        </a:p>
      </dgm:t>
    </dgm:pt>
    <dgm:pt modelId="{9A0B779B-0708-49D5-BF36-0EB0A4F3819C}" type="sibTrans" cxnId="{878722D9-9690-4889-B267-17D0C9860E0B}">
      <dgm:prSet/>
      <dgm:spPr/>
      <dgm:t>
        <a:bodyPr/>
        <a:lstStyle/>
        <a:p>
          <a:endParaRPr lang="en-GB"/>
        </a:p>
      </dgm:t>
    </dgm:pt>
    <dgm:pt modelId="{E8849D70-CDE0-461D-857D-AD7DADBA5FF5}" type="pres">
      <dgm:prSet presAssocID="{0A83D709-5361-435B-B9FF-52976BC5F837}" presName="Name0" presStyleCnt="0">
        <dgm:presLayoutVars>
          <dgm:orgChart val="1"/>
          <dgm:chPref val="1"/>
          <dgm:dir/>
          <dgm:animOne val="branch"/>
          <dgm:animLvl val="lvl"/>
          <dgm:resizeHandles/>
        </dgm:presLayoutVars>
      </dgm:prSet>
      <dgm:spPr/>
      <dgm:t>
        <a:bodyPr/>
        <a:lstStyle/>
        <a:p>
          <a:endParaRPr lang="en-GB"/>
        </a:p>
      </dgm:t>
    </dgm:pt>
    <dgm:pt modelId="{03FB8CB4-513B-4E20-A24E-27EB17C9CB63}" type="pres">
      <dgm:prSet presAssocID="{707E6887-D8C5-4F3A-8365-4190C6C85A90}" presName="hierRoot1" presStyleCnt="0">
        <dgm:presLayoutVars>
          <dgm:hierBranch val="init"/>
        </dgm:presLayoutVars>
      </dgm:prSet>
      <dgm:spPr/>
    </dgm:pt>
    <dgm:pt modelId="{AF26A0D4-4C32-4D72-9949-1955D45743E9}" type="pres">
      <dgm:prSet presAssocID="{707E6887-D8C5-4F3A-8365-4190C6C85A90}" presName="rootComposite1" presStyleCnt="0"/>
      <dgm:spPr/>
    </dgm:pt>
    <dgm:pt modelId="{C5542EE3-4E6B-40B5-9F25-95879E886CA9}" type="pres">
      <dgm:prSet presAssocID="{707E6887-D8C5-4F3A-8365-4190C6C85A90}" presName="rootText1" presStyleLbl="alignAcc1" presStyleIdx="0" presStyleCnt="0" custLinFactNeighborX="-1400" custLinFactNeighborY="50312">
        <dgm:presLayoutVars>
          <dgm:chPref val="3"/>
        </dgm:presLayoutVars>
      </dgm:prSet>
      <dgm:spPr/>
      <dgm:t>
        <a:bodyPr/>
        <a:lstStyle/>
        <a:p>
          <a:endParaRPr lang="en-GB"/>
        </a:p>
      </dgm:t>
    </dgm:pt>
    <dgm:pt modelId="{668F4CC8-48AD-4DBD-9861-AF3F55AB0178}" type="pres">
      <dgm:prSet presAssocID="{707E6887-D8C5-4F3A-8365-4190C6C85A90}" presName="topArc1" presStyleLbl="parChTrans1D1" presStyleIdx="0" presStyleCnt="12"/>
      <dgm:spPr/>
    </dgm:pt>
    <dgm:pt modelId="{3D815A54-50C0-46F7-BD66-D304C1F63BD7}" type="pres">
      <dgm:prSet presAssocID="{707E6887-D8C5-4F3A-8365-4190C6C85A90}" presName="bottomArc1" presStyleLbl="parChTrans1D1" presStyleIdx="1" presStyleCnt="12"/>
      <dgm:spPr/>
    </dgm:pt>
    <dgm:pt modelId="{2B1A2AD2-B620-46CC-B439-CF762B714A42}" type="pres">
      <dgm:prSet presAssocID="{707E6887-D8C5-4F3A-8365-4190C6C85A90}" presName="topConnNode1" presStyleLbl="node1" presStyleIdx="0" presStyleCnt="0"/>
      <dgm:spPr/>
      <dgm:t>
        <a:bodyPr/>
        <a:lstStyle/>
        <a:p>
          <a:endParaRPr lang="en-GB"/>
        </a:p>
      </dgm:t>
    </dgm:pt>
    <dgm:pt modelId="{888FEA94-1E19-4303-BD28-00798EFD898A}" type="pres">
      <dgm:prSet presAssocID="{707E6887-D8C5-4F3A-8365-4190C6C85A90}" presName="hierChild2" presStyleCnt="0"/>
      <dgm:spPr/>
    </dgm:pt>
    <dgm:pt modelId="{78FD4719-965E-4DD3-B69C-8C6FBD5148BE}" type="pres">
      <dgm:prSet presAssocID="{EAE2114C-5465-4620-9A86-2CF693928456}" presName="Name28" presStyleLbl="parChTrans1D2" presStyleIdx="0" presStyleCnt="3"/>
      <dgm:spPr/>
      <dgm:t>
        <a:bodyPr/>
        <a:lstStyle/>
        <a:p>
          <a:endParaRPr lang="en-GB"/>
        </a:p>
      </dgm:t>
    </dgm:pt>
    <dgm:pt modelId="{9E74A546-BF7E-4484-8E07-C9923EBB8966}" type="pres">
      <dgm:prSet presAssocID="{E0A663B7-8FEC-4CEF-A167-2FCA8796DAFE}" presName="hierRoot2" presStyleCnt="0">
        <dgm:presLayoutVars>
          <dgm:hierBranch val="init"/>
        </dgm:presLayoutVars>
      </dgm:prSet>
      <dgm:spPr/>
    </dgm:pt>
    <dgm:pt modelId="{41A63DEA-3F46-4323-8AAE-8611DCB405D7}" type="pres">
      <dgm:prSet presAssocID="{E0A663B7-8FEC-4CEF-A167-2FCA8796DAFE}" presName="rootComposite2" presStyleCnt="0"/>
      <dgm:spPr/>
    </dgm:pt>
    <dgm:pt modelId="{8A465D74-AC1D-4DA1-9042-E8209976AF80}" type="pres">
      <dgm:prSet presAssocID="{E0A663B7-8FEC-4CEF-A167-2FCA8796DAFE}" presName="rootText2" presStyleLbl="alignAcc1" presStyleIdx="0" presStyleCnt="0" custLinFactNeighborX="5600" custLinFactNeighborY="89686">
        <dgm:presLayoutVars>
          <dgm:chPref val="3"/>
        </dgm:presLayoutVars>
      </dgm:prSet>
      <dgm:spPr/>
      <dgm:t>
        <a:bodyPr/>
        <a:lstStyle/>
        <a:p>
          <a:endParaRPr lang="en-GB"/>
        </a:p>
      </dgm:t>
    </dgm:pt>
    <dgm:pt modelId="{E2BA2AF7-4465-4F4B-81D9-10E2E63BA3ED}" type="pres">
      <dgm:prSet presAssocID="{E0A663B7-8FEC-4CEF-A167-2FCA8796DAFE}" presName="topArc2" presStyleLbl="parChTrans1D1" presStyleIdx="2" presStyleCnt="12"/>
      <dgm:spPr/>
    </dgm:pt>
    <dgm:pt modelId="{FC8BCEB8-BB29-4A50-A128-EB658AEAFAD7}" type="pres">
      <dgm:prSet presAssocID="{E0A663B7-8FEC-4CEF-A167-2FCA8796DAFE}" presName="bottomArc2" presStyleLbl="parChTrans1D1" presStyleIdx="3" presStyleCnt="12"/>
      <dgm:spPr/>
    </dgm:pt>
    <dgm:pt modelId="{72256E30-FF33-4EE0-86C4-E04D6A882E23}" type="pres">
      <dgm:prSet presAssocID="{E0A663B7-8FEC-4CEF-A167-2FCA8796DAFE}" presName="topConnNode2" presStyleLbl="node2" presStyleIdx="0" presStyleCnt="0"/>
      <dgm:spPr/>
      <dgm:t>
        <a:bodyPr/>
        <a:lstStyle/>
        <a:p>
          <a:endParaRPr lang="en-GB"/>
        </a:p>
      </dgm:t>
    </dgm:pt>
    <dgm:pt modelId="{81F8DC8F-2B67-4048-8192-96654407E6F4}" type="pres">
      <dgm:prSet presAssocID="{E0A663B7-8FEC-4CEF-A167-2FCA8796DAFE}" presName="hierChild4" presStyleCnt="0"/>
      <dgm:spPr/>
    </dgm:pt>
    <dgm:pt modelId="{11D263BA-D814-4226-9A96-1346A874E7C0}" type="pres">
      <dgm:prSet presAssocID="{E0A663B7-8FEC-4CEF-A167-2FCA8796DAFE}" presName="hierChild5" presStyleCnt="0"/>
      <dgm:spPr/>
    </dgm:pt>
    <dgm:pt modelId="{4E5EF5A1-166C-4EFD-81E9-E7528EEBF6AF}" type="pres">
      <dgm:prSet presAssocID="{A1FD5CD9-C059-497B-B15A-26AABA09BFDF}" presName="Name28" presStyleLbl="parChTrans1D2" presStyleIdx="1" presStyleCnt="3"/>
      <dgm:spPr/>
      <dgm:t>
        <a:bodyPr/>
        <a:lstStyle/>
        <a:p>
          <a:endParaRPr lang="en-GB"/>
        </a:p>
      </dgm:t>
    </dgm:pt>
    <dgm:pt modelId="{F3756C90-1EDD-4A9B-AFCA-45857E30BE84}" type="pres">
      <dgm:prSet presAssocID="{700CF2D2-2569-4D05-9E07-3C10779DB909}" presName="hierRoot2" presStyleCnt="0">
        <dgm:presLayoutVars>
          <dgm:hierBranch val="init"/>
        </dgm:presLayoutVars>
      </dgm:prSet>
      <dgm:spPr/>
    </dgm:pt>
    <dgm:pt modelId="{993B4BAE-6829-4E7D-8B3C-170EBE9634E4}" type="pres">
      <dgm:prSet presAssocID="{700CF2D2-2569-4D05-9E07-3C10779DB909}" presName="rootComposite2" presStyleCnt="0"/>
      <dgm:spPr/>
    </dgm:pt>
    <dgm:pt modelId="{85B7EF34-ECBA-4221-B1EF-5F57E54E45CE}" type="pres">
      <dgm:prSet presAssocID="{700CF2D2-2569-4D05-9E07-3C10779DB909}" presName="rootText2" presStyleLbl="alignAcc1" presStyleIdx="0" presStyleCnt="0" custLinFactNeighborX="-700" custLinFactNeighborY="89687">
        <dgm:presLayoutVars>
          <dgm:chPref val="3"/>
        </dgm:presLayoutVars>
      </dgm:prSet>
      <dgm:spPr/>
      <dgm:t>
        <a:bodyPr/>
        <a:lstStyle/>
        <a:p>
          <a:endParaRPr lang="en-GB"/>
        </a:p>
      </dgm:t>
    </dgm:pt>
    <dgm:pt modelId="{AE1B1C25-7CB0-4867-A5BF-D9A9F0A729DA}" type="pres">
      <dgm:prSet presAssocID="{700CF2D2-2569-4D05-9E07-3C10779DB909}" presName="topArc2" presStyleLbl="parChTrans1D1" presStyleIdx="4" presStyleCnt="12"/>
      <dgm:spPr/>
    </dgm:pt>
    <dgm:pt modelId="{423C1D66-D483-4A91-8777-E997E53AEF8B}" type="pres">
      <dgm:prSet presAssocID="{700CF2D2-2569-4D05-9E07-3C10779DB909}" presName="bottomArc2" presStyleLbl="parChTrans1D1" presStyleIdx="5" presStyleCnt="12"/>
      <dgm:spPr/>
    </dgm:pt>
    <dgm:pt modelId="{FFD564FF-1FF0-40CD-9FE5-4184FB9429D7}" type="pres">
      <dgm:prSet presAssocID="{700CF2D2-2569-4D05-9E07-3C10779DB909}" presName="topConnNode2" presStyleLbl="node2" presStyleIdx="0" presStyleCnt="0"/>
      <dgm:spPr/>
      <dgm:t>
        <a:bodyPr/>
        <a:lstStyle/>
        <a:p>
          <a:endParaRPr lang="en-GB"/>
        </a:p>
      </dgm:t>
    </dgm:pt>
    <dgm:pt modelId="{C84A8A2B-AA3C-475B-99B3-4810A3AE485A}" type="pres">
      <dgm:prSet presAssocID="{700CF2D2-2569-4D05-9E07-3C10779DB909}" presName="hierChild4" presStyleCnt="0"/>
      <dgm:spPr/>
    </dgm:pt>
    <dgm:pt modelId="{90994D11-AC2B-4AD4-8EB7-FABB3B79298F}" type="pres">
      <dgm:prSet presAssocID="{E4306948-C4C8-4A38-8E20-1E9D69424409}" presName="Name28" presStyleLbl="parChTrans1D3" presStyleIdx="0" presStyleCnt="2"/>
      <dgm:spPr/>
      <dgm:t>
        <a:bodyPr/>
        <a:lstStyle/>
        <a:p>
          <a:endParaRPr lang="en-GB"/>
        </a:p>
      </dgm:t>
    </dgm:pt>
    <dgm:pt modelId="{00EEC952-73F9-4E6D-866F-BB024AC62174}" type="pres">
      <dgm:prSet presAssocID="{6AC7D9FC-309D-4861-9732-1A6964B63805}" presName="hierRoot2" presStyleCnt="0">
        <dgm:presLayoutVars>
          <dgm:hierBranch val="init"/>
        </dgm:presLayoutVars>
      </dgm:prSet>
      <dgm:spPr/>
    </dgm:pt>
    <dgm:pt modelId="{859B95C3-39DA-4A78-AA24-4C430D5766D9}" type="pres">
      <dgm:prSet presAssocID="{6AC7D9FC-309D-4861-9732-1A6964B63805}" presName="rootComposite2" presStyleCnt="0"/>
      <dgm:spPr/>
    </dgm:pt>
    <dgm:pt modelId="{BA37F1A8-B692-439A-89E1-00B83E6BD41A}" type="pres">
      <dgm:prSet presAssocID="{6AC7D9FC-309D-4861-9732-1A6964B63805}" presName="rootText2" presStyleLbl="alignAcc1" presStyleIdx="0" presStyleCnt="0" custLinFactNeighborX="-6300" custLinFactNeighborY="69999">
        <dgm:presLayoutVars>
          <dgm:chPref val="3"/>
        </dgm:presLayoutVars>
      </dgm:prSet>
      <dgm:spPr/>
      <dgm:t>
        <a:bodyPr/>
        <a:lstStyle/>
        <a:p>
          <a:endParaRPr lang="en-GB"/>
        </a:p>
      </dgm:t>
    </dgm:pt>
    <dgm:pt modelId="{46212D38-1EEB-412E-ADDF-BDEFAF00F2CA}" type="pres">
      <dgm:prSet presAssocID="{6AC7D9FC-309D-4861-9732-1A6964B63805}" presName="topArc2" presStyleLbl="parChTrans1D1" presStyleIdx="6" presStyleCnt="12"/>
      <dgm:spPr/>
    </dgm:pt>
    <dgm:pt modelId="{7AD5EF0A-8C63-41AA-9A3D-4057F43AE071}" type="pres">
      <dgm:prSet presAssocID="{6AC7D9FC-309D-4861-9732-1A6964B63805}" presName="bottomArc2" presStyleLbl="parChTrans1D1" presStyleIdx="7" presStyleCnt="12"/>
      <dgm:spPr/>
    </dgm:pt>
    <dgm:pt modelId="{C27AB109-0A14-496A-874A-DD70B602DFC6}" type="pres">
      <dgm:prSet presAssocID="{6AC7D9FC-309D-4861-9732-1A6964B63805}" presName="topConnNode2" presStyleLbl="node3" presStyleIdx="0" presStyleCnt="0"/>
      <dgm:spPr/>
      <dgm:t>
        <a:bodyPr/>
        <a:lstStyle/>
        <a:p>
          <a:endParaRPr lang="en-GB"/>
        </a:p>
      </dgm:t>
    </dgm:pt>
    <dgm:pt modelId="{57E551D1-EEEF-40EF-B905-E509FB317A71}" type="pres">
      <dgm:prSet presAssocID="{6AC7D9FC-309D-4861-9732-1A6964B63805}" presName="hierChild4" presStyleCnt="0"/>
      <dgm:spPr/>
    </dgm:pt>
    <dgm:pt modelId="{44435238-B5DB-4EF6-A4B8-99C9D54493DC}" type="pres">
      <dgm:prSet presAssocID="{6AC7D9FC-309D-4861-9732-1A6964B63805}" presName="hierChild5" presStyleCnt="0"/>
      <dgm:spPr/>
    </dgm:pt>
    <dgm:pt modelId="{8462D993-8E5C-4485-8551-1B9722E090BE}" type="pres">
      <dgm:prSet presAssocID="{6753E941-7145-4A0A-8BA8-63DEE8D3012D}" presName="Name28" presStyleLbl="parChTrans1D3" presStyleIdx="1" presStyleCnt="2"/>
      <dgm:spPr/>
      <dgm:t>
        <a:bodyPr/>
        <a:lstStyle/>
        <a:p>
          <a:endParaRPr lang="en-GB"/>
        </a:p>
      </dgm:t>
    </dgm:pt>
    <dgm:pt modelId="{3F5B3462-6D22-48A7-B481-055FAF106EBC}" type="pres">
      <dgm:prSet presAssocID="{3341563A-B1F4-43DD-8170-7CC69EF41E71}" presName="hierRoot2" presStyleCnt="0">
        <dgm:presLayoutVars>
          <dgm:hierBranch val="init"/>
        </dgm:presLayoutVars>
      </dgm:prSet>
      <dgm:spPr/>
    </dgm:pt>
    <dgm:pt modelId="{1BAACD8D-E6AE-467E-8BFC-4ADAE553684A}" type="pres">
      <dgm:prSet presAssocID="{3341563A-B1F4-43DD-8170-7CC69EF41E71}" presName="rootComposite2" presStyleCnt="0"/>
      <dgm:spPr/>
    </dgm:pt>
    <dgm:pt modelId="{7A4244B5-2A4B-454F-BC7B-3EC816D0C3E3}" type="pres">
      <dgm:prSet presAssocID="{3341563A-B1F4-43DD-8170-7CC69EF41E71}" presName="rootText2" presStyleLbl="alignAcc1" presStyleIdx="0" presStyleCnt="0" custLinFactX="-21746" custLinFactY="-46930" custLinFactNeighborX="-100000" custLinFactNeighborY="-100000">
        <dgm:presLayoutVars>
          <dgm:chPref val="3"/>
        </dgm:presLayoutVars>
      </dgm:prSet>
      <dgm:spPr/>
      <dgm:t>
        <a:bodyPr/>
        <a:lstStyle/>
        <a:p>
          <a:endParaRPr lang="en-GB"/>
        </a:p>
      </dgm:t>
    </dgm:pt>
    <dgm:pt modelId="{CF342C57-D8ED-4898-8EB2-089F1EF62D65}" type="pres">
      <dgm:prSet presAssocID="{3341563A-B1F4-43DD-8170-7CC69EF41E71}" presName="topArc2" presStyleLbl="parChTrans1D1" presStyleIdx="8" presStyleCnt="12"/>
      <dgm:spPr/>
    </dgm:pt>
    <dgm:pt modelId="{0873EF0A-326E-40A0-BAC6-9ABF834CE54C}" type="pres">
      <dgm:prSet presAssocID="{3341563A-B1F4-43DD-8170-7CC69EF41E71}" presName="bottomArc2" presStyleLbl="parChTrans1D1" presStyleIdx="9" presStyleCnt="12"/>
      <dgm:spPr/>
    </dgm:pt>
    <dgm:pt modelId="{DD5AC3C0-ED15-457E-9CD0-10AF1B0E6349}" type="pres">
      <dgm:prSet presAssocID="{3341563A-B1F4-43DD-8170-7CC69EF41E71}" presName="topConnNode2" presStyleLbl="node3" presStyleIdx="0" presStyleCnt="0"/>
      <dgm:spPr/>
      <dgm:t>
        <a:bodyPr/>
        <a:lstStyle/>
        <a:p>
          <a:endParaRPr lang="en-GB"/>
        </a:p>
      </dgm:t>
    </dgm:pt>
    <dgm:pt modelId="{9C5077F8-C8E1-4A4F-9DC1-5385C4C6B2AB}" type="pres">
      <dgm:prSet presAssocID="{3341563A-B1F4-43DD-8170-7CC69EF41E71}" presName="hierChild4" presStyleCnt="0"/>
      <dgm:spPr/>
    </dgm:pt>
    <dgm:pt modelId="{84C7D93C-D8FD-45B2-B6AC-81C5B46F5595}" type="pres">
      <dgm:prSet presAssocID="{3341563A-B1F4-43DD-8170-7CC69EF41E71}" presName="hierChild5" presStyleCnt="0"/>
      <dgm:spPr/>
    </dgm:pt>
    <dgm:pt modelId="{49ECB855-28A1-4E2C-99D5-D0B8A9E35B41}" type="pres">
      <dgm:prSet presAssocID="{700CF2D2-2569-4D05-9E07-3C10779DB909}" presName="hierChild5" presStyleCnt="0"/>
      <dgm:spPr/>
    </dgm:pt>
    <dgm:pt modelId="{AA27DE4D-7684-41BF-A3F6-A0ACC2852E80}" type="pres">
      <dgm:prSet presAssocID="{94DF71A4-01F1-4BF3-8A79-32A996ACAD4C}" presName="Name28" presStyleLbl="parChTrans1D2" presStyleIdx="2" presStyleCnt="3"/>
      <dgm:spPr/>
      <dgm:t>
        <a:bodyPr/>
        <a:lstStyle/>
        <a:p>
          <a:endParaRPr lang="en-GB"/>
        </a:p>
      </dgm:t>
    </dgm:pt>
    <dgm:pt modelId="{DA554F72-13DC-4914-AC60-E4A6E245A3C0}" type="pres">
      <dgm:prSet presAssocID="{B25581BF-4B0A-4551-90E3-76B57FB131D6}" presName="hierRoot2" presStyleCnt="0">
        <dgm:presLayoutVars>
          <dgm:hierBranch val="init"/>
        </dgm:presLayoutVars>
      </dgm:prSet>
      <dgm:spPr/>
    </dgm:pt>
    <dgm:pt modelId="{119F2E5F-2DC5-4EBB-87A9-A39582C450C8}" type="pres">
      <dgm:prSet presAssocID="{B25581BF-4B0A-4551-90E3-76B57FB131D6}" presName="rootComposite2" presStyleCnt="0"/>
      <dgm:spPr/>
    </dgm:pt>
    <dgm:pt modelId="{CC7991BC-3DF0-4506-90D9-DF87082209CC}" type="pres">
      <dgm:prSet presAssocID="{B25581BF-4B0A-4551-90E3-76B57FB131D6}" presName="rootText2" presStyleLbl="alignAcc1" presStyleIdx="0" presStyleCnt="0" custLinFactNeighborX="-4052" custLinFactNeighborY="91874">
        <dgm:presLayoutVars>
          <dgm:chPref val="3"/>
        </dgm:presLayoutVars>
      </dgm:prSet>
      <dgm:spPr/>
      <dgm:t>
        <a:bodyPr/>
        <a:lstStyle/>
        <a:p>
          <a:endParaRPr lang="en-GB"/>
        </a:p>
      </dgm:t>
    </dgm:pt>
    <dgm:pt modelId="{C8968555-FFB9-407F-BD25-91C66EA60AA2}" type="pres">
      <dgm:prSet presAssocID="{B25581BF-4B0A-4551-90E3-76B57FB131D6}" presName="topArc2" presStyleLbl="parChTrans1D1" presStyleIdx="10" presStyleCnt="12"/>
      <dgm:spPr/>
    </dgm:pt>
    <dgm:pt modelId="{2EE1D7C4-EB5E-49F5-B261-5A01981E4A38}" type="pres">
      <dgm:prSet presAssocID="{B25581BF-4B0A-4551-90E3-76B57FB131D6}" presName="bottomArc2" presStyleLbl="parChTrans1D1" presStyleIdx="11" presStyleCnt="12"/>
      <dgm:spPr/>
    </dgm:pt>
    <dgm:pt modelId="{1DCFC0D0-11C1-4C5F-BBCE-7C70087553A8}" type="pres">
      <dgm:prSet presAssocID="{B25581BF-4B0A-4551-90E3-76B57FB131D6}" presName="topConnNode2" presStyleLbl="node2" presStyleIdx="0" presStyleCnt="0"/>
      <dgm:spPr/>
      <dgm:t>
        <a:bodyPr/>
        <a:lstStyle/>
        <a:p>
          <a:endParaRPr lang="en-GB"/>
        </a:p>
      </dgm:t>
    </dgm:pt>
    <dgm:pt modelId="{412AC7F9-D0BE-4271-A1EF-163A60C0FD51}" type="pres">
      <dgm:prSet presAssocID="{B25581BF-4B0A-4551-90E3-76B57FB131D6}" presName="hierChild4" presStyleCnt="0"/>
      <dgm:spPr/>
    </dgm:pt>
    <dgm:pt modelId="{BEF25212-37ED-4D95-96F6-82E5420A6614}" type="pres">
      <dgm:prSet presAssocID="{B25581BF-4B0A-4551-90E3-76B57FB131D6}" presName="hierChild5" presStyleCnt="0"/>
      <dgm:spPr/>
    </dgm:pt>
    <dgm:pt modelId="{4B578322-7047-4B69-9F2A-141F34592577}" type="pres">
      <dgm:prSet presAssocID="{707E6887-D8C5-4F3A-8365-4190C6C85A90}" presName="hierChild3" presStyleCnt="0"/>
      <dgm:spPr/>
    </dgm:pt>
  </dgm:ptLst>
  <dgm:cxnLst>
    <dgm:cxn modelId="{01C9BDB8-B8E6-4CB1-8A0C-EB84D2D7D848}" type="presOf" srcId="{3341563A-B1F4-43DD-8170-7CC69EF41E71}" destId="{7A4244B5-2A4B-454F-BC7B-3EC816D0C3E3}" srcOrd="0" destOrd="0" presId="urn:microsoft.com/office/officeart/2008/layout/HalfCircleOrganizationChart"/>
    <dgm:cxn modelId="{B695D6C4-7B02-4C49-97F6-161E4CC8B7D6}" type="presOf" srcId="{A1FD5CD9-C059-497B-B15A-26AABA09BFDF}" destId="{4E5EF5A1-166C-4EFD-81E9-E7528EEBF6AF}" srcOrd="0" destOrd="0" presId="urn:microsoft.com/office/officeart/2008/layout/HalfCircleOrganizationChart"/>
    <dgm:cxn modelId="{8E28B01A-4C72-437D-B94F-992679E2EB3C}" type="presOf" srcId="{EAE2114C-5465-4620-9A86-2CF693928456}" destId="{78FD4719-965E-4DD3-B69C-8C6FBD5148BE}" srcOrd="0" destOrd="0" presId="urn:microsoft.com/office/officeart/2008/layout/HalfCircleOrganizationChart"/>
    <dgm:cxn modelId="{F6904BAD-1536-471A-82F8-1139F4AFBA72}" type="presOf" srcId="{B25581BF-4B0A-4551-90E3-76B57FB131D6}" destId="{CC7991BC-3DF0-4506-90D9-DF87082209CC}" srcOrd="0" destOrd="0" presId="urn:microsoft.com/office/officeart/2008/layout/HalfCircleOrganizationChart"/>
    <dgm:cxn modelId="{CF04EA8A-E7D6-4A80-BE49-7D19581D3B81}" srcId="{0A83D709-5361-435B-B9FF-52976BC5F837}" destId="{707E6887-D8C5-4F3A-8365-4190C6C85A90}" srcOrd="0" destOrd="0" parTransId="{BDE06350-1F03-460C-94C0-34C454BCC384}" sibTransId="{EC748B13-5605-4A48-87B1-1158DF1BBBA7}"/>
    <dgm:cxn modelId="{BF1EA58E-1548-49A8-B0B0-2B312DD755C4}" srcId="{707E6887-D8C5-4F3A-8365-4190C6C85A90}" destId="{700CF2D2-2569-4D05-9E07-3C10779DB909}" srcOrd="1" destOrd="0" parTransId="{A1FD5CD9-C059-497B-B15A-26AABA09BFDF}" sibTransId="{2D16A49C-C124-4709-B102-E87131F2D332}"/>
    <dgm:cxn modelId="{448D16E5-C4A9-45F5-9A5C-E8724FE65950}" type="presOf" srcId="{707E6887-D8C5-4F3A-8365-4190C6C85A90}" destId="{2B1A2AD2-B620-46CC-B439-CF762B714A42}" srcOrd="1" destOrd="0" presId="urn:microsoft.com/office/officeart/2008/layout/HalfCircleOrganizationChart"/>
    <dgm:cxn modelId="{B86F8F38-F987-4570-B9E1-506D28CE709F}" type="presOf" srcId="{3341563A-B1F4-43DD-8170-7CC69EF41E71}" destId="{DD5AC3C0-ED15-457E-9CD0-10AF1B0E6349}" srcOrd="1" destOrd="0" presId="urn:microsoft.com/office/officeart/2008/layout/HalfCircleOrganizationChart"/>
    <dgm:cxn modelId="{20642CF6-10AB-4A44-9242-ED08D3EB044D}" type="presOf" srcId="{E4306948-C4C8-4A38-8E20-1E9D69424409}" destId="{90994D11-AC2B-4AD4-8EB7-FABB3B79298F}" srcOrd="0" destOrd="0" presId="urn:microsoft.com/office/officeart/2008/layout/HalfCircleOrganizationChart"/>
    <dgm:cxn modelId="{D61D8574-F03C-4E50-A30E-FB7B014769EB}" srcId="{707E6887-D8C5-4F3A-8365-4190C6C85A90}" destId="{E0A663B7-8FEC-4CEF-A167-2FCA8796DAFE}" srcOrd="0" destOrd="0" parTransId="{EAE2114C-5465-4620-9A86-2CF693928456}" sibTransId="{38002B54-6C0A-4E7F-9C17-A8622C8C4192}"/>
    <dgm:cxn modelId="{23F90003-5C15-4343-AB24-A7DD422D279F}" type="presOf" srcId="{94DF71A4-01F1-4BF3-8A79-32A996ACAD4C}" destId="{AA27DE4D-7684-41BF-A3F6-A0ACC2852E80}" srcOrd="0" destOrd="0" presId="urn:microsoft.com/office/officeart/2008/layout/HalfCircleOrganizationChart"/>
    <dgm:cxn modelId="{3B31FA89-7D57-4BC5-9FAB-2759DAEACD65}" type="presOf" srcId="{700CF2D2-2569-4D05-9E07-3C10779DB909}" destId="{85B7EF34-ECBA-4221-B1EF-5F57E54E45CE}" srcOrd="0" destOrd="0" presId="urn:microsoft.com/office/officeart/2008/layout/HalfCircleOrganizationChart"/>
    <dgm:cxn modelId="{878722D9-9690-4889-B267-17D0C9860E0B}" srcId="{700CF2D2-2569-4D05-9E07-3C10779DB909}" destId="{3341563A-B1F4-43DD-8170-7CC69EF41E71}" srcOrd="1" destOrd="0" parTransId="{6753E941-7145-4A0A-8BA8-63DEE8D3012D}" sibTransId="{9A0B779B-0708-49D5-BF36-0EB0A4F3819C}"/>
    <dgm:cxn modelId="{E34F8AB0-1CA7-4ECF-AC15-4B5E50FB3085}" type="presOf" srcId="{B25581BF-4B0A-4551-90E3-76B57FB131D6}" destId="{1DCFC0D0-11C1-4C5F-BBCE-7C70087553A8}" srcOrd="1" destOrd="0" presId="urn:microsoft.com/office/officeart/2008/layout/HalfCircleOrganizationChart"/>
    <dgm:cxn modelId="{E0451DA3-DE4A-44B8-9AB8-17F49932B6C6}" type="presOf" srcId="{6AC7D9FC-309D-4861-9732-1A6964B63805}" destId="{C27AB109-0A14-496A-874A-DD70B602DFC6}" srcOrd="1" destOrd="0" presId="urn:microsoft.com/office/officeart/2008/layout/HalfCircleOrganizationChart"/>
    <dgm:cxn modelId="{CE640B02-8D9B-4594-A5A5-40207109900E}" type="presOf" srcId="{707E6887-D8C5-4F3A-8365-4190C6C85A90}" destId="{C5542EE3-4E6B-40B5-9F25-95879E886CA9}" srcOrd="0" destOrd="0" presId="urn:microsoft.com/office/officeart/2008/layout/HalfCircleOrganizationChart"/>
    <dgm:cxn modelId="{9B510756-607D-4593-A4FC-F4F59D40D3C1}" srcId="{700CF2D2-2569-4D05-9E07-3C10779DB909}" destId="{6AC7D9FC-309D-4861-9732-1A6964B63805}" srcOrd="0" destOrd="0" parTransId="{E4306948-C4C8-4A38-8E20-1E9D69424409}" sibTransId="{80ECDD54-1BDD-4965-8CE0-C1E69B42EDE8}"/>
    <dgm:cxn modelId="{F6079549-C448-43B8-B61C-127B55F72BDE}" type="presOf" srcId="{E0A663B7-8FEC-4CEF-A167-2FCA8796DAFE}" destId="{72256E30-FF33-4EE0-86C4-E04D6A882E23}" srcOrd="1" destOrd="0" presId="urn:microsoft.com/office/officeart/2008/layout/HalfCircleOrganizationChart"/>
    <dgm:cxn modelId="{E665A527-724D-4E69-884E-7334D348013A}" type="presOf" srcId="{E0A663B7-8FEC-4CEF-A167-2FCA8796DAFE}" destId="{8A465D74-AC1D-4DA1-9042-E8209976AF80}" srcOrd="0" destOrd="0" presId="urn:microsoft.com/office/officeart/2008/layout/HalfCircleOrganizationChart"/>
    <dgm:cxn modelId="{B46E4D0C-0775-4F89-AF22-94CC316DDF90}" type="presOf" srcId="{0A83D709-5361-435B-B9FF-52976BC5F837}" destId="{E8849D70-CDE0-461D-857D-AD7DADBA5FF5}" srcOrd="0" destOrd="0" presId="urn:microsoft.com/office/officeart/2008/layout/HalfCircleOrganizationChart"/>
    <dgm:cxn modelId="{74B91AD8-6982-4BC1-853D-D980654AABEC}" srcId="{707E6887-D8C5-4F3A-8365-4190C6C85A90}" destId="{B25581BF-4B0A-4551-90E3-76B57FB131D6}" srcOrd="2" destOrd="0" parTransId="{94DF71A4-01F1-4BF3-8A79-32A996ACAD4C}" sibTransId="{8336D4F3-29CB-476E-8797-062575659EF7}"/>
    <dgm:cxn modelId="{3DBF3153-EFB1-400D-A05B-EC8954C31499}" type="presOf" srcId="{6AC7D9FC-309D-4861-9732-1A6964B63805}" destId="{BA37F1A8-B692-439A-89E1-00B83E6BD41A}" srcOrd="0" destOrd="0" presId="urn:microsoft.com/office/officeart/2008/layout/HalfCircleOrganizationChart"/>
    <dgm:cxn modelId="{F8DAC4E0-AD42-4C2C-A483-8B1B86D6638C}" type="presOf" srcId="{700CF2D2-2569-4D05-9E07-3C10779DB909}" destId="{FFD564FF-1FF0-40CD-9FE5-4184FB9429D7}" srcOrd="1" destOrd="0" presId="urn:microsoft.com/office/officeart/2008/layout/HalfCircleOrganizationChart"/>
    <dgm:cxn modelId="{2D7AC12E-BFED-4BA0-BA5C-E866E0E27917}" type="presOf" srcId="{6753E941-7145-4A0A-8BA8-63DEE8D3012D}" destId="{8462D993-8E5C-4485-8551-1B9722E090BE}" srcOrd="0" destOrd="0" presId="urn:microsoft.com/office/officeart/2008/layout/HalfCircleOrganizationChart"/>
    <dgm:cxn modelId="{B3E2EF58-7849-4D33-9DB2-F9081C765229}" type="presParOf" srcId="{E8849D70-CDE0-461D-857D-AD7DADBA5FF5}" destId="{03FB8CB4-513B-4E20-A24E-27EB17C9CB63}" srcOrd="0" destOrd="0" presId="urn:microsoft.com/office/officeart/2008/layout/HalfCircleOrganizationChart"/>
    <dgm:cxn modelId="{BB275A40-10FE-4F40-B71D-C80011474044}" type="presParOf" srcId="{03FB8CB4-513B-4E20-A24E-27EB17C9CB63}" destId="{AF26A0D4-4C32-4D72-9949-1955D45743E9}" srcOrd="0" destOrd="0" presId="urn:microsoft.com/office/officeart/2008/layout/HalfCircleOrganizationChart"/>
    <dgm:cxn modelId="{E5DF89E4-4544-4FCC-BEC3-6CC49AEFC3F3}" type="presParOf" srcId="{AF26A0D4-4C32-4D72-9949-1955D45743E9}" destId="{C5542EE3-4E6B-40B5-9F25-95879E886CA9}" srcOrd="0" destOrd="0" presId="urn:microsoft.com/office/officeart/2008/layout/HalfCircleOrganizationChart"/>
    <dgm:cxn modelId="{9DCD27B4-5F43-45F6-972E-AFDFD76DC934}" type="presParOf" srcId="{AF26A0D4-4C32-4D72-9949-1955D45743E9}" destId="{668F4CC8-48AD-4DBD-9861-AF3F55AB0178}" srcOrd="1" destOrd="0" presId="urn:microsoft.com/office/officeart/2008/layout/HalfCircleOrganizationChart"/>
    <dgm:cxn modelId="{817240C2-F1D8-4E6C-8A4A-697CEA53A6E3}" type="presParOf" srcId="{AF26A0D4-4C32-4D72-9949-1955D45743E9}" destId="{3D815A54-50C0-46F7-BD66-D304C1F63BD7}" srcOrd="2" destOrd="0" presId="urn:microsoft.com/office/officeart/2008/layout/HalfCircleOrganizationChart"/>
    <dgm:cxn modelId="{AEB82D39-635F-4CB7-9CC8-A3035B048624}" type="presParOf" srcId="{AF26A0D4-4C32-4D72-9949-1955D45743E9}" destId="{2B1A2AD2-B620-46CC-B439-CF762B714A42}" srcOrd="3" destOrd="0" presId="urn:microsoft.com/office/officeart/2008/layout/HalfCircleOrganizationChart"/>
    <dgm:cxn modelId="{861CA26D-D315-4496-98CC-4092B7F2E4D8}" type="presParOf" srcId="{03FB8CB4-513B-4E20-A24E-27EB17C9CB63}" destId="{888FEA94-1E19-4303-BD28-00798EFD898A}" srcOrd="1" destOrd="0" presId="urn:microsoft.com/office/officeart/2008/layout/HalfCircleOrganizationChart"/>
    <dgm:cxn modelId="{E95659F0-CAA2-48A3-A263-F029090B6539}" type="presParOf" srcId="{888FEA94-1E19-4303-BD28-00798EFD898A}" destId="{78FD4719-965E-4DD3-B69C-8C6FBD5148BE}" srcOrd="0" destOrd="0" presId="urn:microsoft.com/office/officeart/2008/layout/HalfCircleOrganizationChart"/>
    <dgm:cxn modelId="{BB9B55F2-1A17-4C91-9B5D-41636ECAAD55}" type="presParOf" srcId="{888FEA94-1E19-4303-BD28-00798EFD898A}" destId="{9E74A546-BF7E-4484-8E07-C9923EBB8966}" srcOrd="1" destOrd="0" presId="urn:microsoft.com/office/officeart/2008/layout/HalfCircleOrganizationChart"/>
    <dgm:cxn modelId="{85C86731-3139-44D5-8112-11CE43348587}" type="presParOf" srcId="{9E74A546-BF7E-4484-8E07-C9923EBB8966}" destId="{41A63DEA-3F46-4323-8AAE-8611DCB405D7}" srcOrd="0" destOrd="0" presId="urn:microsoft.com/office/officeart/2008/layout/HalfCircleOrganizationChart"/>
    <dgm:cxn modelId="{854DFC63-F717-4692-8D23-3F63669260EA}" type="presParOf" srcId="{41A63DEA-3F46-4323-8AAE-8611DCB405D7}" destId="{8A465D74-AC1D-4DA1-9042-E8209976AF80}" srcOrd="0" destOrd="0" presId="urn:microsoft.com/office/officeart/2008/layout/HalfCircleOrganizationChart"/>
    <dgm:cxn modelId="{822AD5A6-1202-4858-ADCE-162B84B59697}" type="presParOf" srcId="{41A63DEA-3F46-4323-8AAE-8611DCB405D7}" destId="{E2BA2AF7-4465-4F4B-81D9-10E2E63BA3ED}" srcOrd="1" destOrd="0" presId="urn:microsoft.com/office/officeart/2008/layout/HalfCircleOrganizationChart"/>
    <dgm:cxn modelId="{846F69E1-215D-42D8-A957-939B25421C7E}" type="presParOf" srcId="{41A63DEA-3F46-4323-8AAE-8611DCB405D7}" destId="{FC8BCEB8-BB29-4A50-A128-EB658AEAFAD7}" srcOrd="2" destOrd="0" presId="urn:microsoft.com/office/officeart/2008/layout/HalfCircleOrganizationChart"/>
    <dgm:cxn modelId="{99EAF0DC-13ED-4C2A-86AB-8A4D18CC9253}" type="presParOf" srcId="{41A63DEA-3F46-4323-8AAE-8611DCB405D7}" destId="{72256E30-FF33-4EE0-86C4-E04D6A882E23}" srcOrd="3" destOrd="0" presId="urn:microsoft.com/office/officeart/2008/layout/HalfCircleOrganizationChart"/>
    <dgm:cxn modelId="{AB558153-1CD3-43E1-9977-5F5C97CBB679}" type="presParOf" srcId="{9E74A546-BF7E-4484-8E07-C9923EBB8966}" destId="{81F8DC8F-2B67-4048-8192-96654407E6F4}" srcOrd="1" destOrd="0" presId="urn:microsoft.com/office/officeart/2008/layout/HalfCircleOrganizationChart"/>
    <dgm:cxn modelId="{8C9C1E89-9474-4358-A439-992CB9F45EB1}" type="presParOf" srcId="{9E74A546-BF7E-4484-8E07-C9923EBB8966}" destId="{11D263BA-D814-4226-9A96-1346A874E7C0}" srcOrd="2" destOrd="0" presId="urn:microsoft.com/office/officeart/2008/layout/HalfCircleOrganizationChart"/>
    <dgm:cxn modelId="{B3F2FA94-F809-443F-95FB-2B1BB4FAB62F}" type="presParOf" srcId="{888FEA94-1E19-4303-BD28-00798EFD898A}" destId="{4E5EF5A1-166C-4EFD-81E9-E7528EEBF6AF}" srcOrd="2" destOrd="0" presId="urn:microsoft.com/office/officeart/2008/layout/HalfCircleOrganizationChart"/>
    <dgm:cxn modelId="{7D850417-EFCA-4D22-B8BB-26248D2FE890}" type="presParOf" srcId="{888FEA94-1E19-4303-BD28-00798EFD898A}" destId="{F3756C90-1EDD-4A9B-AFCA-45857E30BE84}" srcOrd="3" destOrd="0" presId="urn:microsoft.com/office/officeart/2008/layout/HalfCircleOrganizationChart"/>
    <dgm:cxn modelId="{FABF3064-D03C-4349-A6A2-E279B6BDB459}" type="presParOf" srcId="{F3756C90-1EDD-4A9B-AFCA-45857E30BE84}" destId="{993B4BAE-6829-4E7D-8B3C-170EBE9634E4}" srcOrd="0" destOrd="0" presId="urn:microsoft.com/office/officeart/2008/layout/HalfCircleOrganizationChart"/>
    <dgm:cxn modelId="{6262292E-0DBD-476B-B1ED-B4B41CA171EE}" type="presParOf" srcId="{993B4BAE-6829-4E7D-8B3C-170EBE9634E4}" destId="{85B7EF34-ECBA-4221-B1EF-5F57E54E45CE}" srcOrd="0" destOrd="0" presId="urn:microsoft.com/office/officeart/2008/layout/HalfCircleOrganizationChart"/>
    <dgm:cxn modelId="{4F2DBDB3-9295-41EF-B2D2-0665CF673573}" type="presParOf" srcId="{993B4BAE-6829-4E7D-8B3C-170EBE9634E4}" destId="{AE1B1C25-7CB0-4867-A5BF-D9A9F0A729DA}" srcOrd="1" destOrd="0" presId="urn:microsoft.com/office/officeart/2008/layout/HalfCircleOrganizationChart"/>
    <dgm:cxn modelId="{2FBE1150-CA80-4E97-B460-119692D38FF8}" type="presParOf" srcId="{993B4BAE-6829-4E7D-8B3C-170EBE9634E4}" destId="{423C1D66-D483-4A91-8777-E997E53AEF8B}" srcOrd="2" destOrd="0" presId="urn:microsoft.com/office/officeart/2008/layout/HalfCircleOrganizationChart"/>
    <dgm:cxn modelId="{0A0FC566-6BF0-4F43-8B5B-51A699F56F63}" type="presParOf" srcId="{993B4BAE-6829-4E7D-8B3C-170EBE9634E4}" destId="{FFD564FF-1FF0-40CD-9FE5-4184FB9429D7}" srcOrd="3" destOrd="0" presId="urn:microsoft.com/office/officeart/2008/layout/HalfCircleOrganizationChart"/>
    <dgm:cxn modelId="{7A3ECE74-CADA-4A95-A90B-EC25B467D2FB}" type="presParOf" srcId="{F3756C90-1EDD-4A9B-AFCA-45857E30BE84}" destId="{C84A8A2B-AA3C-475B-99B3-4810A3AE485A}" srcOrd="1" destOrd="0" presId="urn:microsoft.com/office/officeart/2008/layout/HalfCircleOrganizationChart"/>
    <dgm:cxn modelId="{7CE57D26-1B8D-4CCD-BD4A-9AB1FB942947}" type="presParOf" srcId="{C84A8A2B-AA3C-475B-99B3-4810A3AE485A}" destId="{90994D11-AC2B-4AD4-8EB7-FABB3B79298F}" srcOrd="0" destOrd="0" presId="urn:microsoft.com/office/officeart/2008/layout/HalfCircleOrganizationChart"/>
    <dgm:cxn modelId="{DD92229F-BE09-4188-96DF-36A00A55F8F9}" type="presParOf" srcId="{C84A8A2B-AA3C-475B-99B3-4810A3AE485A}" destId="{00EEC952-73F9-4E6D-866F-BB024AC62174}" srcOrd="1" destOrd="0" presId="urn:microsoft.com/office/officeart/2008/layout/HalfCircleOrganizationChart"/>
    <dgm:cxn modelId="{E3E699A2-1AEE-4763-A30F-C375CFD9EDBC}" type="presParOf" srcId="{00EEC952-73F9-4E6D-866F-BB024AC62174}" destId="{859B95C3-39DA-4A78-AA24-4C430D5766D9}" srcOrd="0" destOrd="0" presId="urn:microsoft.com/office/officeart/2008/layout/HalfCircleOrganizationChart"/>
    <dgm:cxn modelId="{4AB9F984-10A7-4451-B488-B0944AB9E5D9}" type="presParOf" srcId="{859B95C3-39DA-4A78-AA24-4C430D5766D9}" destId="{BA37F1A8-B692-439A-89E1-00B83E6BD41A}" srcOrd="0" destOrd="0" presId="urn:microsoft.com/office/officeart/2008/layout/HalfCircleOrganizationChart"/>
    <dgm:cxn modelId="{009EB43B-E10C-4275-B1E7-D5B01EDE63EB}" type="presParOf" srcId="{859B95C3-39DA-4A78-AA24-4C430D5766D9}" destId="{46212D38-1EEB-412E-ADDF-BDEFAF00F2CA}" srcOrd="1" destOrd="0" presId="urn:microsoft.com/office/officeart/2008/layout/HalfCircleOrganizationChart"/>
    <dgm:cxn modelId="{3676BAC4-72B4-4962-BCF6-35B711B3ADE4}" type="presParOf" srcId="{859B95C3-39DA-4A78-AA24-4C430D5766D9}" destId="{7AD5EF0A-8C63-41AA-9A3D-4057F43AE071}" srcOrd="2" destOrd="0" presId="urn:microsoft.com/office/officeart/2008/layout/HalfCircleOrganizationChart"/>
    <dgm:cxn modelId="{FE6DF0E9-9F4F-4039-AFDA-942C1211F4E8}" type="presParOf" srcId="{859B95C3-39DA-4A78-AA24-4C430D5766D9}" destId="{C27AB109-0A14-496A-874A-DD70B602DFC6}" srcOrd="3" destOrd="0" presId="urn:microsoft.com/office/officeart/2008/layout/HalfCircleOrganizationChart"/>
    <dgm:cxn modelId="{B1D4F315-B8C9-46ED-ADB5-5280C74B6953}" type="presParOf" srcId="{00EEC952-73F9-4E6D-866F-BB024AC62174}" destId="{57E551D1-EEEF-40EF-B905-E509FB317A71}" srcOrd="1" destOrd="0" presId="urn:microsoft.com/office/officeart/2008/layout/HalfCircleOrganizationChart"/>
    <dgm:cxn modelId="{803A641A-458E-4637-B3B6-6346728717A6}" type="presParOf" srcId="{00EEC952-73F9-4E6D-866F-BB024AC62174}" destId="{44435238-B5DB-4EF6-A4B8-99C9D54493DC}" srcOrd="2" destOrd="0" presId="urn:microsoft.com/office/officeart/2008/layout/HalfCircleOrganizationChart"/>
    <dgm:cxn modelId="{4E3C45A0-171D-4754-9C4D-4E7FF5231060}" type="presParOf" srcId="{C84A8A2B-AA3C-475B-99B3-4810A3AE485A}" destId="{8462D993-8E5C-4485-8551-1B9722E090BE}" srcOrd="2" destOrd="0" presId="urn:microsoft.com/office/officeart/2008/layout/HalfCircleOrganizationChart"/>
    <dgm:cxn modelId="{AE844582-A7E0-451C-A381-0E84D046BB7D}" type="presParOf" srcId="{C84A8A2B-AA3C-475B-99B3-4810A3AE485A}" destId="{3F5B3462-6D22-48A7-B481-055FAF106EBC}" srcOrd="3" destOrd="0" presId="urn:microsoft.com/office/officeart/2008/layout/HalfCircleOrganizationChart"/>
    <dgm:cxn modelId="{D1563DEB-9A83-4771-B92F-F958C428CFE3}" type="presParOf" srcId="{3F5B3462-6D22-48A7-B481-055FAF106EBC}" destId="{1BAACD8D-E6AE-467E-8BFC-4ADAE553684A}" srcOrd="0" destOrd="0" presId="urn:microsoft.com/office/officeart/2008/layout/HalfCircleOrganizationChart"/>
    <dgm:cxn modelId="{58F2EA61-C3D1-4D84-8C10-97BB5E0D473C}" type="presParOf" srcId="{1BAACD8D-E6AE-467E-8BFC-4ADAE553684A}" destId="{7A4244B5-2A4B-454F-BC7B-3EC816D0C3E3}" srcOrd="0" destOrd="0" presId="urn:microsoft.com/office/officeart/2008/layout/HalfCircleOrganizationChart"/>
    <dgm:cxn modelId="{A2590A6A-D7E7-48C8-B8F4-EB7107DBB4A2}" type="presParOf" srcId="{1BAACD8D-E6AE-467E-8BFC-4ADAE553684A}" destId="{CF342C57-D8ED-4898-8EB2-089F1EF62D65}" srcOrd="1" destOrd="0" presId="urn:microsoft.com/office/officeart/2008/layout/HalfCircleOrganizationChart"/>
    <dgm:cxn modelId="{92A27B67-E001-4ABD-8FC9-5C05C3B0E297}" type="presParOf" srcId="{1BAACD8D-E6AE-467E-8BFC-4ADAE553684A}" destId="{0873EF0A-326E-40A0-BAC6-9ABF834CE54C}" srcOrd="2" destOrd="0" presId="urn:microsoft.com/office/officeart/2008/layout/HalfCircleOrganizationChart"/>
    <dgm:cxn modelId="{B0CF4D7D-CC11-47DF-8A8F-03F58246DC14}" type="presParOf" srcId="{1BAACD8D-E6AE-467E-8BFC-4ADAE553684A}" destId="{DD5AC3C0-ED15-457E-9CD0-10AF1B0E6349}" srcOrd="3" destOrd="0" presId="urn:microsoft.com/office/officeart/2008/layout/HalfCircleOrganizationChart"/>
    <dgm:cxn modelId="{D4FDD8F7-5A12-46BD-A9BB-E4F348BBEA8B}" type="presParOf" srcId="{3F5B3462-6D22-48A7-B481-055FAF106EBC}" destId="{9C5077F8-C8E1-4A4F-9DC1-5385C4C6B2AB}" srcOrd="1" destOrd="0" presId="urn:microsoft.com/office/officeart/2008/layout/HalfCircleOrganizationChart"/>
    <dgm:cxn modelId="{34245608-8BCF-433F-A3BB-61CED8FD11D4}" type="presParOf" srcId="{3F5B3462-6D22-48A7-B481-055FAF106EBC}" destId="{84C7D93C-D8FD-45B2-B6AC-81C5B46F5595}" srcOrd="2" destOrd="0" presId="urn:microsoft.com/office/officeart/2008/layout/HalfCircleOrganizationChart"/>
    <dgm:cxn modelId="{B11FCCD0-5E13-481A-81C1-461E118646CF}" type="presParOf" srcId="{F3756C90-1EDD-4A9B-AFCA-45857E30BE84}" destId="{49ECB855-28A1-4E2C-99D5-D0B8A9E35B41}" srcOrd="2" destOrd="0" presId="urn:microsoft.com/office/officeart/2008/layout/HalfCircleOrganizationChart"/>
    <dgm:cxn modelId="{344D8DDB-5E19-4BB9-8436-3AA94928D098}" type="presParOf" srcId="{888FEA94-1E19-4303-BD28-00798EFD898A}" destId="{AA27DE4D-7684-41BF-A3F6-A0ACC2852E80}" srcOrd="4" destOrd="0" presId="urn:microsoft.com/office/officeart/2008/layout/HalfCircleOrganizationChart"/>
    <dgm:cxn modelId="{B9E11DCD-AE6A-40AA-A993-F6E31694AF92}" type="presParOf" srcId="{888FEA94-1E19-4303-BD28-00798EFD898A}" destId="{DA554F72-13DC-4914-AC60-E4A6E245A3C0}" srcOrd="5" destOrd="0" presId="urn:microsoft.com/office/officeart/2008/layout/HalfCircleOrganizationChart"/>
    <dgm:cxn modelId="{B6215C8B-E6D7-4352-B409-9B980DB40329}" type="presParOf" srcId="{DA554F72-13DC-4914-AC60-E4A6E245A3C0}" destId="{119F2E5F-2DC5-4EBB-87A9-A39582C450C8}" srcOrd="0" destOrd="0" presId="urn:microsoft.com/office/officeart/2008/layout/HalfCircleOrganizationChart"/>
    <dgm:cxn modelId="{FD230958-BA83-477F-B438-E0493397379D}" type="presParOf" srcId="{119F2E5F-2DC5-4EBB-87A9-A39582C450C8}" destId="{CC7991BC-3DF0-4506-90D9-DF87082209CC}" srcOrd="0" destOrd="0" presId="urn:microsoft.com/office/officeart/2008/layout/HalfCircleOrganizationChart"/>
    <dgm:cxn modelId="{C33F1148-7CB5-4718-B638-B56A7B33EA17}" type="presParOf" srcId="{119F2E5F-2DC5-4EBB-87A9-A39582C450C8}" destId="{C8968555-FFB9-407F-BD25-91C66EA60AA2}" srcOrd="1" destOrd="0" presId="urn:microsoft.com/office/officeart/2008/layout/HalfCircleOrganizationChart"/>
    <dgm:cxn modelId="{CE98DA17-15F7-472F-A363-661E5A91BC12}" type="presParOf" srcId="{119F2E5F-2DC5-4EBB-87A9-A39582C450C8}" destId="{2EE1D7C4-EB5E-49F5-B261-5A01981E4A38}" srcOrd="2" destOrd="0" presId="urn:microsoft.com/office/officeart/2008/layout/HalfCircleOrganizationChart"/>
    <dgm:cxn modelId="{68BB59AC-B249-4433-B52A-725209C48E54}" type="presParOf" srcId="{119F2E5F-2DC5-4EBB-87A9-A39582C450C8}" destId="{1DCFC0D0-11C1-4C5F-BBCE-7C70087553A8}" srcOrd="3" destOrd="0" presId="urn:microsoft.com/office/officeart/2008/layout/HalfCircleOrganizationChart"/>
    <dgm:cxn modelId="{D7A3ADAD-A1FA-4675-9BE2-6F0A8F906041}" type="presParOf" srcId="{DA554F72-13DC-4914-AC60-E4A6E245A3C0}" destId="{412AC7F9-D0BE-4271-A1EF-163A60C0FD51}" srcOrd="1" destOrd="0" presId="urn:microsoft.com/office/officeart/2008/layout/HalfCircleOrganizationChart"/>
    <dgm:cxn modelId="{BA872BA0-8A89-47B2-9388-76F90F90F7A2}" type="presParOf" srcId="{DA554F72-13DC-4914-AC60-E4A6E245A3C0}" destId="{BEF25212-37ED-4D95-96F6-82E5420A6614}" srcOrd="2" destOrd="0" presId="urn:microsoft.com/office/officeart/2008/layout/HalfCircleOrganizationChart"/>
    <dgm:cxn modelId="{0FCEA2C1-D40D-4634-AD13-B85C5D5442D1}" type="presParOf" srcId="{03FB8CB4-513B-4E20-A24E-27EB17C9CB63}" destId="{4B578322-7047-4B69-9F2A-141F3459257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BAD9F-5625-48AD-A653-342BBB7DA647}" type="doc">
      <dgm:prSet loTypeId="urn:microsoft.com/office/officeart/2005/8/layout/bProcess4" loCatId="process" qsTypeId="urn:microsoft.com/office/officeart/2005/8/quickstyle/simple1" qsCatId="simple" csTypeId="urn:microsoft.com/office/officeart/2005/8/colors/colorful4" csCatId="colorful" phldr="1"/>
      <dgm:spPr/>
      <dgm:t>
        <a:bodyPr/>
        <a:lstStyle/>
        <a:p>
          <a:endParaRPr lang="en-GB"/>
        </a:p>
      </dgm:t>
    </dgm:pt>
    <dgm:pt modelId="{A7309C85-D122-466B-8A9E-374DDE05E93D}">
      <dgm:prSet phldrT="[Text]"/>
      <dgm:spPr/>
      <dgm:t>
        <a:bodyPr/>
        <a:lstStyle/>
        <a:p>
          <a:r>
            <a:rPr lang="en-GB" dirty="0" err="1" smtClean="0"/>
            <a:t>Analog</a:t>
          </a:r>
          <a:r>
            <a:rPr lang="en-GB" dirty="0" smtClean="0"/>
            <a:t> data collection from the sensors with date stamping   </a:t>
          </a:r>
          <a:endParaRPr lang="en-GB" dirty="0"/>
        </a:p>
      </dgm:t>
    </dgm:pt>
    <dgm:pt modelId="{26C3ED10-3B6D-45AA-8DE0-FB5A09ECBD41}" type="parTrans" cxnId="{75985A4F-EEE6-4638-9D19-7CECBA519998}">
      <dgm:prSet/>
      <dgm:spPr/>
      <dgm:t>
        <a:bodyPr/>
        <a:lstStyle/>
        <a:p>
          <a:endParaRPr lang="en-GB"/>
        </a:p>
      </dgm:t>
    </dgm:pt>
    <dgm:pt modelId="{BEE3C94A-DE7F-432C-B027-0E05284DE86F}" type="sibTrans" cxnId="{75985A4F-EEE6-4638-9D19-7CECBA519998}">
      <dgm:prSet/>
      <dgm:spPr/>
      <dgm:t>
        <a:bodyPr/>
        <a:lstStyle/>
        <a:p>
          <a:endParaRPr lang="en-GB"/>
        </a:p>
      </dgm:t>
    </dgm:pt>
    <dgm:pt modelId="{12765B24-7985-4195-969A-9E811100A104}">
      <dgm:prSet phldrT="[Text]" custT="1"/>
      <dgm:spPr/>
      <dgm:t>
        <a:bodyPr/>
        <a:lstStyle/>
        <a:p>
          <a:r>
            <a:rPr lang="en-GB" sz="1100" dirty="0" smtClean="0"/>
            <a:t>Amplification/attenuation if required  </a:t>
          </a:r>
          <a:endParaRPr lang="en-GB" sz="1100" dirty="0"/>
        </a:p>
      </dgm:t>
    </dgm:pt>
    <dgm:pt modelId="{C46922B0-01BD-49A4-866A-0C4FE675F628}" type="parTrans" cxnId="{D20A9B5E-3BA5-4DE0-96A7-743C5DBAD32B}">
      <dgm:prSet/>
      <dgm:spPr/>
      <dgm:t>
        <a:bodyPr/>
        <a:lstStyle/>
        <a:p>
          <a:endParaRPr lang="en-GB"/>
        </a:p>
      </dgm:t>
    </dgm:pt>
    <dgm:pt modelId="{1AF9FC68-20C7-4925-9056-8C9A8EE62182}" type="sibTrans" cxnId="{D20A9B5E-3BA5-4DE0-96A7-743C5DBAD32B}">
      <dgm:prSet/>
      <dgm:spPr/>
      <dgm:t>
        <a:bodyPr/>
        <a:lstStyle/>
        <a:p>
          <a:endParaRPr lang="en-GB"/>
        </a:p>
      </dgm:t>
    </dgm:pt>
    <dgm:pt modelId="{C3BE4AF2-727A-4647-B553-BAC21945BCAC}">
      <dgm:prSet phldrT="[Text]"/>
      <dgm:spPr/>
      <dgm:t>
        <a:bodyPr/>
        <a:lstStyle/>
        <a:p>
          <a:r>
            <a:rPr lang="en-GB" dirty="0" smtClean="0"/>
            <a:t>Anti-aliasing </a:t>
          </a:r>
          <a:endParaRPr lang="en-GB" dirty="0"/>
        </a:p>
      </dgm:t>
    </dgm:pt>
    <dgm:pt modelId="{D55F0296-B5EC-4626-AC64-7B1A0EB61CA0}" type="parTrans" cxnId="{0F475E16-12E6-4DFF-BAD4-107B998E81CE}">
      <dgm:prSet/>
      <dgm:spPr/>
      <dgm:t>
        <a:bodyPr/>
        <a:lstStyle/>
        <a:p>
          <a:endParaRPr lang="en-GB"/>
        </a:p>
      </dgm:t>
    </dgm:pt>
    <dgm:pt modelId="{ADBC3604-1CD6-4D62-AF7C-828380BB1AC8}" type="sibTrans" cxnId="{0F475E16-12E6-4DFF-BAD4-107B998E81CE}">
      <dgm:prSet/>
      <dgm:spPr/>
      <dgm:t>
        <a:bodyPr/>
        <a:lstStyle/>
        <a:p>
          <a:endParaRPr lang="en-GB"/>
        </a:p>
      </dgm:t>
    </dgm:pt>
    <dgm:pt modelId="{BBA24DB0-8C2E-4799-8C38-C47AF8BBE312}">
      <dgm:prSet/>
      <dgm:spPr/>
      <dgm:t>
        <a:bodyPr/>
        <a:lstStyle/>
        <a:p>
          <a:r>
            <a:rPr lang="en-GB" dirty="0" smtClean="0"/>
            <a:t>ADC Conversion </a:t>
          </a:r>
          <a:endParaRPr lang="en-GB" dirty="0"/>
        </a:p>
      </dgm:t>
    </dgm:pt>
    <dgm:pt modelId="{AC2B032C-0C98-42B4-87E8-4CE5239C9227}" type="parTrans" cxnId="{0F41F655-2B11-4C93-BA55-6313C3355E34}">
      <dgm:prSet/>
      <dgm:spPr/>
      <dgm:t>
        <a:bodyPr/>
        <a:lstStyle/>
        <a:p>
          <a:endParaRPr lang="en-GB"/>
        </a:p>
      </dgm:t>
    </dgm:pt>
    <dgm:pt modelId="{2DAB5666-E747-470C-827A-DE66C8E12703}" type="sibTrans" cxnId="{0F41F655-2B11-4C93-BA55-6313C3355E34}">
      <dgm:prSet/>
      <dgm:spPr/>
      <dgm:t>
        <a:bodyPr/>
        <a:lstStyle/>
        <a:p>
          <a:endParaRPr lang="en-GB"/>
        </a:p>
      </dgm:t>
    </dgm:pt>
    <dgm:pt modelId="{3F472FB4-7CA9-42B1-B06B-F7E64794C1DD}">
      <dgm:prSet/>
      <dgm:spPr/>
      <dgm:t>
        <a:bodyPr/>
        <a:lstStyle/>
        <a:p>
          <a:r>
            <a:rPr lang="en-GB" dirty="0" smtClean="0"/>
            <a:t>Data Transmission To cloud</a:t>
          </a:r>
          <a:endParaRPr lang="en-GB" dirty="0"/>
        </a:p>
      </dgm:t>
    </dgm:pt>
    <dgm:pt modelId="{C928B5EE-3087-420C-B93D-3AAE530501EC}" type="parTrans" cxnId="{0EC5EB59-2BDE-4500-8F8D-232CE20941B9}">
      <dgm:prSet/>
      <dgm:spPr/>
      <dgm:t>
        <a:bodyPr/>
        <a:lstStyle/>
        <a:p>
          <a:endParaRPr lang="en-GB"/>
        </a:p>
      </dgm:t>
    </dgm:pt>
    <dgm:pt modelId="{5CEDED93-6A04-4BC5-9778-B69E13D39D2F}" type="sibTrans" cxnId="{0EC5EB59-2BDE-4500-8F8D-232CE20941B9}">
      <dgm:prSet/>
      <dgm:spPr/>
      <dgm:t>
        <a:bodyPr/>
        <a:lstStyle/>
        <a:p>
          <a:endParaRPr lang="en-GB"/>
        </a:p>
      </dgm:t>
    </dgm:pt>
    <dgm:pt modelId="{2EB1DA9F-56D2-4B29-A79F-4EA79B131E4A}">
      <dgm:prSet/>
      <dgm:spPr/>
      <dgm:t>
        <a:bodyPr/>
        <a:lstStyle/>
        <a:p>
          <a:r>
            <a:rPr lang="en-GB" dirty="0" smtClean="0"/>
            <a:t>Data processing as per the algorithm </a:t>
          </a:r>
          <a:endParaRPr lang="en-GB" dirty="0"/>
        </a:p>
      </dgm:t>
    </dgm:pt>
    <dgm:pt modelId="{134F30EA-7AB3-4401-8AB5-D5A8A4945E19}" type="parTrans" cxnId="{BB013577-4A53-47D3-A1DD-2412E316FA25}">
      <dgm:prSet/>
      <dgm:spPr/>
      <dgm:t>
        <a:bodyPr/>
        <a:lstStyle/>
        <a:p>
          <a:endParaRPr lang="en-GB"/>
        </a:p>
      </dgm:t>
    </dgm:pt>
    <dgm:pt modelId="{C3FF76D9-81FB-40A8-9B54-BF0B3A98F3AF}" type="sibTrans" cxnId="{BB013577-4A53-47D3-A1DD-2412E316FA25}">
      <dgm:prSet/>
      <dgm:spPr/>
      <dgm:t>
        <a:bodyPr/>
        <a:lstStyle/>
        <a:p>
          <a:endParaRPr lang="en-GB"/>
        </a:p>
      </dgm:t>
    </dgm:pt>
    <dgm:pt modelId="{791C2B6A-DBD9-4A78-9CA0-6AF0282BEF04}">
      <dgm:prSet/>
      <dgm:spPr/>
      <dgm:t>
        <a:bodyPr/>
        <a:lstStyle/>
        <a:p>
          <a:r>
            <a:rPr lang="en-GB" dirty="0" smtClean="0"/>
            <a:t>Data storage on the cloud </a:t>
          </a:r>
          <a:endParaRPr lang="en-GB" dirty="0"/>
        </a:p>
      </dgm:t>
    </dgm:pt>
    <dgm:pt modelId="{9C0F764E-54CB-44FA-B6B3-D704D5F3F088}" type="parTrans" cxnId="{CC6D03B4-48FC-4E7D-A50B-51B357373101}">
      <dgm:prSet/>
      <dgm:spPr/>
      <dgm:t>
        <a:bodyPr/>
        <a:lstStyle/>
        <a:p>
          <a:endParaRPr lang="en-GB"/>
        </a:p>
      </dgm:t>
    </dgm:pt>
    <dgm:pt modelId="{D1F5541E-9537-4BE0-AD35-A1BDF1B4C04E}" type="sibTrans" cxnId="{CC6D03B4-48FC-4E7D-A50B-51B357373101}">
      <dgm:prSet/>
      <dgm:spPr/>
      <dgm:t>
        <a:bodyPr/>
        <a:lstStyle/>
        <a:p>
          <a:endParaRPr lang="en-GB"/>
        </a:p>
      </dgm:t>
    </dgm:pt>
    <dgm:pt modelId="{205F42D4-1E7D-4930-8D17-212104B10343}">
      <dgm:prSet/>
      <dgm:spPr/>
      <dgm:t>
        <a:bodyPr/>
        <a:lstStyle/>
        <a:p>
          <a:r>
            <a:rPr lang="en-GB" dirty="0" smtClean="0"/>
            <a:t>Updating of real time dashboards in the mobile application </a:t>
          </a:r>
          <a:endParaRPr lang="en-GB" dirty="0"/>
        </a:p>
      </dgm:t>
    </dgm:pt>
    <dgm:pt modelId="{E1CC5963-C24E-4C47-9CCC-5B6EA030494E}" type="parTrans" cxnId="{B2ABEB54-B16A-4EAE-8BAF-F702E05D40FD}">
      <dgm:prSet/>
      <dgm:spPr/>
      <dgm:t>
        <a:bodyPr/>
        <a:lstStyle/>
        <a:p>
          <a:endParaRPr lang="en-GB"/>
        </a:p>
      </dgm:t>
    </dgm:pt>
    <dgm:pt modelId="{277B651A-E4C5-4B2C-9C59-2D9E279DEC05}" type="sibTrans" cxnId="{B2ABEB54-B16A-4EAE-8BAF-F702E05D40FD}">
      <dgm:prSet/>
      <dgm:spPr/>
      <dgm:t>
        <a:bodyPr/>
        <a:lstStyle/>
        <a:p>
          <a:endParaRPr lang="en-GB"/>
        </a:p>
      </dgm:t>
    </dgm:pt>
    <dgm:pt modelId="{32E00B32-56B9-4CAC-8647-09E51FA440CA}">
      <dgm:prSet/>
      <dgm:spPr/>
      <dgm:t>
        <a:bodyPr/>
        <a:lstStyle/>
        <a:p>
          <a:r>
            <a:rPr lang="en-GB" dirty="0" smtClean="0"/>
            <a:t>Sending notifications in case of approaching failures</a:t>
          </a:r>
          <a:endParaRPr lang="en-GB" dirty="0"/>
        </a:p>
      </dgm:t>
    </dgm:pt>
    <dgm:pt modelId="{25CF778F-15DD-4561-8CD2-7D89FF864343}" type="parTrans" cxnId="{BA42E9C5-E3E5-4BB8-A232-6BA41C7AF5E6}">
      <dgm:prSet/>
      <dgm:spPr/>
      <dgm:t>
        <a:bodyPr/>
        <a:lstStyle/>
        <a:p>
          <a:endParaRPr lang="en-GB"/>
        </a:p>
      </dgm:t>
    </dgm:pt>
    <dgm:pt modelId="{8E28FE37-D680-46AD-9DD0-26F3A27A94CF}" type="sibTrans" cxnId="{BA42E9C5-E3E5-4BB8-A232-6BA41C7AF5E6}">
      <dgm:prSet/>
      <dgm:spPr/>
      <dgm:t>
        <a:bodyPr/>
        <a:lstStyle/>
        <a:p>
          <a:endParaRPr lang="en-GB"/>
        </a:p>
      </dgm:t>
    </dgm:pt>
    <dgm:pt modelId="{F950E73C-96AF-4266-BAF4-A00E06EF75A7}" type="pres">
      <dgm:prSet presAssocID="{880BAD9F-5625-48AD-A653-342BBB7DA647}" presName="Name0" presStyleCnt="0">
        <dgm:presLayoutVars>
          <dgm:dir/>
          <dgm:resizeHandles/>
        </dgm:presLayoutVars>
      </dgm:prSet>
      <dgm:spPr/>
      <dgm:t>
        <a:bodyPr/>
        <a:lstStyle/>
        <a:p>
          <a:endParaRPr lang="en-GB"/>
        </a:p>
      </dgm:t>
    </dgm:pt>
    <dgm:pt modelId="{B596E5BA-DC75-414D-9F0D-3D5E41ECB8EA}" type="pres">
      <dgm:prSet presAssocID="{A7309C85-D122-466B-8A9E-374DDE05E93D}" presName="compNode" presStyleCnt="0"/>
      <dgm:spPr/>
    </dgm:pt>
    <dgm:pt modelId="{1C92C9DD-9FD1-428C-A79E-02857D24376A}" type="pres">
      <dgm:prSet presAssocID="{A7309C85-D122-466B-8A9E-374DDE05E93D}" presName="dummyConnPt" presStyleCnt="0"/>
      <dgm:spPr/>
    </dgm:pt>
    <dgm:pt modelId="{D4113705-DC1C-48E8-A47B-9ED456A69A3A}" type="pres">
      <dgm:prSet presAssocID="{A7309C85-D122-466B-8A9E-374DDE05E93D}" presName="node" presStyleLbl="node1" presStyleIdx="0" presStyleCnt="9">
        <dgm:presLayoutVars>
          <dgm:bulletEnabled val="1"/>
        </dgm:presLayoutVars>
      </dgm:prSet>
      <dgm:spPr/>
      <dgm:t>
        <a:bodyPr/>
        <a:lstStyle/>
        <a:p>
          <a:endParaRPr lang="en-GB"/>
        </a:p>
      </dgm:t>
    </dgm:pt>
    <dgm:pt modelId="{06A67849-C020-4943-9C60-BF924DADB0B0}" type="pres">
      <dgm:prSet presAssocID="{BEE3C94A-DE7F-432C-B027-0E05284DE86F}" presName="sibTrans" presStyleLbl="bgSibTrans2D1" presStyleIdx="0" presStyleCnt="8"/>
      <dgm:spPr/>
      <dgm:t>
        <a:bodyPr/>
        <a:lstStyle/>
        <a:p>
          <a:endParaRPr lang="en-GB"/>
        </a:p>
      </dgm:t>
    </dgm:pt>
    <dgm:pt modelId="{33E2B0D9-767D-4AB1-880A-5635A51C226C}" type="pres">
      <dgm:prSet presAssocID="{12765B24-7985-4195-969A-9E811100A104}" presName="compNode" presStyleCnt="0"/>
      <dgm:spPr/>
    </dgm:pt>
    <dgm:pt modelId="{D3237E5D-2DB6-4851-8AE3-8BF695C85281}" type="pres">
      <dgm:prSet presAssocID="{12765B24-7985-4195-969A-9E811100A104}" presName="dummyConnPt" presStyleCnt="0"/>
      <dgm:spPr/>
    </dgm:pt>
    <dgm:pt modelId="{6BC07A41-5587-4A19-98F4-800A192DD2A2}" type="pres">
      <dgm:prSet presAssocID="{12765B24-7985-4195-969A-9E811100A104}" presName="node" presStyleLbl="node1" presStyleIdx="1" presStyleCnt="9">
        <dgm:presLayoutVars>
          <dgm:bulletEnabled val="1"/>
        </dgm:presLayoutVars>
      </dgm:prSet>
      <dgm:spPr/>
      <dgm:t>
        <a:bodyPr/>
        <a:lstStyle/>
        <a:p>
          <a:endParaRPr lang="en-GB"/>
        </a:p>
      </dgm:t>
    </dgm:pt>
    <dgm:pt modelId="{624CFA0B-633F-4748-A69E-38E1AE69585B}" type="pres">
      <dgm:prSet presAssocID="{1AF9FC68-20C7-4925-9056-8C9A8EE62182}" presName="sibTrans" presStyleLbl="bgSibTrans2D1" presStyleIdx="1" presStyleCnt="8"/>
      <dgm:spPr/>
      <dgm:t>
        <a:bodyPr/>
        <a:lstStyle/>
        <a:p>
          <a:endParaRPr lang="en-GB"/>
        </a:p>
      </dgm:t>
    </dgm:pt>
    <dgm:pt modelId="{5A3059A3-EDE2-4138-BC9E-E5A1F0471CEE}" type="pres">
      <dgm:prSet presAssocID="{C3BE4AF2-727A-4647-B553-BAC21945BCAC}" presName="compNode" presStyleCnt="0"/>
      <dgm:spPr/>
    </dgm:pt>
    <dgm:pt modelId="{C065F1EC-E08D-40F9-AB5A-3FBDB1FF6EEF}" type="pres">
      <dgm:prSet presAssocID="{C3BE4AF2-727A-4647-B553-BAC21945BCAC}" presName="dummyConnPt" presStyleCnt="0"/>
      <dgm:spPr/>
    </dgm:pt>
    <dgm:pt modelId="{12584447-BAA2-4BEA-9F33-D0F60437B3ED}" type="pres">
      <dgm:prSet presAssocID="{C3BE4AF2-727A-4647-B553-BAC21945BCAC}" presName="node" presStyleLbl="node1" presStyleIdx="2" presStyleCnt="9">
        <dgm:presLayoutVars>
          <dgm:bulletEnabled val="1"/>
        </dgm:presLayoutVars>
      </dgm:prSet>
      <dgm:spPr/>
      <dgm:t>
        <a:bodyPr/>
        <a:lstStyle/>
        <a:p>
          <a:endParaRPr lang="en-GB"/>
        </a:p>
      </dgm:t>
    </dgm:pt>
    <dgm:pt modelId="{62E49CB8-306F-416E-AB40-A0A08B58C0DB}" type="pres">
      <dgm:prSet presAssocID="{ADBC3604-1CD6-4D62-AF7C-828380BB1AC8}" presName="sibTrans" presStyleLbl="bgSibTrans2D1" presStyleIdx="2" presStyleCnt="8"/>
      <dgm:spPr/>
      <dgm:t>
        <a:bodyPr/>
        <a:lstStyle/>
        <a:p>
          <a:endParaRPr lang="en-GB"/>
        </a:p>
      </dgm:t>
    </dgm:pt>
    <dgm:pt modelId="{1F524A01-200B-4219-A393-D81CFBEBB19D}" type="pres">
      <dgm:prSet presAssocID="{BBA24DB0-8C2E-4799-8C38-C47AF8BBE312}" presName="compNode" presStyleCnt="0"/>
      <dgm:spPr/>
    </dgm:pt>
    <dgm:pt modelId="{9DEF2C41-FEEA-4B17-81FE-7488B6ECAA9D}" type="pres">
      <dgm:prSet presAssocID="{BBA24DB0-8C2E-4799-8C38-C47AF8BBE312}" presName="dummyConnPt" presStyleCnt="0"/>
      <dgm:spPr/>
    </dgm:pt>
    <dgm:pt modelId="{DDFEED91-8C50-4AC6-B950-1E7E938D4AF3}" type="pres">
      <dgm:prSet presAssocID="{BBA24DB0-8C2E-4799-8C38-C47AF8BBE312}" presName="node" presStyleLbl="node1" presStyleIdx="3" presStyleCnt="9">
        <dgm:presLayoutVars>
          <dgm:bulletEnabled val="1"/>
        </dgm:presLayoutVars>
      </dgm:prSet>
      <dgm:spPr/>
      <dgm:t>
        <a:bodyPr/>
        <a:lstStyle/>
        <a:p>
          <a:endParaRPr lang="en-GB"/>
        </a:p>
      </dgm:t>
    </dgm:pt>
    <dgm:pt modelId="{6614648B-3718-4219-A32B-AC4A1FCABBEF}" type="pres">
      <dgm:prSet presAssocID="{2DAB5666-E747-470C-827A-DE66C8E12703}" presName="sibTrans" presStyleLbl="bgSibTrans2D1" presStyleIdx="3" presStyleCnt="8"/>
      <dgm:spPr/>
      <dgm:t>
        <a:bodyPr/>
        <a:lstStyle/>
        <a:p>
          <a:endParaRPr lang="en-GB"/>
        </a:p>
      </dgm:t>
    </dgm:pt>
    <dgm:pt modelId="{5D0C7554-9DD8-48B4-9DD6-B90D4768619A}" type="pres">
      <dgm:prSet presAssocID="{3F472FB4-7CA9-42B1-B06B-F7E64794C1DD}" presName="compNode" presStyleCnt="0"/>
      <dgm:spPr/>
    </dgm:pt>
    <dgm:pt modelId="{2A345007-13FD-42FB-8EF5-6D7872C04899}" type="pres">
      <dgm:prSet presAssocID="{3F472FB4-7CA9-42B1-B06B-F7E64794C1DD}" presName="dummyConnPt" presStyleCnt="0"/>
      <dgm:spPr/>
    </dgm:pt>
    <dgm:pt modelId="{0B80A588-50D2-4B25-8D54-E16DD8916F91}" type="pres">
      <dgm:prSet presAssocID="{3F472FB4-7CA9-42B1-B06B-F7E64794C1DD}" presName="node" presStyleLbl="node1" presStyleIdx="4" presStyleCnt="9">
        <dgm:presLayoutVars>
          <dgm:bulletEnabled val="1"/>
        </dgm:presLayoutVars>
      </dgm:prSet>
      <dgm:spPr/>
      <dgm:t>
        <a:bodyPr/>
        <a:lstStyle/>
        <a:p>
          <a:endParaRPr lang="en-GB"/>
        </a:p>
      </dgm:t>
    </dgm:pt>
    <dgm:pt modelId="{A4497A99-14AB-4901-B914-AADA7C973E64}" type="pres">
      <dgm:prSet presAssocID="{5CEDED93-6A04-4BC5-9778-B69E13D39D2F}" presName="sibTrans" presStyleLbl="bgSibTrans2D1" presStyleIdx="4" presStyleCnt="8"/>
      <dgm:spPr/>
      <dgm:t>
        <a:bodyPr/>
        <a:lstStyle/>
        <a:p>
          <a:endParaRPr lang="en-GB"/>
        </a:p>
      </dgm:t>
    </dgm:pt>
    <dgm:pt modelId="{EBEB3453-8B68-4977-B394-4ADB92A2BB72}" type="pres">
      <dgm:prSet presAssocID="{2EB1DA9F-56D2-4B29-A79F-4EA79B131E4A}" presName="compNode" presStyleCnt="0"/>
      <dgm:spPr/>
    </dgm:pt>
    <dgm:pt modelId="{4F5EE32B-A00A-4491-9F0B-2C2C76B23E6E}" type="pres">
      <dgm:prSet presAssocID="{2EB1DA9F-56D2-4B29-A79F-4EA79B131E4A}" presName="dummyConnPt" presStyleCnt="0"/>
      <dgm:spPr/>
    </dgm:pt>
    <dgm:pt modelId="{E74D9F4A-E01B-4DCC-9A87-8672D67FE5C7}" type="pres">
      <dgm:prSet presAssocID="{2EB1DA9F-56D2-4B29-A79F-4EA79B131E4A}" presName="node" presStyleLbl="node1" presStyleIdx="5" presStyleCnt="9">
        <dgm:presLayoutVars>
          <dgm:bulletEnabled val="1"/>
        </dgm:presLayoutVars>
      </dgm:prSet>
      <dgm:spPr/>
      <dgm:t>
        <a:bodyPr/>
        <a:lstStyle/>
        <a:p>
          <a:endParaRPr lang="en-GB"/>
        </a:p>
      </dgm:t>
    </dgm:pt>
    <dgm:pt modelId="{9E2CB7C8-6ABE-4039-ADCC-E8CED4593F64}" type="pres">
      <dgm:prSet presAssocID="{C3FF76D9-81FB-40A8-9B54-BF0B3A98F3AF}" presName="sibTrans" presStyleLbl="bgSibTrans2D1" presStyleIdx="5" presStyleCnt="8"/>
      <dgm:spPr/>
      <dgm:t>
        <a:bodyPr/>
        <a:lstStyle/>
        <a:p>
          <a:endParaRPr lang="en-GB"/>
        </a:p>
      </dgm:t>
    </dgm:pt>
    <dgm:pt modelId="{1C7D696E-6012-4906-A53B-42E78B9324B2}" type="pres">
      <dgm:prSet presAssocID="{791C2B6A-DBD9-4A78-9CA0-6AF0282BEF04}" presName="compNode" presStyleCnt="0"/>
      <dgm:spPr/>
    </dgm:pt>
    <dgm:pt modelId="{C187F393-9D08-4534-A91D-6181A852C79B}" type="pres">
      <dgm:prSet presAssocID="{791C2B6A-DBD9-4A78-9CA0-6AF0282BEF04}" presName="dummyConnPt" presStyleCnt="0"/>
      <dgm:spPr/>
    </dgm:pt>
    <dgm:pt modelId="{2656AFCA-FF5C-4683-B71E-D1A8D77847BD}" type="pres">
      <dgm:prSet presAssocID="{791C2B6A-DBD9-4A78-9CA0-6AF0282BEF04}" presName="node" presStyleLbl="node1" presStyleIdx="6" presStyleCnt="9">
        <dgm:presLayoutVars>
          <dgm:bulletEnabled val="1"/>
        </dgm:presLayoutVars>
      </dgm:prSet>
      <dgm:spPr/>
      <dgm:t>
        <a:bodyPr/>
        <a:lstStyle/>
        <a:p>
          <a:endParaRPr lang="en-GB"/>
        </a:p>
      </dgm:t>
    </dgm:pt>
    <dgm:pt modelId="{C4FA7940-32F0-462C-BA1F-DCD1AB3F3958}" type="pres">
      <dgm:prSet presAssocID="{D1F5541E-9537-4BE0-AD35-A1BDF1B4C04E}" presName="sibTrans" presStyleLbl="bgSibTrans2D1" presStyleIdx="6" presStyleCnt="8"/>
      <dgm:spPr/>
      <dgm:t>
        <a:bodyPr/>
        <a:lstStyle/>
        <a:p>
          <a:endParaRPr lang="en-GB"/>
        </a:p>
      </dgm:t>
    </dgm:pt>
    <dgm:pt modelId="{A5983EC4-0A78-48CB-B83B-77E2279F9924}" type="pres">
      <dgm:prSet presAssocID="{205F42D4-1E7D-4930-8D17-212104B10343}" presName="compNode" presStyleCnt="0"/>
      <dgm:spPr/>
    </dgm:pt>
    <dgm:pt modelId="{9D9A3C94-0414-4998-AA67-E67FCFD14B08}" type="pres">
      <dgm:prSet presAssocID="{205F42D4-1E7D-4930-8D17-212104B10343}" presName="dummyConnPt" presStyleCnt="0"/>
      <dgm:spPr/>
    </dgm:pt>
    <dgm:pt modelId="{86044BF0-7F52-4AF3-AB7D-EE9903E3A05B}" type="pres">
      <dgm:prSet presAssocID="{205F42D4-1E7D-4930-8D17-212104B10343}" presName="node" presStyleLbl="node1" presStyleIdx="7" presStyleCnt="9">
        <dgm:presLayoutVars>
          <dgm:bulletEnabled val="1"/>
        </dgm:presLayoutVars>
      </dgm:prSet>
      <dgm:spPr/>
      <dgm:t>
        <a:bodyPr/>
        <a:lstStyle/>
        <a:p>
          <a:endParaRPr lang="en-GB"/>
        </a:p>
      </dgm:t>
    </dgm:pt>
    <dgm:pt modelId="{6A22DF2E-BE37-41D3-BB79-8C93F0664F99}" type="pres">
      <dgm:prSet presAssocID="{277B651A-E4C5-4B2C-9C59-2D9E279DEC05}" presName="sibTrans" presStyleLbl="bgSibTrans2D1" presStyleIdx="7" presStyleCnt="8"/>
      <dgm:spPr/>
      <dgm:t>
        <a:bodyPr/>
        <a:lstStyle/>
        <a:p>
          <a:endParaRPr lang="en-GB"/>
        </a:p>
      </dgm:t>
    </dgm:pt>
    <dgm:pt modelId="{3F1C5D73-937A-4DB9-8326-964696D123A1}" type="pres">
      <dgm:prSet presAssocID="{32E00B32-56B9-4CAC-8647-09E51FA440CA}" presName="compNode" presStyleCnt="0"/>
      <dgm:spPr/>
    </dgm:pt>
    <dgm:pt modelId="{85DAF6D0-AEC0-42A8-ADB1-374754759264}" type="pres">
      <dgm:prSet presAssocID="{32E00B32-56B9-4CAC-8647-09E51FA440CA}" presName="dummyConnPt" presStyleCnt="0"/>
      <dgm:spPr/>
    </dgm:pt>
    <dgm:pt modelId="{55F24216-C4FF-4EB5-9B6F-CCC6E05C21D4}" type="pres">
      <dgm:prSet presAssocID="{32E00B32-56B9-4CAC-8647-09E51FA440CA}" presName="node" presStyleLbl="node1" presStyleIdx="8" presStyleCnt="9">
        <dgm:presLayoutVars>
          <dgm:bulletEnabled val="1"/>
        </dgm:presLayoutVars>
      </dgm:prSet>
      <dgm:spPr/>
      <dgm:t>
        <a:bodyPr/>
        <a:lstStyle/>
        <a:p>
          <a:endParaRPr lang="en-GB"/>
        </a:p>
      </dgm:t>
    </dgm:pt>
  </dgm:ptLst>
  <dgm:cxnLst>
    <dgm:cxn modelId="{CC420E67-0691-4910-AF39-C19002F21C89}" type="presOf" srcId="{5CEDED93-6A04-4BC5-9778-B69E13D39D2F}" destId="{A4497A99-14AB-4901-B914-AADA7C973E64}" srcOrd="0" destOrd="0" presId="urn:microsoft.com/office/officeart/2005/8/layout/bProcess4"/>
    <dgm:cxn modelId="{BA42E9C5-E3E5-4BB8-A232-6BA41C7AF5E6}" srcId="{880BAD9F-5625-48AD-A653-342BBB7DA647}" destId="{32E00B32-56B9-4CAC-8647-09E51FA440CA}" srcOrd="8" destOrd="0" parTransId="{25CF778F-15DD-4561-8CD2-7D89FF864343}" sibTransId="{8E28FE37-D680-46AD-9DD0-26F3A27A94CF}"/>
    <dgm:cxn modelId="{9691B5D0-A8E4-4AD2-9E37-BADF750C35AB}" type="presOf" srcId="{C3FF76D9-81FB-40A8-9B54-BF0B3A98F3AF}" destId="{9E2CB7C8-6ABE-4039-ADCC-E8CED4593F64}" srcOrd="0" destOrd="0" presId="urn:microsoft.com/office/officeart/2005/8/layout/bProcess4"/>
    <dgm:cxn modelId="{C82B40D9-DC0F-4273-92A8-6FA9AE622033}" type="presOf" srcId="{277B651A-E4C5-4B2C-9C59-2D9E279DEC05}" destId="{6A22DF2E-BE37-41D3-BB79-8C93F0664F99}" srcOrd="0" destOrd="0" presId="urn:microsoft.com/office/officeart/2005/8/layout/bProcess4"/>
    <dgm:cxn modelId="{C24243E4-1D53-4866-BA0D-3D138B790487}" type="presOf" srcId="{ADBC3604-1CD6-4D62-AF7C-828380BB1AC8}" destId="{62E49CB8-306F-416E-AB40-A0A08B58C0DB}" srcOrd="0" destOrd="0" presId="urn:microsoft.com/office/officeart/2005/8/layout/bProcess4"/>
    <dgm:cxn modelId="{BC9B8E09-DAD0-47B9-B431-395113D496E1}" type="presOf" srcId="{2DAB5666-E747-470C-827A-DE66C8E12703}" destId="{6614648B-3718-4219-A32B-AC4A1FCABBEF}" srcOrd="0" destOrd="0" presId="urn:microsoft.com/office/officeart/2005/8/layout/bProcess4"/>
    <dgm:cxn modelId="{52C4316F-B15C-40A7-85F3-6C47099E5B33}" type="presOf" srcId="{3F472FB4-7CA9-42B1-B06B-F7E64794C1DD}" destId="{0B80A588-50D2-4B25-8D54-E16DD8916F91}" srcOrd="0" destOrd="0" presId="urn:microsoft.com/office/officeart/2005/8/layout/bProcess4"/>
    <dgm:cxn modelId="{0EC5EB59-2BDE-4500-8F8D-232CE20941B9}" srcId="{880BAD9F-5625-48AD-A653-342BBB7DA647}" destId="{3F472FB4-7CA9-42B1-B06B-F7E64794C1DD}" srcOrd="4" destOrd="0" parTransId="{C928B5EE-3087-420C-B93D-3AAE530501EC}" sibTransId="{5CEDED93-6A04-4BC5-9778-B69E13D39D2F}"/>
    <dgm:cxn modelId="{D828EB1D-B905-4708-9166-295100EE1D0A}" type="presOf" srcId="{32E00B32-56B9-4CAC-8647-09E51FA440CA}" destId="{55F24216-C4FF-4EB5-9B6F-CCC6E05C21D4}" srcOrd="0" destOrd="0" presId="urn:microsoft.com/office/officeart/2005/8/layout/bProcess4"/>
    <dgm:cxn modelId="{B867E966-10A5-4EDE-A0C7-4BE81664C9BA}" type="presOf" srcId="{205F42D4-1E7D-4930-8D17-212104B10343}" destId="{86044BF0-7F52-4AF3-AB7D-EE9903E3A05B}" srcOrd="0" destOrd="0" presId="urn:microsoft.com/office/officeart/2005/8/layout/bProcess4"/>
    <dgm:cxn modelId="{852E3466-C658-43B4-8E79-470CFB699844}" type="presOf" srcId="{BEE3C94A-DE7F-432C-B027-0E05284DE86F}" destId="{06A67849-C020-4943-9C60-BF924DADB0B0}" srcOrd="0" destOrd="0" presId="urn:microsoft.com/office/officeart/2005/8/layout/bProcess4"/>
    <dgm:cxn modelId="{B2ABEB54-B16A-4EAE-8BAF-F702E05D40FD}" srcId="{880BAD9F-5625-48AD-A653-342BBB7DA647}" destId="{205F42D4-1E7D-4930-8D17-212104B10343}" srcOrd="7" destOrd="0" parTransId="{E1CC5963-C24E-4C47-9CCC-5B6EA030494E}" sibTransId="{277B651A-E4C5-4B2C-9C59-2D9E279DEC05}"/>
    <dgm:cxn modelId="{75985A4F-EEE6-4638-9D19-7CECBA519998}" srcId="{880BAD9F-5625-48AD-A653-342BBB7DA647}" destId="{A7309C85-D122-466B-8A9E-374DDE05E93D}" srcOrd="0" destOrd="0" parTransId="{26C3ED10-3B6D-45AA-8DE0-FB5A09ECBD41}" sibTransId="{BEE3C94A-DE7F-432C-B027-0E05284DE86F}"/>
    <dgm:cxn modelId="{8F7D4780-85FD-4D4E-BB93-C520A1650DE8}" type="presOf" srcId="{C3BE4AF2-727A-4647-B553-BAC21945BCAC}" destId="{12584447-BAA2-4BEA-9F33-D0F60437B3ED}" srcOrd="0" destOrd="0" presId="urn:microsoft.com/office/officeart/2005/8/layout/bProcess4"/>
    <dgm:cxn modelId="{0F41F655-2B11-4C93-BA55-6313C3355E34}" srcId="{880BAD9F-5625-48AD-A653-342BBB7DA647}" destId="{BBA24DB0-8C2E-4799-8C38-C47AF8BBE312}" srcOrd="3" destOrd="0" parTransId="{AC2B032C-0C98-42B4-87E8-4CE5239C9227}" sibTransId="{2DAB5666-E747-470C-827A-DE66C8E12703}"/>
    <dgm:cxn modelId="{0F475E16-12E6-4DFF-BAD4-107B998E81CE}" srcId="{880BAD9F-5625-48AD-A653-342BBB7DA647}" destId="{C3BE4AF2-727A-4647-B553-BAC21945BCAC}" srcOrd="2" destOrd="0" parTransId="{D55F0296-B5EC-4626-AC64-7B1A0EB61CA0}" sibTransId="{ADBC3604-1CD6-4D62-AF7C-828380BB1AC8}"/>
    <dgm:cxn modelId="{BB013577-4A53-47D3-A1DD-2412E316FA25}" srcId="{880BAD9F-5625-48AD-A653-342BBB7DA647}" destId="{2EB1DA9F-56D2-4B29-A79F-4EA79B131E4A}" srcOrd="5" destOrd="0" parTransId="{134F30EA-7AB3-4401-8AB5-D5A8A4945E19}" sibTransId="{C3FF76D9-81FB-40A8-9B54-BF0B3A98F3AF}"/>
    <dgm:cxn modelId="{7FA284B0-2A00-463B-B6EB-C25B9D307C88}" type="presOf" srcId="{2EB1DA9F-56D2-4B29-A79F-4EA79B131E4A}" destId="{E74D9F4A-E01B-4DCC-9A87-8672D67FE5C7}" srcOrd="0" destOrd="0" presId="urn:microsoft.com/office/officeart/2005/8/layout/bProcess4"/>
    <dgm:cxn modelId="{20972EC3-F537-45B6-B5BB-AA8F67DE0FF0}" type="presOf" srcId="{1AF9FC68-20C7-4925-9056-8C9A8EE62182}" destId="{624CFA0B-633F-4748-A69E-38E1AE69585B}" srcOrd="0" destOrd="0" presId="urn:microsoft.com/office/officeart/2005/8/layout/bProcess4"/>
    <dgm:cxn modelId="{347FE49A-7941-4870-A888-FA70F4F6C8C7}" type="presOf" srcId="{880BAD9F-5625-48AD-A653-342BBB7DA647}" destId="{F950E73C-96AF-4266-BAF4-A00E06EF75A7}" srcOrd="0" destOrd="0" presId="urn:microsoft.com/office/officeart/2005/8/layout/bProcess4"/>
    <dgm:cxn modelId="{F5489F06-A6E0-45FE-A344-033B9A4CAB88}" type="presOf" srcId="{12765B24-7985-4195-969A-9E811100A104}" destId="{6BC07A41-5587-4A19-98F4-800A192DD2A2}" srcOrd="0" destOrd="0" presId="urn:microsoft.com/office/officeart/2005/8/layout/bProcess4"/>
    <dgm:cxn modelId="{B07D07FF-9625-46EC-BEC0-12B52F3CDD58}" type="presOf" srcId="{A7309C85-D122-466B-8A9E-374DDE05E93D}" destId="{D4113705-DC1C-48E8-A47B-9ED456A69A3A}" srcOrd="0" destOrd="0" presId="urn:microsoft.com/office/officeart/2005/8/layout/bProcess4"/>
    <dgm:cxn modelId="{CC6D03B4-48FC-4E7D-A50B-51B357373101}" srcId="{880BAD9F-5625-48AD-A653-342BBB7DA647}" destId="{791C2B6A-DBD9-4A78-9CA0-6AF0282BEF04}" srcOrd="6" destOrd="0" parTransId="{9C0F764E-54CB-44FA-B6B3-D704D5F3F088}" sibTransId="{D1F5541E-9537-4BE0-AD35-A1BDF1B4C04E}"/>
    <dgm:cxn modelId="{D20A9B5E-3BA5-4DE0-96A7-743C5DBAD32B}" srcId="{880BAD9F-5625-48AD-A653-342BBB7DA647}" destId="{12765B24-7985-4195-969A-9E811100A104}" srcOrd="1" destOrd="0" parTransId="{C46922B0-01BD-49A4-866A-0C4FE675F628}" sibTransId="{1AF9FC68-20C7-4925-9056-8C9A8EE62182}"/>
    <dgm:cxn modelId="{659AA20D-4969-431E-A9C9-8A1ADD9FE88D}" type="presOf" srcId="{BBA24DB0-8C2E-4799-8C38-C47AF8BBE312}" destId="{DDFEED91-8C50-4AC6-B950-1E7E938D4AF3}" srcOrd="0" destOrd="0" presId="urn:microsoft.com/office/officeart/2005/8/layout/bProcess4"/>
    <dgm:cxn modelId="{1127A642-9E9A-4F25-932E-29ABB7DBD6A0}" type="presOf" srcId="{791C2B6A-DBD9-4A78-9CA0-6AF0282BEF04}" destId="{2656AFCA-FF5C-4683-B71E-D1A8D77847BD}" srcOrd="0" destOrd="0" presId="urn:microsoft.com/office/officeart/2005/8/layout/bProcess4"/>
    <dgm:cxn modelId="{DBBA5E12-2DCB-4C89-8160-08D2DC0DDF31}" type="presOf" srcId="{D1F5541E-9537-4BE0-AD35-A1BDF1B4C04E}" destId="{C4FA7940-32F0-462C-BA1F-DCD1AB3F3958}" srcOrd="0" destOrd="0" presId="urn:microsoft.com/office/officeart/2005/8/layout/bProcess4"/>
    <dgm:cxn modelId="{EB49239D-16DC-434F-A557-AE4E805A727B}" type="presParOf" srcId="{F950E73C-96AF-4266-BAF4-A00E06EF75A7}" destId="{B596E5BA-DC75-414D-9F0D-3D5E41ECB8EA}" srcOrd="0" destOrd="0" presId="urn:microsoft.com/office/officeart/2005/8/layout/bProcess4"/>
    <dgm:cxn modelId="{2123C030-A4F3-4006-87F0-9DAE98CDED9D}" type="presParOf" srcId="{B596E5BA-DC75-414D-9F0D-3D5E41ECB8EA}" destId="{1C92C9DD-9FD1-428C-A79E-02857D24376A}" srcOrd="0" destOrd="0" presId="urn:microsoft.com/office/officeart/2005/8/layout/bProcess4"/>
    <dgm:cxn modelId="{CE94E623-03B4-41A4-86AE-30EBFA93ACBF}" type="presParOf" srcId="{B596E5BA-DC75-414D-9F0D-3D5E41ECB8EA}" destId="{D4113705-DC1C-48E8-A47B-9ED456A69A3A}" srcOrd="1" destOrd="0" presId="urn:microsoft.com/office/officeart/2005/8/layout/bProcess4"/>
    <dgm:cxn modelId="{11B2A0EB-6C81-4000-B4F3-9D6D2D0D46B6}" type="presParOf" srcId="{F950E73C-96AF-4266-BAF4-A00E06EF75A7}" destId="{06A67849-C020-4943-9C60-BF924DADB0B0}" srcOrd="1" destOrd="0" presId="urn:microsoft.com/office/officeart/2005/8/layout/bProcess4"/>
    <dgm:cxn modelId="{36F2FBE7-9DA1-40FF-A78E-6D71E94EC0AE}" type="presParOf" srcId="{F950E73C-96AF-4266-BAF4-A00E06EF75A7}" destId="{33E2B0D9-767D-4AB1-880A-5635A51C226C}" srcOrd="2" destOrd="0" presId="urn:microsoft.com/office/officeart/2005/8/layout/bProcess4"/>
    <dgm:cxn modelId="{EC00B9F4-C48A-4B0E-B2C2-506000C0BCC2}" type="presParOf" srcId="{33E2B0D9-767D-4AB1-880A-5635A51C226C}" destId="{D3237E5D-2DB6-4851-8AE3-8BF695C85281}" srcOrd="0" destOrd="0" presId="urn:microsoft.com/office/officeart/2005/8/layout/bProcess4"/>
    <dgm:cxn modelId="{C9A1A3C9-7141-4CE4-B95B-AF3C2EBEC246}" type="presParOf" srcId="{33E2B0D9-767D-4AB1-880A-5635A51C226C}" destId="{6BC07A41-5587-4A19-98F4-800A192DD2A2}" srcOrd="1" destOrd="0" presId="urn:microsoft.com/office/officeart/2005/8/layout/bProcess4"/>
    <dgm:cxn modelId="{5A3E7366-A569-4F9B-98D4-E9732D18DF08}" type="presParOf" srcId="{F950E73C-96AF-4266-BAF4-A00E06EF75A7}" destId="{624CFA0B-633F-4748-A69E-38E1AE69585B}" srcOrd="3" destOrd="0" presId="urn:microsoft.com/office/officeart/2005/8/layout/bProcess4"/>
    <dgm:cxn modelId="{B6AA59A7-E500-45A7-BEBE-C3445007D957}" type="presParOf" srcId="{F950E73C-96AF-4266-BAF4-A00E06EF75A7}" destId="{5A3059A3-EDE2-4138-BC9E-E5A1F0471CEE}" srcOrd="4" destOrd="0" presId="urn:microsoft.com/office/officeart/2005/8/layout/bProcess4"/>
    <dgm:cxn modelId="{4917486D-7ECA-4DF1-8AD9-B2D65849BE34}" type="presParOf" srcId="{5A3059A3-EDE2-4138-BC9E-E5A1F0471CEE}" destId="{C065F1EC-E08D-40F9-AB5A-3FBDB1FF6EEF}" srcOrd="0" destOrd="0" presId="urn:microsoft.com/office/officeart/2005/8/layout/bProcess4"/>
    <dgm:cxn modelId="{8C2218C9-94A2-415E-BC12-D4E849811709}" type="presParOf" srcId="{5A3059A3-EDE2-4138-BC9E-E5A1F0471CEE}" destId="{12584447-BAA2-4BEA-9F33-D0F60437B3ED}" srcOrd="1" destOrd="0" presId="urn:microsoft.com/office/officeart/2005/8/layout/bProcess4"/>
    <dgm:cxn modelId="{EBD76EAC-B914-4E4D-9FB7-261EDB1CA0FD}" type="presParOf" srcId="{F950E73C-96AF-4266-BAF4-A00E06EF75A7}" destId="{62E49CB8-306F-416E-AB40-A0A08B58C0DB}" srcOrd="5" destOrd="0" presId="urn:microsoft.com/office/officeart/2005/8/layout/bProcess4"/>
    <dgm:cxn modelId="{667AC656-9792-4999-8BEE-1CA42AF2224D}" type="presParOf" srcId="{F950E73C-96AF-4266-BAF4-A00E06EF75A7}" destId="{1F524A01-200B-4219-A393-D81CFBEBB19D}" srcOrd="6" destOrd="0" presId="urn:microsoft.com/office/officeart/2005/8/layout/bProcess4"/>
    <dgm:cxn modelId="{9FA981D1-552A-43AF-8B01-9D4B7146D27B}" type="presParOf" srcId="{1F524A01-200B-4219-A393-D81CFBEBB19D}" destId="{9DEF2C41-FEEA-4B17-81FE-7488B6ECAA9D}" srcOrd="0" destOrd="0" presId="urn:microsoft.com/office/officeart/2005/8/layout/bProcess4"/>
    <dgm:cxn modelId="{8AB3EB1A-212A-43A1-895D-973503A5545A}" type="presParOf" srcId="{1F524A01-200B-4219-A393-D81CFBEBB19D}" destId="{DDFEED91-8C50-4AC6-B950-1E7E938D4AF3}" srcOrd="1" destOrd="0" presId="urn:microsoft.com/office/officeart/2005/8/layout/bProcess4"/>
    <dgm:cxn modelId="{8044ECCF-76D1-4E60-BC3D-A09A394C7341}" type="presParOf" srcId="{F950E73C-96AF-4266-BAF4-A00E06EF75A7}" destId="{6614648B-3718-4219-A32B-AC4A1FCABBEF}" srcOrd="7" destOrd="0" presId="urn:microsoft.com/office/officeart/2005/8/layout/bProcess4"/>
    <dgm:cxn modelId="{847D707D-BC55-4B51-815A-11E58677CAB5}" type="presParOf" srcId="{F950E73C-96AF-4266-BAF4-A00E06EF75A7}" destId="{5D0C7554-9DD8-48B4-9DD6-B90D4768619A}" srcOrd="8" destOrd="0" presId="urn:microsoft.com/office/officeart/2005/8/layout/bProcess4"/>
    <dgm:cxn modelId="{2BCAF936-0666-4D1E-BE6C-94B0DB742ABD}" type="presParOf" srcId="{5D0C7554-9DD8-48B4-9DD6-B90D4768619A}" destId="{2A345007-13FD-42FB-8EF5-6D7872C04899}" srcOrd="0" destOrd="0" presId="urn:microsoft.com/office/officeart/2005/8/layout/bProcess4"/>
    <dgm:cxn modelId="{6F246AE5-E44B-4D77-A862-937C6450D6E9}" type="presParOf" srcId="{5D0C7554-9DD8-48B4-9DD6-B90D4768619A}" destId="{0B80A588-50D2-4B25-8D54-E16DD8916F91}" srcOrd="1" destOrd="0" presId="urn:microsoft.com/office/officeart/2005/8/layout/bProcess4"/>
    <dgm:cxn modelId="{8806BAC4-0044-4861-AAA8-638926806381}" type="presParOf" srcId="{F950E73C-96AF-4266-BAF4-A00E06EF75A7}" destId="{A4497A99-14AB-4901-B914-AADA7C973E64}" srcOrd="9" destOrd="0" presId="urn:microsoft.com/office/officeart/2005/8/layout/bProcess4"/>
    <dgm:cxn modelId="{41EF9B76-5F5C-4FA0-8263-1EF9639C3BDB}" type="presParOf" srcId="{F950E73C-96AF-4266-BAF4-A00E06EF75A7}" destId="{EBEB3453-8B68-4977-B394-4ADB92A2BB72}" srcOrd="10" destOrd="0" presId="urn:microsoft.com/office/officeart/2005/8/layout/bProcess4"/>
    <dgm:cxn modelId="{72E18594-E9C5-4E8E-933E-F03B70CF6946}" type="presParOf" srcId="{EBEB3453-8B68-4977-B394-4ADB92A2BB72}" destId="{4F5EE32B-A00A-4491-9F0B-2C2C76B23E6E}" srcOrd="0" destOrd="0" presId="urn:microsoft.com/office/officeart/2005/8/layout/bProcess4"/>
    <dgm:cxn modelId="{4A688D96-D646-44CC-BA4A-5319E817AE3F}" type="presParOf" srcId="{EBEB3453-8B68-4977-B394-4ADB92A2BB72}" destId="{E74D9F4A-E01B-4DCC-9A87-8672D67FE5C7}" srcOrd="1" destOrd="0" presId="urn:microsoft.com/office/officeart/2005/8/layout/bProcess4"/>
    <dgm:cxn modelId="{962DC89B-DD9B-4524-858E-58326C487D2D}" type="presParOf" srcId="{F950E73C-96AF-4266-BAF4-A00E06EF75A7}" destId="{9E2CB7C8-6ABE-4039-ADCC-E8CED4593F64}" srcOrd="11" destOrd="0" presId="urn:microsoft.com/office/officeart/2005/8/layout/bProcess4"/>
    <dgm:cxn modelId="{E82FB5C8-3DAF-4554-8A58-73F269E4DF6D}" type="presParOf" srcId="{F950E73C-96AF-4266-BAF4-A00E06EF75A7}" destId="{1C7D696E-6012-4906-A53B-42E78B9324B2}" srcOrd="12" destOrd="0" presId="urn:microsoft.com/office/officeart/2005/8/layout/bProcess4"/>
    <dgm:cxn modelId="{D8B284EE-3AF9-4C67-8D25-797DFDF755DA}" type="presParOf" srcId="{1C7D696E-6012-4906-A53B-42E78B9324B2}" destId="{C187F393-9D08-4534-A91D-6181A852C79B}" srcOrd="0" destOrd="0" presId="urn:microsoft.com/office/officeart/2005/8/layout/bProcess4"/>
    <dgm:cxn modelId="{079B37B1-2BE9-431A-B1FA-09EFB1A56F59}" type="presParOf" srcId="{1C7D696E-6012-4906-A53B-42E78B9324B2}" destId="{2656AFCA-FF5C-4683-B71E-D1A8D77847BD}" srcOrd="1" destOrd="0" presId="urn:microsoft.com/office/officeart/2005/8/layout/bProcess4"/>
    <dgm:cxn modelId="{EA528630-FDBF-4C77-A602-1A921C0DC87C}" type="presParOf" srcId="{F950E73C-96AF-4266-BAF4-A00E06EF75A7}" destId="{C4FA7940-32F0-462C-BA1F-DCD1AB3F3958}" srcOrd="13" destOrd="0" presId="urn:microsoft.com/office/officeart/2005/8/layout/bProcess4"/>
    <dgm:cxn modelId="{06321C8E-3F45-4D5E-A6C9-C11834A38A9F}" type="presParOf" srcId="{F950E73C-96AF-4266-BAF4-A00E06EF75A7}" destId="{A5983EC4-0A78-48CB-B83B-77E2279F9924}" srcOrd="14" destOrd="0" presId="urn:microsoft.com/office/officeart/2005/8/layout/bProcess4"/>
    <dgm:cxn modelId="{725315C3-9147-4FCD-BB78-43C038E1C596}" type="presParOf" srcId="{A5983EC4-0A78-48CB-B83B-77E2279F9924}" destId="{9D9A3C94-0414-4998-AA67-E67FCFD14B08}" srcOrd="0" destOrd="0" presId="urn:microsoft.com/office/officeart/2005/8/layout/bProcess4"/>
    <dgm:cxn modelId="{CE82D537-D513-4ACC-A495-A77D63F078DC}" type="presParOf" srcId="{A5983EC4-0A78-48CB-B83B-77E2279F9924}" destId="{86044BF0-7F52-4AF3-AB7D-EE9903E3A05B}" srcOrd="1" destOrd="0" presId="urn:microsoft.com/office/officeart/2005/8/layout/bProcess4"/>
    <dgm:cxn modelId="{887DA216-8E76-4B52-B90C-F697503EC635}" type="presParOf" srcId="{F950E73C-96AF-4266-BAF4-A00E06EF75A7}" destId="{6A22DF2E-BE37-41D3-BB79-8C93F0664F99}" srcOrd="15" destOrd="0" presId="urn:microsoft.com/office/officeart/2005/8/layout/bProcess4"/>
    <dgm:cxn modelId="{711B29E0-22EB-4564-A457-943A079DF186}" type="presParOf" srcId="{F950E73C-96AF-4266-BAF4-A00E06EF75A7}" destId="{3F1C5D73-937A-4DB9-8326-964696D123A1}" srcOrd="16" destOrd="0" presId="urn:microsoft.com/office/officeart/2005/8/layout/bProcess4"/>
    <dgm:cxn modelId="{E0B50838-8934-4373-815C-3699FF3FE992}" type="presParOf" srcId="{3F1C5D73-937A-4DB9-8326-964696D123A1}" destId="{85DAF6D0-AEC0-42A8-ADB1-374754759264}" srcOrd="0" destOrd="0" presId="urn:microsoft.com/office/officeart/2005/8/layout/bProcess4"/>
    <dgm:cxn modelId="{6A502F04-3937-4EF9-ADCC-147652093CE9}" type="presParOf" srcId="{3F1C5D73-937A-4DB9-8326-964696D123A1}" destId="{55F24216-C4FF-4EB5-9B6F-CCC6E05C21D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FEA70E-DAF8-4C25-A286-FEF7AB6B10A8}" type="doc">
      <dgm:prSet loTypeId="urn:microsoft.com/office/officeart/2005/8/layout/process5" loCatId="process" qsTypeId="urn:microsoft.com/office/officeart/2005/8/quickstyle/simple1" qsCatId="simple" csTypeId="urn:microsoft.com/office/officeart/2005/8/colors/colorful4" csCatId="colorful" phldr="1"/>
      <dgm:spPr/>
    </dgm:pt>
    <dgm:pt modelId="{D1F0FC62-9B58-46F2-AB78-3D7AC4DAC8AA}">
      <dgm:prSet phldrT="[Text]"/>
      <dgm:spPr/>
      <dgm:t>
        <a:bodyPr/>
        <a:lstStyle/>
        <a:p>
          <a:r>
            <a:rPr lang="en-GB" dirty="0" smtClean="0"/>
            <a:t>FMEA of the critical equipment or as per client requirement</a:t>
          </a:r>
          <a:endParaRPr lang="en-GB" dirty="0"/>
        </a:p>
      </dgm:t>
    </dgm:pt>
    <dgm:pt modelId="{8FD592BF-90B2-4617-B0EB-95A45538EC73}" type="parTrans" cxnId="{EA561CFA-1655-4207-9AD6-55EB4FAD750C}">
      <dgm:prSet/>
      <dgm:spPr/>
      <dgm:t>
        <a:bodyPr/>
        <a:lstStyle/>
        <a:p>
          <a:endParaRPr lang="en-GB"/>
        </a:p>
      </dgm:t>
    </dgm:pt>
    <dgm:pt modelId="{649C485B-BEB4-48F4-AE3E-A0FE380A768E}" type="sibTrans" cxnId="{EA561CFA-1655-4207-9AD6-55EB4FAD750C}">
      <dgm:prSet/>
      <dgm:spPr/>
      <dgm:t>
        <a:bodyPr/>
        <a:lstStyle/>
        <a:p>
          <a:endParaRPr lang="en-GB"/>
        </a:p>
      </dgm:t>
    </dgm:pt>
    <dgm:pt modelId="{C554A864-4A83-4605-A172-3F8278D98545}">
      <dgm:prSet phldrT="[Text]"/>
      <dgm:spPr/>
      <dgm:t>
        <a:bodyPr/>
        <a:lstStyle/>
        <a:p>
          <a:r>
            <a:rPr lang="en-GB" dirty="0" smtClean="0"/>
            <a:t>Failure frequency  historical data compilation as per different subsystems </a:t>
          </a:r>
          <a:endParaRPr lang="en-GB" dirty="0"/>
        </a:p>
      </dgm:t>
    </dgm:pt>
    <dgm:pt modelId="{B718AA8E-7C42-431A-A7F5-0037CF214D06}" type="parTrans" cxnId="{81BE6DC7-A0BC-48E7-BD96-8F11403BD556}">
      <dgm:prSet/>
      <dgm:spPr/>
      <dgm:t>
        <a:bodyPr/>
        <a:lstStyle/>
        <a:p>
          <a:endParaRPr lang="en-GB"/>
        </a:p>
      </dgm:t>
    </dgm:pt>
    <dgm:pt modelId="{79CC0277-6721-442E-993A-EBB8817824F5}" type="sibTrans" cxnId="{81BE6DC7-A0BC-48E7-BD96-8F11403BD556}">
      <dgm:prSet/>
      <dgm:spPr/>
      <dgm:t>
        <a:bodyPr/>
        <a:lstStyle/>
        <a:p>
          <a:endParaRPr lang="en-GB"/>
        </a:p>
      </dgm:t>
    </dgm:pt>
    <dgm:pt modelId="{A4F59B50-08B1-4FA3-9306-97516D55016B}">
      <dgm:prSet phldrT="[Text]"/>
      <dgm:spPr/>
      <dgm:t>
        <a:bodyPr/>
        <a:lstStyle/>
        <a:p>
          <a:r>
            <a:rPr lang="en-GB" dirty="0" smtClean="0"/>
            <a:t>Planning for installation of CBM, degree depending on the criticality of the subsystems. </a:t>
          </a:r>
          <a:endParaRPr lang="en-GB" dirty="0"/>
        </a:p>
      </dgm:t>
    </dgm:pt>
    <dgm:pt modelId="{AF4C2F64-A8A3-47F5-A725-9306E3ABA9C2}" type="parTrans" cxnId="{7152B096-83DA-45DE-A6AC-1FA8EF263F40}">
      <dgm:prSet/>
      <dgm:spPr/>
      <dgm:t>
        <a:bodyPr/>
        <a:lstStyle/>
        <a:p>
          <a:endParaRPr lang="en-GB"/>
        </a:p>
      </dgm:t>
    </dgm:pt>
    <dgm:pt modelId="{98257FC1-9139-424A-A6CB-DBC9519E4673}" type="sibTrans" cxnId="{7152B096-83DA-45DE-A6AC-1FA8EF263F40}">
      <dgm:prSet/>
      <dgm:spPr/>
      <dgm:t>
        <a:bodyPr/>
        <a:lstStyle/>
        <a:p>
          <a:endParaRPr lang="en-GB"/>
        </a:p>
      </dgm:t>
    </dgm:pt>
    <dgm:pt modelId="{0313D868-2D94-47B2-A1D7-0EA7A946E3FF}">
      <dgm:prSet/>
      <dgm:spPr/>
      <dgm:t>
        <a:bodyPr/>
        <a:lstStyle/>
        <a:p>
          <a:r>
            <a:rPr lang="en-GB" dirty="0" smtClean="0"/>
            <a:t>Programming, Data collection and server hosting at client premises and setting up with their Wi-Fi protocols </a:t>
          </a:r>
          <a:endParaRPr lang="en-GB" dirty="0"/>
        </a:p>
      </dgm:t>
    </dgm:pt>
    <dgm:pt modelId="{56C5988E-9A22-4F60-923C-DCF43D656653}" type="parTrans" cxnId="{BD1346F5-1E0A-4C1C-8387-8928D7D3F06A}">
      <dgm:prSet/>
      <dgm:spPr/>
      <dgm:t>
        <a:bodyPr/>
        <a:lstStyle/>
        <a:p>
          <a:endParaRPr lang="en-GB"/>
        </a:p>
      </dgm:t>
    </dgm:pt>
    <dgm:pt modelId="{4AB386C4-06D2-42F6-B41E-D538FB105C1E}" type="sibTrans" cxnId="{BD1346F5-1E0A-4C1C-8387-8928D7D3F06A}">
      <dgm:prSet/>
      <dgm:spPr/>
      <dgm:t>
        <a:bodyPr/>
        <a:lstStyle/>
        <a:p>
          <a:endParaRPr lang="en-GB"/>
        </a:p>
      </dgm:t>
    </dgm:pt>
    <dgm:pt modelId="{0A35FBF9-EDFF-424B-9F65-3C3A527580B4}">
      <dgm:prSet/>
      <dgm:spPr/>
      <dgm:t>
        <a:bodyPr/>
        <a:lstStyle/>
        <a:p>
          <a:r>
            <a:rPr lang="en-GB" dirty="0" smtClean="0"/>
            <a:t>Installation of respective sensors and subsystems specific to client </a:t>
          </a:r>
          <a:endParaRPr lang="en-GB" dirty="0"/>
        </a:p>
      </dgm:t>
    </dgm:pt>
    <dgm:pt modelId="{1C7E8660-09F0-49FB-B23E-7628EE03DF27}" type="parTrans" cxnId="{D16EF750-F11C-485A-8FD5-322FE7EF00FA}">
      <dgm:prSet/>
      <dgm:spPr/>
      <dgm:t>
        <a:bodyPr/>
        <a:lstStyle/>
        <a:p>
          <a:endParaRPr lang="en-GB"/>
        </a:p>
      </dgm:t>
    </dgm:pt>
    <dgm:pt modelId="{10516936-3B81-4286-ADC3-1F880C9B60A3}" type="sibTrans" cxnId="{D16EF750-F11C-485A-8FD5-322FE7EF00FA}">
      <dgm:prSet/>
      <dgm:spPr/>
      <dgm:t>
        <a:bodyPr/>
        <a:lstStyle/>
        <a:p>
          <a:endParaRPr lang="en-GB"/>
        </a:p>
      </dgm:t>
    </dgm:pt>
    <dgm:pt modelId="{4D8D194A-55A6-4C45-84A2-CB05768B6401}">
      <dgm:prSet/>
      <dgm:spPr/>
      <dgm:t>
        <a:bodyPr/>
        <a:lstStyle/>
        <a:p>
          <a:r>
            <a:rPr lang="en-GB" dirty="0" smtClean="0"/>
            <a:t>Beginning of data collection and analysis on the cloud</a:t>
          </a:r>
          <a:endParaRPr lang="en-GB" dirty="0"/>
        </a:p>
      </dgm:t>
    </dgm:pt>
    <dgm:pt modelId="{ACCC7D24-9072-4B39-87CD-0A1E595D5C9C}" type="parTrans" cxnId="{6119536C-62E1-4032-9E26-47D448E19195}">
      <dgm:prSet/>
      <dgm:spPr/>
      <dgm:t>
        <a:bodyPr/>
        <a:lstStyle/>
        <a:p>
          <a:endParaRPr lang="en-GB"/>
        </a:p>
      </dgm:t>
    </dgm:pt>
    <dgm:pt modelId="{D291163A-CA91-4170-B937-73484F24D3FF}" type="sibTrans" cxnId="{6119536C-62E1-4032-9E26-47D448E19195}">
      <dgm:prSet/>
      <dgm:spPr/>
      <dgm:t>
        <a:bodyPr/>
        <a:lstStyle/>
        <a:p>
          <a:endParaRPr lang="en-GB"/>
        </a:p>
      </dgm:t>
    </dgm:pt>
    <dgm:pt modelId="{8FE4ACB3-789D-4178-953B-88C4DD5C27C1}">
      <dgm:prSet/>
      <dgm:spPr/>
      <dgm:t>
        <a:bodyPr/>
        <a:lstStyle/>
        <a:p>
          <a:r>
            <a:rPr lang="en-GB" dirty="0" smtClean="0"/>
            <a:t>Testing phase for data collection, mobile notification testing and server testing </a:t>
          </a:r>
          <a:endParaRPr lang="en-GB" dirty="0"/>
        </a:p>
      </dgm:t>
    </dgm:pt>
    <dgm:pt modelId="{E594062E-671F-4939-B2C3-A72C415860C3}" type="parTrans" cxnId="{1E19EE9C-4738-4026-809C-24183E124A9E}">
      <dgm:prSet/>
      <dgm:spPr/>
      <dgm:t>
        <a:bodyPr/>
        <a:lstStyle/>
        <a:p>
          <a:endParaRPr lang="en-GB"/>
        </a:p>
      </dgm:t>
    </dgm:pt>
    <dgm:pt modelId="{ED762621-4B07-4249-A7AB-9B43E90FFD41}" type="sibTrans" cxnId="{1E19EE9C-4738-4026-809C-24183E124A9E}">
      <dgm:prSet/>
      <dgm:spPr/>
      <dgm:t>
        <a:bodyPr/>
        <a:lstStyle/>
        <a:p>
          <a:endParaRPr lang="en-GB"/>
        </a:p>
      </dgm:t>
    </dgm:pt>
    <dgm:pt modelId="{355A7908-DCF6-4D25-98CB-D47950C5B59E}">
      <dgm:prSet/>
      <dgm:spPr/>
      <dgm:t>
        <a:bodyPr/>
        <a:lstStyle/>
        <a:p>
          <a:r>
            <a:rPr lang="en-GB" dirty="0" smtClean="0"/>
            <a:t>Handing over </a:t>
          </a:r>
          <a:endParaRPr lang="en-GB" dirty="0"/>
        </a:p>
      </dgm:t>
    </dgm:pt>
    <dgm:pt modelId="{A8372B47-A500-4488-8624-E4EBEF299669}" type="parTrans" cxnId="{22C3C814-FAD4-4F3C-BCD7-FAF6E9DCCA4F}">
      <dgm:prSet/>
      <dgm:spPr/>
      <dgm:t>
        <a:bodyPr/>
        <a:lstStyle/>
        <a:p>
          <a:endParaRPr lang="en-GB"/>
        </a:p>
      </dgm:t>
    </dgm:pt>
    <dgm:pt modelId="{B42CE9B7-9E3D-4CE7-BE37-528E53BC76C9}" type="sibTrans" cxnId="{22C3C814-FAD4-4F3C-BCD7-FAF6E9DCCA4F}">
      <dgm:prSet/>
      <dgm:spPr/>
      <dgm:t>
        <a:bodyPr/>
        <a:lstStyle/>
        <a:p>
          <a:endParaRPr lang="en-GB"/>
        </a:p>
      </dgm:t>
    </dgm:pt>
    <dgm:pt modelId="{701F38A1-CAE2-4667-86CD-96085660C52D}" type="pres">
      <dgm:prSet presAssocID="{C0FEA70E-DAF8-4C25-A286-FEF7AB6B10A8}" presName="diagram" presStyleCnt="0">
        <dgm:presLayoutVars>
          <dgm:dir/>
          <dgm:resizeHandles val="exact"/>
        </dgm:presLayoutVars>
      </dgm:prSet>
      <dgm:spPr/>
    </dgm:pt>
    <dgm:pt modelId="{E106F347-C199-4CEF-983B-67AAF41F9124}" type="pres">
      <dgm:prSet presAssocID="{D1F0FC62-9B58-46F2-AB78-3D7AC4DAC8AA}" presName="node" presStyleLbl="node1" presStyleIdx="0" presStyleCnt="8">
        <dgm:presLayoutVars>
          <dgm:bulletEnabled val="1"/>
        </dgm:presLayoutVars>
      </dgm:prSet>
      <dgm:spPr/>
      <dgm:t>
        <a:bodyPr/>
        <a:lstStyle/>
        <a:p>
          <a:endParaRPr lang="en-GB"/>
        </a:p>
      </dgm:t>
    </dgm:pt>
    <dgm:pt modelId="{FCB274E0-9FF6-4A42-AF30-12ABD88DF02C}" type="pres">
      <dgm:prSet presAssocID="{649C485B-BEB4-48F4-AE3E-A0FE380A768E}" presName="sibTrans" presStyleLbl="sibTrans2D1" presStyleIdx="0" presStyleCnt="7"/>
      <dgm:spPr/>
      <dgm:t>
        <a:bodyPr/>
        <a:lstStyle/>
        <a:p>
          <a:endParaRPr lang="en-GB"/>
        </a:p>
      </dgm:t>
    </dgm:pt>
    <dgm:pt modelId="{2CFE82FC-95AD-4903-8AAD-791DA6E10A4D}" type="pres">
      <dgm:prSet presAssocID="{649C485B-BEB4-48F4-AE3E-A0FE380A768E}" presName="connectorText" presStyleLbl="sibTrans2D1" presStyleIdx="0" presStyleCnt="7"/>
      <dgm:spPr/>
      <dgm:t>
        <a:bodyPr/>
        <a:lstStyle/>
        <a:p>
          <a:endParaRPr lang="en-GB"/>
        </a:p>
      </dgm:t>
    </dgm:pt>
    <dgm:pt modelId="{2F90DEEA-FE2E-4EFB-B06C-1C036727C1E8}" type="pres">
      <dgm:prSet presAssocID="{C554A864-4A83-4605-A172-3F8278D98545}" presName="node" presStyleLbl="node1" presStyleIdx="1" presStyleCnt="8">
        <dgm:presLayoutVars>
          <dgm:bulletEnabled val="1"/>
        </dgm:presLayoutVars>
      </dgm:prSet>
      <dgm:spPr/>
      <dgm:t>
        <a:bodyPr/>
        <a:lstStyle/>
        <a:p>
          <a:endParaRPr lang="en-GB"/>
        </a:p>
      </dgm:t>
    </dgm:pt>
    <dgm:pt modelId="{DC736BC3-51A0-4D25-8A11-EF561F625EDB}" type="pres">
      <dgm:prSet presAssocID="{79CC0277-6721-442E-993A-EBB8817824F5}" presName="sibTrans" presStyleLbl="sibTrans2D1" presStyleIdx="1" presStyleCnt="7"/>
      <dgm:spPr/>
      <dgm:t>
        <a:bodyPr/>
        <a:lstStyle/>
        <a:p>
          <a:endParaRPr lang="en-GB"/>
        </a:p>
      </dgm:t>
    </dgm:pt>
    <dgm:pt modelId="{804DE7EF-1352-4310-AA6F-46B6687976A9}" type="pres">
      <dgm:prSet presAssocID="{79CC0277-6721-442E-993A-EBB8817824F5}" presName="connectorText" presStyleLbl="sibTrans2D1" presStyleIdx="1" presStyleCnt="7"/>
      <dgm:spPr/>
      <dgm:t>
        <a:bodyPr/>
        <a:lstStyle/>
        <a:p>
          <a:endParaRPr lang="en-GB"/>
        </a:p>
      </dgm:t>
    </dgm:pt>
    <dgm:pt modelId="{A672B911-0CE3-4D4C-BDA9-999BE4AA7149}" type="pres">
      <dgm:prSet presAssocID="{A4F59B50-08B1-4FA3-9306-97516D55016B}" presName="node" presStyleLbl="node1" presStyleIdx="2" presStyleCnt="8">
        <dgm:presLayoutVars>
          <dgm:bulletEnabled val="1"/>
        </dgm:presLayoutVars>
      </dgm:prSet>
      <dgm:spPr/>
      <dgm:t>
        <a:bodyPr/>
        <a:lstStyle/>
        <a:p>
          <a:endParaRPr lang="en-GB"/>
        </a:p>
      </dgm:t>
    </dgm:pt>
    <dgm:pt modelId="{DCC1A0CF-F22D-45E7-A456-364BA03F52CB}" type="pres">
      <dgm:prSet presAssocID="{98257FC1-9139-424A-A6CB-DBC9519E4673}" presName="sibTrans" presStyleLbl="sibTrans2D1" presStyleIdx="2" presStyleCnt="7"/>
      <dgm:spPr/>
      <dgm:t>
        <a:bodyPr/>
        <a:lstStyle/>
        <a:p>
          <a:endParaRPr lang="en-GB"/>
        </a:p>
      </dgm:t>
    </dgm:pt>
    <dgm:pt modelId="{A4C4E415-F3DB-407C-BD01-DBD2A3DC1C6E}" type="pres">
      <dgm:prSet presAssocID="{98257FC1-9139-424A-A6CB-DBC9519E4673}" presName="connectorText" presStyleLbl="sibTrans2D1" presStyleIdx="2" presStyleCnt="7"/>
      <dgm:spPr/>
      <dgm:t>
        <a:bodyPr/>
        <a:lstStyle/>
        <a:p>
          <a:endParaRPr lang="en-GB"/>
        </a:p>
      </dgm:t>
    </dgm:pt>
    <dgm:pt modelId="{D1E0DD53-C484-4091-A17A-C13CD364774B}" type="pres">
      <dgm:prSet presAssocID="{0A35FBF9-EDFF-424B-9F65-3C3A527580B4}" presName="node" presStyleLbl="node1" presStyleIdx="3" presStyleCnt="8">
        <dgm:presLayoutVars>
          <dgm:bulletEnabled val="1"/>
        </dgm:presLayoutVars>
      </dgm:prSet>
      <dgm:spPr/>
      <dgm:t>
        <a:bodyPr/>
        <a:lstStyle/>
        <a:p>
          <a:endParaRPr lang="en-GB"/>
        </a:p>
      </dgm:t>
    </dgm:pt>
    <dgm:pt modelId="{F9EF5961-11DF-4852-BFA4-F8CD45486080}" type="pres">
      <dgm:prSet presAssocID="{10516936-3B81-4286-ADC3-1F880C9B60A3}" presName="sibTrans" presStyleLbl="sibTrans2D1" presStyleIdx="3" presStyleCnt="7"/>
      <dgm:spPr/>
      <dgm:t>
        <a:bodyPr/>
        <a:lstStyle/>
        <a:p>
          <a:endParaRPr lang="en-GB"/>
        </a:p>
      </dgm:t>
    </dgm:pt>
    <dgm:pt modelId="{07208904-4DE9-452D-BA56-361D79E6E156}" type="pres">
      <dgm:prSet presAssocID="{10516936-3B81-4286-ADC3-1F880C9B60A3}" presName="connectorText" presStyleLbl="sibTrans2D1" presStyleIdx="3" presStyleCnt="7"/>
      <dgm:spPr/>
      <dgm:t>
        <a:bodyPr/>
        <a:lstStyle/>
        <a:p>
          <a:endParaRPr lang="en-GB"/>
        </a:p>
      </dgm:t>
    </dgm:pt>
    <dgm:pt modelId="{567FE9C7-C245-49C7-9FB0-91C2F58A93C4}" type="pres">
      <dgm:prSet presAssocID="{0313D868-2D94-47B2-A1D7-0EA7A946E3FF}" presName="node" presStyleLbl="node1" presStyleIdx="4" presStyleCnt="8">
        <dgm:presLayoutVars>
          <dgm:bulletEnabled val="1"/>
        </dgm:presLayoutVars>
      </dgm:prSet>
      <dgm:spPr/>
      <dgm:t>
        <a:bodyPr/>
        <a:lstStyle/>
        <a:p>
          <a:endParaRPr lang="en-GB"/>
        </a:p>
      </dgm:t>
    </dgm:pt>
    <dgm:pt modelId="{F1A6A3A7-B55E-4C92-B906-C01DEB8DDF60}" type="pres">
      <dgm:prSet presAssocID="{4AB386C4-06D2-42F6-B41E-D538FB105C1E}" presName="sibTrans" presStyleLbl="sibTrans2D1" presStyleIdx="4" presStyleCnt="7"/>
      <dgm:spPr/>
      <dgm:t>
        <a:bodyPr/>
        <a:lstStyle/>
        <a:p>
          <a:endParaRPr lang="en-GB"/>
        </a:p>
      </dgm:t>
    </dgm:pt>
    <dgm:pt modelId="{3CD373A9-5C9A-43F8-9D70-88EDAFCAC8EB}" type="pres">
      <dgm:prSet presAssocID="{4AB386C4-06D2-42F6-B41E-D538FB105C1E}" presName="connectorText" presStyleLbl="sibTrans2D1" presStyleIdx="4" presStyleCnt="7"/>
      <dgm:spPr/>
      <dgm:t>
        <a:bodyPr/>
        <a:lstStyle/>
        <a:p>
          <a:endParaRPr lang="en-GB"/>
        </a:p>
      </dgm:t>
    </dgm:pt>
    <dgm:pt modelId="{CD0A5A20-7A75-408E-BF96-34A7768FC5F3}" type="pres">
      <dgm:prSet presAssocID="{4D8D194A-55A6-4C45-84A2-CB05768B6401}" presName="node" presStyleLbl="node1" presStyleIdx="5" presStyleCnt="8">
        <dgm:presLayoutVars>
          <dgm:bulletEnabled val="1"/>
        </dgm:presLayoutVars>
      </dgm:prSet>
      <dgm:spPr/>
      <dgm:t>
        <a:bodyPr/>
        <a:lstStyle/>
        <a:p>
          <a:endParaRPr lang="en-GB"/>
        </a:p>
      </dgm:t>
    </dgm:pt>
    <dgm:pt modelId="{E8FB7BA9-135E-4E4F-86BD-E3D9EDAFC49D}" type="pres">
      <dgm:prSet presAssocID="{D291163A-CA91-4170-B937-73484F24D3FF}" presName="sibTrans" presStyleLbl="sibTrans2D1" presStyleIdx="5" presStyleCnt="7"/>
      <dgm:spPr/>
      <dgm:t>
        <a:bodyPr/>
        <a:lstStyle/>
        <a:p>
          <a:endParaRPr lang="en-GB"/>
        </a:p>
      </dgm:t>
    </dgm:pt>
    <dgm:pt modelId="{9DE18F77-07B7-40A3-A33F-DC5C295D2FFE}" type="pres">
      <dgm:prSet presAssocID="{D291163A-CA91-4170-B937-73484F24D3FF}" presName="connectorText" presStyleLbl="sibTrans2D1" presStyleIdx="5" presStyleCnt="7"/>
      <dgm:spPr/>
      <dgm:t>
        <a:bodyPr/>
        <a:lstStyle/>
        <a:p>
          <a:endParaRPr lang="en-GB"/>
        </a:p>
      </dgm:t>
    </dgm:pt>
    <dgm:pt modelId="{34B065B0-B5C0-4FE1-AF4A-6B2579062077}" type="pres">
      <dgm:prSet presAssocID="{8FE4ACB3-789D-4178-953B-88C4DD5C27C1}" presName="node" presStyleLbl="node1" presStyleIdx="6" presStyleCnt="8">
        <dgm:presLayoutVars>
          <dgm:bulletEnabled val="1"/>
        </dgm:presLayoutVars>
      </dgm:prSet>
      <dgm:spPr/>
      <dgm:t>
        <a:bodyPr/>
        <a:lstStyle/>
        <a:p>
          <a:endParaRPr lang="en-GB"/>
        </a:p>
      </dgm:t>
    </dgm:pt>
    <dgm:pt modelId="{5D13C367-BDAF-45F9-B3B8-3F09C463A618}" type="pres">
      <dgm:prSet presAssocID="{ED762621-4B07-4249-A7AB-9B43E90FFD41}" presName="sibTrans" presStyleLbl="sibTrans2D1" presStyleIdx="6" presStyleCnt="7"/>
      <dgm:spPr/>
      <dgm:t>
        <a:bodyPr/>
        <a:lstStyle/>
        <a:p>
          <a:endParaRPr lang="en-GB"/>
        </a:p>
      </dgm:t>
    </dgm:pt>
    <dgm:pt modelId="{13D7F83E-54AA-429F-A0DA-A282A1676E1A}" type="pres">
      <dgm:prSet presAssocID="{ED762621-4B07-4249-A7AB-9B43E90FFD41}" presName="connectorText" presStyleLbl="sibTrans2D1" presStyleIdx="6" presStyleCnt="7"/>
      <dgm:spPr/>
      <dgm:t>
        <a:bodyPr/>
        <a:lstStyle/>
        <a:p>
          <a:endParaRPr lang="en-GB"/>
        </a:p>
      </dgm:t>
    </dgm:pt>
    <dgm:pt modelId="{6370EFEE-F92B-402B-8761-5E2E7169DB1A}" type="pres">
      <dgm:prSet presAssocID="{355A7908-DCF6-4D25-98CB-D47950C5B59E}" presName="node" presStyleLbl="node1" presStyleIdx="7" presStyleCnt="8">
        <dgm:presLayoutVars>
          <dgm:bulletEnabled val="1"/>
        </dgm:presLayoutVars>
      </dgm:prSet>
      <dgm:spPr/>
      <dgm:t>
        <a:bodyPr/>
        <a:lstStyle/>
        <a:p>
          <a:endParaRPr lang="en-GB"/>
        </a:p>
      </dgm:t>
    </dgm:pt>
  </dgm:ptLst>
  <dgm:cxnLst>
    <dgm:cxn modelId="{0B3020B9-85DF-4B2D-93FA-0BE822C3B5E5}" type="presOf" srcId="{D1F0FC62-9B58-46F2-AB78-3D7AC4DAC8AA}" destId="{E106F347-C199-4CEF-983B-67AAF41F9124}" srcOrd="0" destOrd="0" presId="urn:microsoft.com/office/officeart/2005/8/layout/process5"/>
    <dgm:cxn modelId="{BD1346F5-1E0A-4C1C-8387-8928D7D3F06A}" srcId="{C0FEA70E-DAF8-4C25-A286-FEF7AB6B10A8}" destId="{0313D868-2D94-47B2-A1D7-0EA7A946E3FF}" srcOrd="4" destOrd="0" parTransId="{56C5988E-9A22-4F60-923C-DCF43D656653}" sibTransId="{4AB386C4-06D2-42F6-B41E-D538FB105C1E}"/>
    <dgm:cxn modelId="{ACA1671C-6372-4F52-BBCD-A7838810E53C}" type="presOf" srcId="{4AB386C4-06D2-42F6-B41E-D538FB105C1E}" destId="{3CD373A9-5C9A-43F8-9D70-88EDAFCAC8EB}" srcOrd="1" destOrd="0" presId="urn:microsoft.com/office/officeart/2005/8/layout/process5"/>
    <dgm:cxn modelId="{6119536C-62E1-4032-9E26-47D448E19195}" srcId="{C0FEA70E-DAF8-4C25-A286-FEF7AB6B10A8}" destId="{4D8D194A-55A6-4C45-84A2-CB05768B6401}" srcOrd="5" destOrd="0" parTransId="{ACCC7D24-9072-4B39-87CD-0A1E595D5C9C}" sibTransId="{D291163A-CA91-4170-B937-73484F24D3FF}"/>
    <dgm:cxn modelId="{D16EF750-F11C-485A-8FD5-322FE7EF00FA}" srcId="{C0FEA70E-DAF8-4C25-A286-FEF7AB6B10A8}" destId="{0A35FBF9-EDFF-424B-9F65-3C3A527580B4}" srcOrd="3" destOrd="0" parTransId="{1C7E8660-09F0-49FB-B23E-7628EE03DF27}" sibTransId="{10516936-3B81-4286-ADC3-1F880C9B60A3}"/>
    <dgm:cxn modelId="{C40A184B-076E-49A6-9043-DA3A63565D61}" type="presOf" srcId="{ED762621-4B07-4249-A7AB-9B43E90FFD41}" destId="{13D7F83E-54AA-429F-A0DA-A282A1676E1A}" srcOrd="1" destOrd="0" presId="urn:microsoft.com/office/officeart/2005/8/layout/process5"/>
    <dgm:cxn modelId="{B2060212-00DC-4BEF-A0F6-6BE9C0903C60}" type="presOf" srcId="{A4F59B50-08B1-4FA3-9306-97516D55016B}" destId="{A672B911-0CE3-4D4C-BDA9-999BE4AA7149}" srcOrd="0" destOrd="0" presId="urn:microsoft.com/office/officeart/2005/8/layout/process5"/>
    <dgm:cxn modelId="{96463028-71C5-4E59-B220-108899CEB0C3}" type="presOf" srcId="{0A35FBF9-EDFF-424B-9F65-3C3A527580B4}" destId="{D1E0DD53-C484-4091-A17A-C13CD364774B}" srcOrd="0" destOrd="0" presId="urn:microsoft.com/office/officeart/2005/8/layout/process5"/>
    <dgm:cxn modelId="{78FC7BD2-C460-4291-90B1-36EA7F7B2472}" type="presOf" srcId="{10516936-3B81-4286-ADC3-1F880C9B60A3}" destId="{F9EF5961-11DF-4852-BFA4-F8CD45486080}" srcOrd="0" destOrd="0" presId="urn:microsoft.com/office/officeart/2005/8/layout/process5"/>
    <dgm:cxn modelId="{3F7BCE36-B91A-459E-9B3A-16B82B6DC732}" type="presOf" srcId="{4AB386C4-06D2-42F6-B41E-D538FB105C1E}" destId="{F1A6A3A7-B55E-4C92-B906-C01DEB8DDF60}" srcOrd="0" destOrd="0" presId="urn:microsoft.com/office/officeart/2005/8/layout/process5"/>
    <dgm:cxn modelId="{81BE6DC7-A0BC-48E7-BD96-8F11403BD556}" srcId="{C0FEA70E-DAF8-4C25-A286-FEF7AB6B10A8}" destId="{C554A864-4A83-4605-A172-3F8278D98545}" srcOrd="1" destOrd="0" parTransId="{B718AA8E-7C42-431A-A7F5-0037CF214D06}" sibTransId="{79CC0277-6721-442E-993A-EBB8817824F5}"/>
    <dgm:cxn modelId="{1B070421-38C5-49D0-98DC-F6F6E16C3D5A}" type="presOf" srcId="{C0FEA70E-DAF8-4C25-A286-FEF7AB6B10A8}" destId="{701F38A1-CAE2-4667-86CD-96085660C52D}" srcOrd="0" destOrd="0" presId="urn:microsoft.com/office/officeart/2005/8/layout/process5"/>
    <dgm:cxn modelId="{C2A21C8D-042B-40A7-B02F-B7B8D415AD08}" type="presOf" srcId="{10516936-3B81-4286-ADC3-1F880C9B60A3}" destId="{07208904-4DE9-452D-BA56-361D79E6E156}" srcOrd="1" destOrd="0" presId="urn:microsoft.com/office/officeart/2005/8/layout/process5"/>
    <dgm:cxn modelId="{EA561CFA-1655-4207-9AD6-55EB4FAD750C}" srcId="{C0FEA70E-DAF8-4C25-A286-FEF7AB6B10A8}" destId="{D1F0FC62-9B58-46F2-AB78-3D7AC4DAC8AA}" srcOrd="0" destOrd="0" parTransId="{8FD592BF-90B2-4617-B0EB-95A45538EC73}" sibTransId="{649C485B-BEB4-48F4-AE3E-A0FE380A768E}"/>
    <dgm:cxn modelId="{1F100866-76A2-47F4-83C5-D56CD3665040}" type="presOf" srcId="{4D8D194A-55A6-4C45-84A2-CB05768B6401}" destId="{CD0A5A20-7A75-408E-BF96-34A7768FC5F3}" srcOrd="0" destOrd="0" presId="urn:microsoft.com/office/officeart/2005/8/layout/process5"/>
    <dgm:cxn modelId="{CF4E0FCA-9770-45DB-B734-C08D47F8F253}" type="presOf" srcId="{649C485B-BEB4-48F4-AE3E-A0FE380A768E}" destId="{FCB274E0-9FF6-4A42-AF30-12ABD88DF02C}" srcOrd="0" destOrd="0" presId="urn:microsoft.com/office/officeart/2005/8/layout/process5"/>
    <dgm:cxn modelId="{3EB8CCF0-3D2C-4975-AAD8-D8589AF5D117}" type="presOf" srcId="{D291163A-CA91-4170-B937-73484F24D3FF}" destId="{E8FB7BA9-135E-4E4F-86BD-E3D9EDAFC49D}" srcOrd="0" destOrd="0" presId="urn:microsoft.com/office/officeart/2005/8/layout/process5"/>
    <dgm:cxn modelId="{22C3C814-FAD4-4F3C-BCD7-FAF6E9DCCA4F}" srcId="{C0FEA70E-DAF8-4C25-A286-FEF7AB6B10A8}" destId="{355A7908-DCF6-4D25-98CB-D47950C5B59E}" srcOrd="7" destOrd="0" parTransId="{A8372B47-A500-4488-8624-E4EBEF299669}" sibTransId="{B42CE9B7-9E3D-4CE7-BE37-528E53BC76C9}"/>
    <dgm:cxn modelId="{A9507CD0-852A-4CEA-91A4-513886B1D87D}" type="presOf" srcId="{79CC0277-6721-442E-993A-EBB8817824F5}" destId="{DC736BC3-51A0-4D25-8A11-EF561F625EDB}" srcOrd="0" destOrd="0" presId="urn:microsoft.com/office/officeart/2005/8/layout/process5"/>
    <dgm:cxn modelId="{E21ACA1E-F869-45D7-B786-31F077B90248}" type="presOf" srcId="{D291163A-CA91-4170-B937-73484F24D3FF}" destId="{9DE18F77-07B7-40A3-A33F-DC5C295D2FFE}" srcOrd="1" destOrd="0" presId="urn:microsoft.com/office/officeart/2005/8/layout/process5"/>
    <dgm:cxn modelId="{7152B096-83DA-45DE-A6AC-1FA8EF263F40}" srcId="{C0FEA70E-DAF8-4C25-A286-FEF7AB6B10A8}" destId="{A4F59B50-08B1-4FA3-9306-97516D55016B}" srcOrd="2" destOrd="0" parTransId="{AF4C2F64-A8A3-47F5-A725-9306E3ABA9C2}" sibTransId="{98257FC1-9139-424A-A6CB-DBC9519E4673}"/>
    <dgm:cxn modelId="{E81665CF-1B2B-4950-9285-C33CFC450DBB}" type="presOf" srcId="{C554A864-4A83-4605-A172-3F8278D98545}" destId="{2F90DEEA-FE2E-4EFB-B06C-1C036727C1E8}" srcOrd="0" destOrd="0" presId="urn:microsoft.com/office/officeart/2005/8/layout/process5"/>
    <dgm:cxn modelId="{19378A9E-0F60-4C50-9ECC-823EDF2E8503}" type="presOf" srcId="{0313D868-2D94-47B2-A1D7-0EA7A946E3FF}" destId="{567FE9C7-C245-49C7-9FB0-91C2F58A93C4}" srcOrd="0" destOrd="0" presId="urn:microsoft.com/office/officeart/2005/8/layout/process5"/>
    <dgm:cxn modelId="{6565EC87-FED8-4E6F-B624-30AE4C19AD17}" type="presOf" srcId="{79CC0277-6721-442E-993A-EBB8817824F5}" destId="{804DE7EF-1352-4310-AA6F-46B6687976A9}" srcOrd="1" destOrd="0" presId="urn:microsoft.com/office/officeart/2005/8/layout/process5"/>
    <dgm:cxn modelId="{BB2FB05B-3BA2-47C2-AD76-2A6E18A6520C}" type="presOf" srcId="{649C485B-BEB4-48F4-AE3E-A0FE380A768E}" destId="{2CFE82FC-95AD-4903-8AAD-791DA6E10A4D}" srcOrd="1" destOrd="0" presId="urn:microsoft.com/office/officeart/2005/8/layout/process5"/>
    <dgm:cxn modelId="{74F3F5A3-6B17-4E9E-8F8F-47F62591BBB9}" type="presOf" srcId="{8FE4ACB3-789D-4178-953B-88C4DD5C27C1}" destId="{34B065B0-B5C0-4FE1-AF4A-6B2579062077}" srcOrd="0" destOrd="0" presId="urn:microsoft.com/office/officeart/2005/8/layout/process5"/>
    <dgm:cxn modelId="{0DE33D7A-4550-484E-96A6-E01D78B25EC4}" type="presOf" srcId="{98257FC1-9139-424A-A6CB-DBC9519E4673}" destId="{A4C4E415-F3DB-407C-BD01-DBD2A3DC1C6E}" srcOrd="1" destOrd="0" presId="urn:microsoft.com/office/officeart/2005/8/layout/process5"/>
    <dgm:cxn modelId="{3148C189-2333-4E78-8DB6-F70A487CF572}" type="presOf" srcId="{98257FC1-9139-424A-A6CB-DBC9519E4673}" destId="{DCC1A0CF-F22D-45E7-A456-364BA03F52CB}" srcOrd="0" destOrd="0" presId="urn:microsoft.com/office/officeart/2005/8/layout/process5"/>
    <dgm:cxn modelId="{1E19EE9C-4738-4026-809C-24183E124A9E}" srcId="{C0FEA70E-DAF8-4C25-A286-FEF7AB6B10A8}" destId="{8FE4ACB3-789D-4178-953B-88C4DD5C27C1}" srcOrd="6" destOrd="0" parTransId="{E594062E-671F-4939-B2C3-A72C415860C3}" sibTransId="{ED762621-4B07-4249-A7AB-9B43E90FFD41}"/>
    <dgm:cxn modelId="{484F9D79-3B45-4945-9C98-97BB4F15A516}" type="presOf" srcId="{ED762621-4B07-4249-A7AB-9B43E90FFD41}" destId="{5D13C367-BDAF-45F9-B3B8-3F09C463A618}" srcOrd="0" destOrd="0" presId="urn:microsoft.com/office/officeart/2005/8/layout/process5"/>
    <dgm:cxn modelId="{41C8D32D-3F02-404A-AFB6-6989CEB28AC4}" type="presOf" srcId="{355A7908-DCF6-4D25-98CB-D47950C5B59E}" destId="{6370EFEE-F92B-402B-8761-5E2E7169DB1A}" srcOrd="0" destOrd="0" presId="urn:microsoft.com/office/officeart/2005/8/layout/process5"/>
    <dgm:cxn modelId="{31EBDF99-435A-432A-8C0A-123BA3A6900B}" type="presParOf" srcId="{701F38A1-CAE2-4667-86CD-96085660C52D}" destId="{E106F347-C199-4CEF-983B-67AAF41F9124}" srcOrd="0" destOrd="0" presId="urn:microsoft.com/office/officeart/2005/8/layout/process5"/>
    <dgm:cxn modelId="{5F5D6642-2FCA-499E-82AE-271238346517}" type="presParOf" srcId="{701F38A1-CAE2-4667-86CD-96085660C52D}" destId="{FCB274E0-9FF6-4A42-AF30-12ABD88DF02C}" srcOrd="1" destOrd="0" presId="urn:microsoft.com/office/officeart/2005/8/layout/process5"/>
    <dgm:cxn modelId="{CDA6BC7F-9E40-4CB0-B2D4-E943EED5CC96}" type="presParOf" srcId="{FCB274E0-9FF6-4A42-AF30-12ABD88DF02C}" destId="{2CFE82FC-95AD-4903-8AAD-791DA6E10A4D}" srcOrd="0" destOrd="0" presId="urn:microsoft.com/office/officeart/2005/8/layout/process5"/>
    <dgm:cxn modelId="{D6B77522-080F-4AB9-8F87-8C3597A0AA20}" type="presParOf" srcId="{701F38A1-CAE2-4667-86CD-96085660C52D}" destId="{2F90DEEA-FE2E-4EFB-B06C-1C036727C1E8}" srcOrd="2" destOrd="0" presId="urn:microsoft.com/office/officeart/2005/8/layout/process5"/>
    <dgm:cxn modelId="{9FDE7502-8483-4A02-8B5F-FB7F72D5163D}" type="presParOf" srcId="{701F38A1-CAE2-4667-86CD-96085660C52D}" destId="{DC736BC3-51A0-4D25-8A11-EF561F625EDB}" srcOrd="3" destOrd="0" presId="urn:microsoft.com/office/officeart/2005/8/layout/process5"/>
    <dgm:cxn modelId="{87D564EE-7B1B-454D-82A1-72F7D6E09D95}" type="presParOf" srcId="{DC736BC3-51A0-4D25-8A11-EF561F625EDB}" destId="{804DE7EF-1352-4310-AA6F-46B6687976A9}" srcOrd="0" destOrd="0" presId="urn:microsoft.com/office/officeart/2005/8/layout/process5"/>
    <dgm:cxn modelId="{FBC3E92E-27C2-4952-B804-AFC54C7EECDA}" type="presParOf" srcId="{701F38A1-CAE2-4667-86CD-96085660C52D}" destId="{A672B911-0CE3-4D4C-BDA9-999BE4AA7149}" srcOrd="4" destOrd="0" presId="urn:microsoft.com/office/officeart/2005/8/layout/process5"/>
    <dgm:cxn modelId="{24F88722-0E72-4D2D-91B6-A3D4C7DDEF22}" type="presParOf" srcId="{701F38A1-CAE2-4667-86CD-96085660C52D}" destId="{DCC1A0CF-F22D-45E7-A456-364BA03F52CB}" srcOrd="5" destOrd="0" presId="urn:microsoft.com/office/officeart/2005/8/layout/process5"/>
    <dgm:cxn modelId="{CA31BEE8-37DF-4332-902B-60BB382FD32D}" type="presParOf" srcId="{DCC1A0CF-F22D-45E7-A456-364BA03F52CB}" destId="{A4C4E415-F3DB-407C-BD01-DBD2A3DC1C6E}" srcOrd="0" destOrd="0" presId="urn:microsoft.com/office/officeart/2005/8/layout/process5"/>
    <dgm:cxn modelId="{B9D1F3EC-7278-401C-99F1-46A0BB0C1DC1}" type="presParOf" srcId="{701F38A1-CAE2-4667-86CD-96085660C52D}" destId="{D1E0DD53-C484-4091-A17A-C13CD364774B}" srcOrd="6" destOrd="0" presId="urn:microsoft.com/office/officeart/2005/8/layout/process5"/>
    <dgm:cxn modelId="{48281842-D9E4-407B-A717-686B82A5AEBD}" type="presParOf" srcId="{701F38A1-CAE2-4667-86CD-96085660C52D}" destId="{F9EF5961-11DF-4852-BFA4-F8CD45486080}" srcOrd="7" destOrd="0" presId="urn:microsoft.com/office/officeart/2005/8/layout/process5"/>
    <dgm:cxn modelId="{F0908710-C1C4-4EEE-8455-2BEAC035F54D}" type="presParOf" srcId="{F9EF5961-11DF-4852-BFA4-F8CD45486080}" destId="{07208904-4DE9-452D-BA56-361D79E6E156}" srcOrd="0" destOrd="0" presId="urn:microsoft.com/office/officeart/2005/8/layout/process5"/>
    <dgm:cxn modelId="{EE3F24A5-BD45-453F-886E-F0371130A1EF}" type="presParOf" srcId="{701F38A1-CAE2-4667-86CD-96085660C52D}" destId="{567FE9C7-C245-49C7-9FB0-91C2F58A93C4}" srcOrd="8" destOrd="0" presId="urn:microsoft.com/office/officeart/2005/8/layout/process5"/>
    <dgm:cxn modelId="{717F384A-04AB-47D4-8DB0-362D0FB82E62}" type="presParOf" srcId="{701F38A1-CAE2-4667-86CD-96085660C52D}" destId="{F1A6A3A7-B55E-4C92-B906-C01DEB8DDF60}" srcOrd="9" destOrd="0" presId="urn:microsoft.com/office/officeart/2005/8/layout/process5"/>
    <dgm:cxn modelId="{1DB01628-3E6F-4447-B1FA-8E7E4417146B}" type="presParOf" srcId="{F1A6A3A7-B55E-4C92-B906-C01DEB8DDF60}" destId="{3CD373A9-5C9A-43F8-9D70-88EDAFCAC8EB}" srcOrd="0" destOrd="0" presId="urn:microsoft.com/office/officeart/2005/8/layout/process5"/>
    <dgm:cxn modelId="{75F78B8F-2C3D-450E-8122-C35C0B5F6014}" type="presParOf" srcId="{701F38A1-CAE2-4667-86CD-96085660C52D}" destId="{CD0A5A20-7A75-408E-BF96-34A7768FC5F3}" srcOrd="10" destOrd="0" presId="urn:microsoft.com/office/officeart/2005/8/layout/process5"/>
    <dgm:cxn modelId="{A38A94C4-A1D4-4421-A894-6C2EFC43A7FC}" type="presParOf" srcId="{701F38A1-CAE2-4667-86CD-96085660C52D}" destId="{E8FB7BA9-135E-4E4F-86BD-E3D9EDAFC49D}" srcOrd="11" destOrd="0" presId="urn:microsoft.com/office/officeart/2005/8/layout/process5"/>
    <dgm:cxn modelId="{05B2739D-BBD9-4160-A7A7-9A582A9148F0}" type="presParOf" srcId="{E8FB7BA9-135E-4E4F-86BD-E3D9EDAFC49D}" destId="{9DE18F77-07B7-40A3-A33F-DC5C295D2FFE}" srcOrd="0" destOrd="0" presId="urn:microsoft.com/office/officeart/2005/8/layout/process5"/>
    <dgm:cxn modelId="{AA9F42AD-634A-4DE2-A68E-93818BBC387B}" type="presParOf" srcId="{701F38A1-CAE2-4667-86CD-96085660C52D}" destId="{34B065B0-B5C0-4FE1-AF4A-6B2579062077}" srcOrd="12" destOrd="0" presId="urn:microsoft.com/office/officeart/2005/8/layout/process5"/>
    <dgm:cxn modelId="{F1452C13-1A7B-46EF-9AFE-ED4CCFDF1CA9}" type="presParOf" srcId="{701F38A1-CAE2-4667-86CD-96085660C52D}" destId="{5D13C367-BDAF-45F9-B3B8-3F09C463A618}" srcOrd="13" destOrd="0" presId="urn:microsoft.com/office/officeart/2005/8/layout/process5"/>
    <dgm:cxn modelId="{FD58CDDE-4619-43B7-BBED-F28F8D7C0B55}" type="presParOf" srcId="{5D13C367-BDAF-45F9-B3B8-3F09C463A618}" destId="{13D7F83E-54AA-429F-A0DA-A282A1676E1A}" srcOrd="0" destOrd="0" presId="urn:microsoft.com/office/officeart/2005/8/layout/process5"/>
    <dgm:cxn modelId="{38BEEA1E-E546-477F-B954-1DCD23CC2D4D}" type="presParOf" srcId="{701F38A1-CAE2-4667-86CD-96085660C52D}" destId="{6370EFEE-F92B-402B-8761-5E2E7169DB1A}"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7DE4D-7684-41BF-A3F6-A0ACC2852E80}">
      <dsp:nvSpPr>
        <dsp:cNvPr id="0" name=""/>
        <dsp:cNvSpPr/>
      </dsp:nvSpPr>
      <dsp:spPr>
        <a:xfrm>
          <a:off x="4864404" y="1331557"/>
          <a:ext cx="2378430" cy="689321"/>
        </a:xfrm>
        <a:custGeom>
          <a:avLst/>
          <a:gdLst/>
          <a:ahLst/>
          <a:cxnLst/>
          <a:rect l="0" t="0" r="0" b="0"/>
          <a:pathLst>
            <a:path>
              <a:moveTo>
                <a:pt x="0" y="0"/>
              </a:moveTo>
              <a:lnTo>
                <a:pt x="0" y="478303"/>
              </a:lnTo>
              <a:lnTo>
                <a:pt x="2378430" y="478303"/>
              </a:lnTo>
              <a:lnTo>
                <a:pt x="2378430" y="68932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62D993-8E5C-4485-8551-1B9722E090BE}">
      <dsp:nvSpPr>
        <dsp:cNvPr id="0" name=""/>
        <dsp:cNvSpPr/>
      </dsp:nvSpPr>
      <dsp:spPr>
        <a:xfrm>
          <a:off x="4133962" y="3011659"/>
          <a:ext cx="744510" cy="508101"/>
        </a:xfrm>
        <a:custGeom>
          <a:avLst/>
          <a:gdLst/>
          <a:ahLst/>
          <a:cxnLst/>
          <a:rect l="0" t="0" r="0" b="0"/>
          <a:pathLst>
            <a:path>
              <a:moveTo>
                <a:pt x="744510" y="0"/>
              </a:moveTo>
              <a:lnTo>
                <a:pt x="744510" y="508101"/>
              </a:lnTo>
              <a:lnTo>
                <a:pt x="0" y="50810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94D11-AC2B-4AD4-8EB7-FABB3B79298F}">
      <dsp:nvSpPr>
        <dsp:cNvPr id="0" name=""/>
        <dsp:cNvSpPr/>
      </dsp:nvSpPr>
      <dsp:spPr>
        <a:xfrm>
          <a:off x="4878472" y="3011659"/>
          <a:ext cx="811915" cy="476293"/>
        </a:xfrm>
        <a:custGeom>
          <a:avLst/>
          <a:gdLst/>
          <a:ahLst/>
          <a:cxnLst/>
          <a:rect l="0" t="0" r="0" b="0"/>
          <a:pathLst>
            <a:path>
              <a:moveTo>
                <a:pt x="0" y="0"/>
              </a:moveTo>
              <a:lnTo>
                <a:pt x="0" y="476293"/>
              </a:lnTo>
              <a:lnTo>
                <a:pt x="811915" y="47629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5EF5A1-166C-4EFD-81E9-E7528EEBF6AF}">
      <dsp:nvSpPr>
        <dsp:cNvPr id="0" name=""/>
        <dsp:cNvSpPr/>
      </dsp:nvSpPr>
      <dsp:spPr>
        <a:xfrm>
          <a:off x="4818684" y="1331557"/>
          <a:ext cx="91440" cy="675256"/>
        </a:xfrm>
        <a:custGeom>
          <a:avLst/>
          <a:gdLst/>
          <a:ahLst/>
          <a:cxnLst/>
          <a:rect l="0" t="0" r="0" b="0"/>
          <a:pathLst>
            <a:path>
              <a:moveTo>
                <a:pt x="45720" y="0"/>
              </a:moveTo>
              <a:lnTo>
                <a:pt x="45720" y="464238"/>
              </a:lnTo>
              <a:lnTo>
                <a:pt x="59787" y="464238"/>
              </a:lnTo>
              <a:lnTo>
                <a:pt x="59787" y="67525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FD4719-965E-4DD3-B69C-8C6FBD5148BE}">
      <dsp:nvSpPr>
        <dsp:cNvPr id="0" name=""/>
        <dsp:cNvSpPr/>
      </dsp:nvSpPr>
      <dsp:spPr>
        <a:xfrm>
          <a:off x="2573355" y="1331557"/>
          <a:ext cx="2291049" cy="675250"/>
        </a:xfrm>
        <a:custGeom>
          <a:avLst/>
          <a:gdLst/>
          <a:ahLst/>
          <a:cxnLst/>
          <a:rect l="0" t="0" r="0" b="0"/>
          <a:pathLst>
            <a:path>
              <a:moveTo>
                <a:pt x="2291049" y="0"/>
              </a:moveTo>
              <a:lnTo>
                <a:pt x="2291049" y="464232"/>
              </a:lnTo>
              <a:lnTo>
                <a:pt x="0" y="464232"/>
              </a:lnTo>
              <a:lnTo>
                <a:pt x="0" y="6752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8F4CC8-48AD-4DBD-9861-AF3F55AB0178}">
      <dsp:nvSpPr>
        <dsp:cNvPr id="0" name=""/>
        <dsp:cNvSpPr/>
      </dsp:nvSpPr>
      <dsp:spPr>
        <a:xfrm>
          <a:off x="4361981" y="326710"/>
          <a:ext cx="1004846" cy="1004846"/>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815A54-50C0-46F7-BD66-D304C1F63BD7}">
      <dsp:nvSpPr>
        <dsp:cNvPr id="0" name=""/>
        <dsp:cNvSpPr/>
      </dsp:nvSpPr>
      <dsp:spPr>
        <a:xfrm>
          <a:off x="4361981" y="326710"/>
          <a:ext cx="1004846" cy="1004846"/>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542EE3-4E6B-40B5-9F25-95879E886CA9}">
      <dsp:nvSpPr>
        <dsp:cNvPr id="0" name=""/>
        <dsp:cNvSpPr/>
      </dsp:nvSpPr>
      <dsp:spPr>
        <a:xfrm>
          <a:off x="3859558" y="507583"/>
          <a:ext cx="2009692" cy="6431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GB" sz="1700" kern="1200" dirty="0" smtClean="0"/>
            <a:t>Reliability Centred Maintenance </a:t>
          </a:r>
          <a:endParaRPr lang="en-GB" sz="1700" kern="1200" dirty="0"/>
        </a:p>
      </dsp:txBody>
      <dsp:txXfrm>
        <a:off x="3859558" y="507583"/>
        <a:ext cx="2009692" cy="643101"/>
      </dsp:txXfrm>
    </dsp:sp>
    <dsp:sp modelId="{E2BA2AF7-4465-4F4B-81D9-10E2E63BA3ED}">
      <dsp:nvSpPr>
        <dsp:cNvPr id="0" name=""/>
        <dsp:cNvSpPr/>
      </dsp:nvSpPr>
      <dsp:spPr>
        <a:xfrm>
          <a:off x="2070932" y="2006807"/>
          <a:ext cx="1004846" cy="1004846"/>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8BCEB8-BB29-4A50-A128-EB658AEAFAD7}">
      <dsp:nvSpPr>
        <dsp:cNvPr id="0" name=""/>
        <dsp:cNvSpPr/>
      </dsp:nvSpPr>
      <dsp:spPr>
        <a:xfrm>
          <a:off x="2070932" y="2006807"/>
          <a:ext cx="1004846" cy="1004846"/>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65D74-AC1D-4DA1-9042-E8209976AF80}">
      <dsp:nvSpPr>
        <dsp:cNvPr id="0" name=""/>
        <dsp:cNvSpPr/>
      </dsp:nvSpPr>
      <dsp:spPr>
        <a:xfrm>
          <a:off x="1568509" y="2187679"/>
          <a:ext cx="2009692" cy="6431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GB" sz="1700" kern="1200" smtClean="0"/>
            <a:t>Run To Failure</a:t>
          </a:r>
          <a:endParaRPr lang="en-GB" sz="1700" kern="1200" dirty="0"/>
        </a:p>
      </dsp:txBody>
      <dsp:txXfrm>
        <a:off x="1568509" y="2187679"/>
        <a:ext cx="2009692" cy="643101"/>
      </dsp:txXfrm>
    </dsp:sp>
    <dsp:sp modelId="{AE1B1C25-7CB0-4867-A5BF-D9A9F0A729DA}">
      <dsp:nvSpPr>
        <dsp:cNvPr id="0" name=""/>
        <dsp:cNvSpPr/>
      </dsp:nvSpPr>
      <dsp:spPr>
        <a:xfrm>
          <a:off x="4376049" y="2006813"/>
          <a:ext cx="1004846" cy="1004846"/>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C1D66-D483-4A91-8777-E997E53AEF8B}">
      <dsp:nvSpPr>
        <dsp:cNvPr id="0" name=""/>
        <dsp:cNvSpPr/>
      </dsp:nvSpPr>
      <dsp:spPr>
        <a:xfrm>
          <a:off x="4376049" y="2006813"/>
          <a:ext cx="1004846" cy="1004846"/>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B7EF34-ECBA-4221-B1EF-5F57E54E45CE}">
      <dsp:nvSpPr>
        <dsp:cNvPr id="0" name=""/>
        <dsp:cNvSpPr/>
      </dsp:nvSpPr>
      <dsp:spPr>
        <a:xfrm>
          <a:off x="3873626" y="2187685"/>
          <a:ext cx="2009692" cy="6431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GB" sz="1700" kern="1200" dirty="0" smtClean="0"/>
            <a:t>Condition Based Maintenance</a:t>
          </a:r>
          <a:endParaRPr lang="en-GB" sz="1700" kern="1200" dirty="0"/>
        </a:p>
      </dsp:txBody>
      <dsp:txXfrm>
        <a:off x="3873626" y="2187685"/>
        <a:ext cx="2009692" cy="643101"/>
      </dsp:txXfrm>
    </dsp:sp>
    <dsp:sp modelId="{46212D38-1EEB-412E-ADDF-BDEFAF00F2CA}">
      <dsp:nvSpPr>
        <dsp:cNvPr id="0" name=""/>
        <dsp:cNvSpPr/>
      </dsp:nvSpPr>
      <dsp:spPr>
        <a:xfrm>
          <a:off x="5569806" y="3307081"/>
          <a:ext cx="1004846" cy="1004846"/>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5EF0A-8C63-41AA-9A3D-4057F43AE071}">
      <dsp:nvSpPr>
        <dsp:cNvPr id="0" name=""/>
        <dsp:cNvSpPr/>
      </dsp:nvSpPr>
      <dsp:spPr>
        <a:xfrm>
          <a:off x="5569806" y="3307081"/>
          <a:ext cx="1004846" cy="1004846"/>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7F1A8-B692-439A-89E1-00B83E6BD41A}">
      <dsp:nvSpPr>
        <dsp:cNvPr id="0" name=""/>
        <dsp:cNvSpPr/>
      </dsp:nvSpPr>
      <dsp:spPr>
        <a:xfrm>
          <a:off x="5067383" y="3487953"/>
          <a:ext cx="2009692" cy="6431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GB" sz="1700" kern="1200" dirty="0" smtClean="0"/>
            <a:t>Predictive Maintenance </a:t>
          </a:r>
          <a:endParaRPr lang="en-GB" sz="1700" kern="1200" dirty="0"/>
        </a:p>
      </dsp:txBody>
      <dsp:txXfrm>
        <a:off x="5067383" y="3487953"/>
        <a:ext cx="2009692" cy="643101"/>
      </dsp:txXfrm>
    </dsp:sp>
    <dsp:sp modelId="{CF342C57-D8ED-4898-8EB2-089F1EF62D65}">
      <dsp:nvSpPr>
        <dsp:cNvPr id="0" name=""/>
        <dsp:cNvSpPr/>
      </dsp:nvSpPr>
      <dsp:spPr>
        <a:xfrm>
          <a:off x="3249697" y="3338889"/>
          <a:ext cx="1004846" cy="1004846"/>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73EF0A-326E-40A0-BAC6-9ABF834CE54C}">
      <dsp:nvSpPr>
        <dsp:cNvPr id="0" name=""/>
        <dsp:cNvSpPr/>
      </dsp:nvSpPr>
      <dsp:spPr>
        <a:xfrm>
          <a:off x="3249697" y="3338889"/>
          <a:ext cx="1004846" cy="1004846"/>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4244B5-2A4B-454F-BC7B-3EC816D0C3E3}">
      <dsp:nvSpPr>
        <dsp:cNvPr id="0" name=""/>
        <dsp:cNvSpPr/>
      </dsp:nvSpPr>
      <dsp:spPr>
        <a:xfrm>
          <a:off x="2747274" y="3519761"/>
          <a:ext cx="2009692" cy="6431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GB" sz="1700" kern="1200" dirty="0" smtClean="0"/>
            <a:t>Real Time Monitoring </a:t>
          </a:r>
          <a:endParaRPr lang="en-GB" sz="1700" kern="1200" dirty="0"/>
        </a:p>
      </dsp:txBody>
      <dsp:txXfrm>
        <a:off x="2747274" y="3519761"/>
        <a:ext cx="2009692" cy="643101"/>
      </dsp:txXfrm>
    </dsp:sp>
    <dsp:sp modelId="{C8968555-FFB9-407F-BD25-91C66EA60AA2}">
      <dsp:nvSpPr>
        <dsp:cNvPr id="0" name=""/>
        <dsp:cNvSpPr/>
      </dsp:nvSpPr>
      <dsp:spPr>
        <a:xfrm>
          <a:off x="6740412" y="2020878"/>
          <a:ext cx="1004846" cy="1004846"/>
        </a:xfrm>
        <a:prstGeom prst="arc">
          <a:avLst>
            <a:gd name="adj1" fmla="val 13200000"/>
            <a:gd name="adj2" fmla="val 192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E1D7C4-EB5E-49F5-B261-5A01981E4A38}">
      <dsp:nvSpPr>
        <dsp:cNvPr id="0" name=""/>
        <dsp:cNvSpPr/>
      </dsp:nvSpPr>
      <dsp:spPr>
        <a:xfrm>
          <a:off x="6740412" y="2020878"/>
          <a:ext cx="1004846" cy="1004846"/>
        </a:xfrm>
        <a:prstGeom prst="arc">
          <a:avLst>
            <a:gd name="adj1" fmla="val 2400000"/>
            <a:gd name="adj2" fmla="val 840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991BC-3DF0-4506-90D9-DF87082209CC}">
      <dsp:nvSpPr>
        <dsp:cNvPr id="0" name=""/>
        <dsp:cNvSpPr/>
      </dsp:nvSpPr>
      <dsp:spPr>
        <a:xfrm>
          <a:off x="6237989" y="2201750"/>
          <a:ext cx="2009692" cy="643101"/>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GB" sz="1700" kern="1200" dirty="0" smtClean="0"/>
            <a:t>Preventive Maintenance</a:t>
          </a:r>
          <a:endParaRPr lang="en-GB" sz="1700" kern="1200" dirty="0"/>
        </a:p>
      </dsp:txBody>
      <dsp:txXfrm>
        <a:off x="6237989" y="2201750"/>
        <a:ext cx="2009692" cy="64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67849-C020-4943-9C60-BF924DADB0B0}">
      <dsp:nvSpPr>
        <dsp:cNvPr id="0" name=""/>
        <dsp:cNvSpPr/>
      </dsp:nvSpPr>
      <dsp:spPr>
        <a:xfrm rot="5400000">
          <a:off x="-72117" y="1087351"/>
          <a:ext cx="1694662" cy="20445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113705-DC1C-48E8-A47B-9ED456A69A3A}">
      <dsp:nvSpPr>
        <dsp:cNvPr id="0" name=""/>
        <dsp:cNvSpPr/>
      </dsp:nvSpPr>
      <dsp:spPr>
        <a:xfrm>
          <a:off x="316295" y="3706"/>
          <a:ext cx="2271737" cy="136304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err="1" smtClean="0"/>
            <a:t>Analog</a:t>
          </a:r>
          <a:r>
            <a:rPr lang="en-GB" sz="1600" kern="1200" dirty="0" smtClean="0"/>
            <a:t> data collection from the sensors with date stamping   </a:t>
          </a:r>
          <a:endParaRPr lang="en-GB" sz="1600" kern="1200" dirty="0"/>
        </a:p>
      </dsp:txBody>
      <dsp:txXfrm>
        <a:off x="356217" y="43628"/>
        <a:ext cx="2191893" cy="1283198"/>
      </dsp:txXfrm>
    </dsp:sp>
    <dsp:sp modelId="{624CFA0B-633F-4748-A69E-38E1AE69585B}">
      <dsp:nvSpPr>
        <dsp:cNvPr id="0" name=""/>
        <dsp:cNvSpPr/>
      </dsp:nvSpPr>
      <dsp:spPr>
        <a:xfrm rot="5400000">
          <a:off x="-72117" y="2791154"/>
          <a:ext cx="1694662" cy="204456"/>
        </a:xfrm>
        <a:prstGeom prst="rect">
          <a:avLst/>
        </a:prstGeom>
        <a:solidFill>
          <a:schemeClr val="accent4">
            <a:hueOff val="379823"/>
            <a:satOff val="137"/>
            <a:lumOff val="-11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C07A41-5587-4A19-98F4-800A192DD2A2}">
      <dsp:nvSpPr>
        <dsp:cNvPr id="0" name=""/>
        <dsp:cNvSpPr/>
      </dsp:nvSpPr>
      <dsp:spPr>
        <a:xfrm>
          <a:off x="316295" y="1707509"/>
          <a:ext cx="2271737" cy="1363042"/>
        </a:xfrm>
        <a:prstGeom prst="roundRect">
          <a:avLst>
            <a:gd name="adj" fmla="val 10000"/>
          </a:avLst>
        </a:prstGeom>
        <a:solidFill>
          <a:schemeClr val="accent4">
            <a:hueOff val="332345"/>
            <a:satOff val="120"/>
            <a:lumOff val="-9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kern="1200" dirty="0" smtClean="0"/>
            <a:t>Amplification/attenuation if required  </a:t>
          </a:r>
          <a:endParaRPr lang="en-GB" sz="1100" kern="1200" dirty="0"/>
        </a:p>
      </dsp:txBody>
      <dsp:txXfrm>
        <a:off x="356217" y="1747431"/>
        <a:ext cx="2191893" cy="1283198"/>
      </dsp:txXfrm>
    </dsp:sp>
    <dsp:sp modelId="{62E49CB8-306F-416E-AB40-A0A08B58C0DB}">
      <dsp:nvSpPr>
        <dsp:cNvPr id="0" name=""/>
        <dsp:cNvSpPr/>
      </dsp:nvSpPr>
      <dsp:spPr>
        <a:xfrm>
          <a:off x="779783" y="3643056"/>
          <a:ext cx="3012269" cy="204456"/>
        </a:xfrm>
        <a:prstGeom prst="rect">
          <a:avLst/>
        </a:prstGeom>
        <a:solidFill>
          <a:schemeClr val="accent4">
            <a:hueOff val="759646"/>
            <a:satOff val="275"/>
            <a:lumOff val="-224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584447-BAA2-4BEA-9F33-D0F60437B3ED}">
      <dsp:nvSpPr>
        <dsp:cNvPr id="0" name=""/>
        <dsp:cNvSpPr/>
      </dsp:nvSpPr>
      <dsp:spPr>
        <a:xfrm>
          <a:off x="316295" y="3411312"/>
          <a:ext cx="2271737" cy="1363042"/>
        </a:xfrm>
        <a:prstGeom prst="roundRect">
          <a:avLst>
            <a:gd name="adj" fmla="val 10000"/>
          </a:avLst>
        </a:prstGeom>
        <a:solidFill>
          <a:schemeClr val="accent4">
            <a:hueOff val="664690"/>
            <a:satOff val="240"/>
            <a:lumOff val="-19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Anti-aliasing </a:t>
          </a:r>
          <a:endParaRPr lang="en-GB" sz="1600" kern="1200" dirty="0"/>
        </a:p>
      </dsp:txBody>
      <dsp:txXfrm>
        <a:off x="356217" y="3451234"/>
        <a:ext cx="2191893" cy="1283198"/>
      </dsp:txXfrm>
    </dsp:sp>
    <dsp:sp modelId="{6614648B-3718-4219-A32B-AC4A1FCABBEF}">
      <dsp:nvSpPr>
        <dsp:cNvPr id="0" name=""/>
        <dsp:cNvSpPr/>
      </dsp:nvSpPr>
      <dsp:spPr>
        <a:xfrm rot="16200000">
          <a:off x="2949292" y="2791154"/>
          <a:ext cx="1694662" cy="204456"/>
        </a:xfrm>
        <a:prstGeom prst="rect">
          <a:avLst/>
        </a:prstGeom>
        <a:solidFill>
          <a:schemeClr val="accent4">
            <a:hueOff val="1139469"/>
            <a:satOff val="412"/>
            <a:lumOff val="-33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FEED91-8C50-4AC6-B950-1E7E938D4AF3}">
      <dsp:nvSpPr>
        <dsp:cNvPr id="0" name=""/>
        <dsp:cNvSpPr/>
      </dsp:nvSpPr>
      <dsp:spPr>
        <a:xfrm>
          <a:off x="3337706" y="3411312"/>
          <a:ext cx="2271737" cy="1363042"/>
        </a:xfrm>
        <a:prstGeom prst="roundRect">
          <a:avLst>
            <a:gd name="adj" fmla="val 10000"/>
          </a:avLst>
        </a:prstGeom>
        <a:solidFill>
          <a:schemeClr val="accent4">
            <a:hueOff val="997035"/>
            <a:satOff val="361"/>
            <a:lumOff val="-2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ADC Conversion </a:t>
          </a:r>
          <a:endParaRPr lang="en-GB" sz="1600" kern="1200" dirty="0"/>
        </a:p>
      </dsp:txBody>
      <dsp:txXfrm>
        <a:off x="3377628" y="3451234"/>
        <a:ext cx="2191893" cy="1283198"/>
      </dsp:txXfrm>
    </dsp:sp>
    <dsp:sp modelId="{A4497A99-14AB-4901-B914-AADA7C973E64}">
      <dsp:nvSpPr>
        <dsp:cNvPr id="0" name=""/>
        <dsp:cNvSpPr/>
      </dsp:nvSpPr>
      <dsp:spPr>
        <a:xfrm rot="16200000">
          <a:off x="2949292" y="1087351"/>
          <a:ext cx="1694662" cy="204456"/>
        </a:xfrm>
        <a:prstGeom prst="rect">
          <a:avLst/>
        </a:prstGeom>
        <a:solidFill>
          <a:schemeClr val="accent4">
            <a:hueOff val="1519292"/>
            <a:satOff val="550"/>
            <a:lumOff val="-448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80A588-50D2-4B25-8D54-E16DD8916F91}">
      <dsp:nvSpPr>
        <dsp:cNvPr id="0" name=""/>
        <dsp:cNvSpPr/>
      </dsp:nvSpPr>
      <dsp:spPr>
        <a:xfrm>
          <a:off x="3337706" y="1707509"/>
          <a:ext cx="2271737" cy="1363042"/>
        </a:xfrm>
        <a:prstGeom prst="roundRect">
          <a:avLst>
            <a:gd name="adj" fmla="val 10000"/>
          </a:avLst>
        </a:prstGeom>
        <a:solidFill>
          <a:schemeClr val="accent4">
            <a:hueOff val="1329380"/>
            <a:satOff val="481"/>
            <a:lumOff val="-392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Data Transmission To cloud</a:t>
          </a:r>
          <a:endParaRPr lang="en-GB" sz="1600" kern="1200" dirty="0"/>
        </a:p>
      </dsp:txBody>
      <dsp:txXfrm>
        <a:off x="3377628" y="1747431"/>
        <a:ext cx="2191893" cy="1283198"/>
      </dsp:txXfrm>
    </dsp:sp>
    <dsp:sp modelId="{9E2CB7C8-6ABE-4039-ADCC-E8CED4593F64}">
      <dsp:nvSpPr>
        <dsp:cNvPr id="0" name=""/>
        <dsp:cNvSpPr/>
      </dsp:nvSpPr>
      <dsp:spPr>
        <a:xfrm>
          <a:off x="3801194" y="235450"/>
          <a:ext cx="3012269" cy="204456"/>
        </a:xfrm>
        <a:prstGeom prst="rect">
          <a:avLst/>
        </a:prstGeom>
        <a:solidFill>
          <a:schemeClr val="accent4">
            <a:hueOff val="1899115"/>
            <a:satOff val="687"/>
            <a:lumOff val="-56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4D9F4A-E01B-4DCC-9A87-8672D67FE5C7}">
      <dsp:nvSpPr>
        <dsp:cNvPr id="0" name=""/>
        <dsp:cNvSpPr/>
      </dsp:nvSpPr>
      <dsp:spPr>
        <a:xfrm>
          <a:off x="3337706" y="3706"/>
          <a:ext cx="2271737" cy="1363042"/>
        </a:xfrm>
        <a:prstGeom prst="roundRect">
          <a:avLst>
            <a:gd name="adj" fmla="val 10000"/>
          </a:avLst>
        </a:prstGeom>
        <a:solidFill>
          <a:schemeClr val="accent4">
            <a:hueOff val="1661726"/>
            <a:satOff val="601"/>
            <a:lumOff val="-4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Data processing as per the algorithm </a:t>
          </a:r>
          <a:endParaRPr lang="en-GB" sz="1600" kern="1200" dirty="0"/>
        </a:p>
      </dsp:txBody>
      <dsp:txXfrm>
        <a:off x="3377628" y="43628"/>
        <a:ext cx="2191893" cy="1283198"/>
      </dsp:txXfrm>
    </dsp:sp>
    <dsp:sp modelId="{C4FA7940-32F0-462C-BA1F-DCD1AB3F3958}">
      <dsp:nvSpPr>
        <dsp:cNvPr id="0" name=""/>
        <dsp:cNvSpPr/>
      </dsp:nvSpPr>
      <dsp:spPr>
        <a:xfrm rot="5400000">
          <a:off x="5970703" y="1087351"/>
          <a:ext cx="1694662" cy="204456"/>
        </a:xfrm>
        <a:prstGeom prst="rect">
          <a:avLst/>
        </a:prstGeom>
        <a:solidFill>
          <a:schemeClr val="accent4">
            <a:hueOff val="2278938"/>
            <a:satOff val="825"/>
            <a:lumOff val="-67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56AFCA-FF5C-4683-B71E-D1A8D77847BD}">
      <dsp:nvSpPr>
        <dsp:cNvPr id="0" name=""/>
        <dsp:cNvSpPr/>
      </dsp:nvSpPr>
      <dsp:spPr>
        <a:xfrm>
          <a:off x="6359116" y="3706"/>
          <a:ext cx="2271737" cy="1363042"/>
        </a:xfrm>
        <a:prstGeom prst="roundRect">
          <a:avLst>
            <a:gd name="adj" fmla="val 10000"/>
          </a:avLst>
        </a:prstGeom>
        <a:solidFill>
          <a:schemeClr val="accent4">
            <a:hueOff val="1994071"/>
            <a:satOff val="721"/>
            <a:lumOff val="-5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Data storage on the cloud </a:t>
          </a:r>
          <a:endParaRPr lang="en-GB" sz="1600" kern="1200" dirty="0"/>
        </a:p>
      </dsp:txBody>
      <dsp:txXfrm>
        <a:off x="6399038" y="43628"/>
        <a:ext cx="2191893" cy="1283198"/>
      </dsp:txXfrm>
    </dsp:sp>
    <dsp:sp modelId="{6A22DF2E-BE37-41D3-BB79-8C93F0664F99}">
      <dsp:nvSpPr>
        <dsp:cNvPr id="0" name=""/>
        <dsp:cNvSpPr/>
      </dsp:nvSpPr>
      <dsp:spPr>
        <a:xfrm rot="5400000">
          <a:off x="5970703" y="2791154"/>
          <a:ext cx="1694662" cy="204456"/>
        </a:xfrm>
        <a:prstGeom prst="rect">
          <a:avLst/>
        </a:prstGeom>
        <a:solidFill>
          <a:schemeClr val="accent4">
            <a:hueOff val="2658761"/>
            <a:satOff val="962"/>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044BF0-7F52-4AF3-AB7D-EE9903E3A05B}">
      <dsp:nvSpPr>
        <dsp:cNvPr id="0" name=""/>
        <dsp:cNvSpPr/>
      </dsp:nvSpPr>
      <dsp:spPr>
        <a:xfrm>
          <a:off x="6359116" y="1707509"/>
          <a:ext cx="2271737" cy="1363042"/>
        </a:xfrm>
        <a:prstGeom prst="roundRect">
          <a:avLst>
            <a:gd name="adj" fmla="val 10000"/>
          </a:avLst>
        </a:prstGeom>
        <a:solidFill>
          <a:schemeClr val="accent4">
            <a:hueOff val="2326416"/>
            <a:satOff val="842"/>
            <a:lumOff val="-6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Updating of real time dashboards in the mobile application </a:t>
          </a:r>
          <a:endParaRPr lang="en-GB" sz="1600" kern="1200" dirty="0"/>
        </a:p>
      </dsp:txBody>
      <dsp:txXfrm>
        <a:off x="6399038" y="1747431"/>
        <a:ext cx="2191893" cy="1283198"/>
      </dsp:txXfrm>
    </dsp:sp>
    <dsp:sp modelId="{55F24216-C4FF-4EB5-9B6F-CCC6E05C21D4}">
      <dsp:nvSpPr>
        <dsp:cNvPr id="0" name=""/>
        <dsp:cNvSpPr/>
      </dsp:nvSpPr>
      <dsp:spPr>
        <a:xfrm>
          <a:off x="6359116" y="3411312"/>
          <a:ext cx="2271737" cy="1363042"/>
        </a:xfrm>
        <a:prstGeom prst="roundRect">
          <a:avLst>
            <a:gd name="adj" fmla="val 10000"/>
          </a:avLst>
        </a:prstGeom>
        <a:solidFill>
          <a:schemeClr val="accent4">
            <a:hueOff val="2658761"/>
            <a:satOff val="962"/>
            <a:lumOff val="-78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Sending notifications in case of approaching failures</a:t>
          </a:r>
          <a:endParaRPr lang="en-GB" sz="1600" kern="1200" dirty="0"/>
        </a:p>
      </dsp:txBody>
      <dsp:txXfrm>
        <a:off x="6399038" y="3451234"/>
        <a:ext cx="2191893" cy="1283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6F347-C199-4CEF-983B-67AAF41F9124}">
      <dsp:nvSpPr>
        <dsp:cNvPr id="0" name=""/>
        <dsp:cNvSpPr/>
      </dsp:nvSpPr>
      <dsp:spPr>
        <a:xfrm>
          <a:off x="4747" y="437309"/>
          <a:ext cx="2075713" cy="12454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FMEA of the critical equipment or as per client requirement</a:t>
          </a:r>
          <a:endParaRPr lang="en-GB" sz="1200" kern="1200" dirty="0"/>
        </a:p>
      </dsp:txBody>
      <dsp:txXfrm>
        <a:off x="41224" y="473786"/>
        <a:ext cx="2002759" cy="1172474"/>
      </dsp:txXfrm>
    </dsp:sp>
    <dsp:sp modelId="{FCB274E0-9FF6-4A42-AF30-12ABD88DF02C}">
      <dsp:nvSpPr>
        <dsp:cNvPr id="0" name=""/>
        <dsp:cNvSpPr/>
      </dsp:nvSpPr>
      <dsp:spPr>
        <a:xfrm>
          <a:off x="2263124" y="802635"/>
          <a:ext cx="440051" cy="5147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a:off x="2263124" y="905590"/>
        <a:ext cx="308036" cy="308867"/>
      </dsp:txXfrm>
    </dsp:sp>
    <dsp:sp modelId="{2F90DEEA-FE2E-4EFB-B06C-1C036727C1E8}">
      <dsp:nvSpPr>
        <dsp:cNvPr id="0" name=""/>
        <dsp:cNvSpPr/>
      </dsp:nvSpPr>
      <dsp:spPr>
        <a:xfrm>
          <a:off x="2910746" y="437309"/>
          <a:ext cx="2075713" cy="1245428"/>
        </a:xfrm>
        <a:prstGeom prst="roundRect">
          <a:avLst>
            <a:gd name="adj" fmla="val 10000"/>
          </a:avLst>
        </a:prstGeom>
        <a:solidFill>
          <a:schemeClr val="accent4">
            <a:hueOff val="379823"/>
            <a:satOff val="137"/>
            <a:lumOff val="-112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Failure frequency  historical data compilation as per different subsystems </a:t>
          </a:r>
          <a:endParaRPr lang="en-GB" sz="1200" kern="1200" dirty="0"/>
        </a:p>
      </dsp:txBody>
      <dsp:txXfrm>
        <a:off x="2947223" y="473786"/>
        <a:ext cx="2002759" cy="1172474"/>
      </dsp:txXfrm>
    </dsp:sp>
    <dsp:sp modelId="{DC736BC3-51A0-4D25-8A11-EF561F625EDB}">
      <dsp:nvSpPr>
        <dsp:cNvPr id="0" name=""/>
        <dsp:cNvSpPr/>
      </dsp:nvSpPr>
      <dsp:spPr>
        <a:xfrm>
          <a:off x="5169123" y="802635"/>
          <a:ext cx="440051" cy="514777"/>
        </a:xfrm>
        <a:prstGeom prst="rightArrow">
          <a:avLst>
            <a:gd name="adj1" fmla="val 60000"/>
            <a:gd name="adj2" fmla="val 50000"/>
          </a:avLst>
        </a:prstGeom>
        <a:solidFill>
          <a:schemeClr val="accent4">
            <a:hueOff val="443127"/>
            <a:satOff val="160"/>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a:off x="5169123" y="905590"/>
        <a:ext cx="308036" cy="308867"/>
      </dsp:txXfrm>
    </dsp:sp>
    <dsp:sp modelId="{A672B911-0CE3-4D4C-BDA9-999BE4AA7149}">
      <dsp:nvSpPr>
        <dsp:cNvPr id="0" name=""/>
        <dsp:cNvSpPr/>
      </dsp:nvSpPr>
      <dsp:spPr>
        <a:xfrm>
          <a:off x="5816746" y="437309"/>
          <a:ext cx="2075713" cy="1245428"/>
        </a:xfrm>
        <a:prstGeom prst="roundRect">
          <a:avLst>
            <a:gd name="adj" fmla="val 10000"/>
          </a:avLst>
        </a:prstGeom>
        <a:solidFill>
          <a:schemeClr val="accent4">
            <a:hueOff val="759646"/>
            <a:satOff val="275"/>
            <a:lumOff val="-22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Planning for installation of CBM, degree depending on the criticality of the subsystems. </a:t>
          </a:r>
          <a:endParaRPr lang="en-GB" sz="1200" kern="1200" dirty="0"/>
        </a:p>
      </dsp:txBody>
      <dsp:txXfrm>
        <a:off x="5853223" y="473786"/>
        <a:ext cx="2002759" cy="1172474"/>
      </dsp:txXfrm>
    </dsp:sp>
    <dsp:sp modelId="{DCC1A0CF-F22D-45E7-A456-364BA03F52CB}">
      <dsp:nvSpPr>
        <dsp:cNvPr id="0" name=""/>
        <dsp:cNvSpPr/>
      </dsp:nvSpPr>
      <dsp:spPr>
        <a:xfrm>
          <a:off x="8075122" y="802635"/>
          <a:ext cx="440051" cy="514777"/>
        </a:xfrm>
        <a:prstGeom prst="rightArrow">
          <a:avLst>
            <a:gd name="adj1" fmla="val 60000"/>
            <a:gd name="adj2" fmla="val 50000"/>
          </a:avLst>
        </a:prstGeom>
        <a:solidFill>
          <a:schemeClr val="accent4">
            <a:hueOff val="886254"/>
            <a:satOff val="321"/>
            <a:lumOff val="-26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a:off x="8075122" y="905590"/>
        <a:ext cx="308036" cy="308867"/>
      </dsp:txXfrm>
    </dsp:sp>
    <dsp:sp modelId="{D1E0DD53-C484-4091-A17A-C13CD364774B}">
      <dsp:nvSpPr>
        <dsp:cNvPr id="0" name=""/>
        <dsp:cNvSpPr/>
      </dsp:nvSpPr>
      <dsp:spPr>
        <a:xfrm>
          <a:off x="8722745" y="437309"/>
          <a:ext cx="2075713" cy="1245428"/>
        </a:xfrm>
        <a:prstGeom prst="roundRect">
          <a:avLst>
            <a:gd name="adj" fmla="val 10000"/>
          </a:avLst>
        </a:prstGeom>
        <a:solidFill>
          <a:schemeClr val="accent4">
            <a:hueOff val="1139469"/>
            <a:satOff val="412"/>
            <a:lumOff val="-33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Installation of respective sensors and subsystems specific to client </a:t>
          </a:r>
          <a:endParaRPr lang="en-GB" sz="1200" kern="1200" dirty="0"/>
        </a:p>
      </dsp:txBody>
      <dsp:txXfrm>
        <a:off x="8759222" y="473786"/>
        <a:ext cx="2002759" cy="1172474"/>
      </dsp:txXfrm>
    </dsp:sp>
    <dsp:sp modelId="{F9EF5961-11DF-4852-BFA4-F8CD45486080}">
      <dsp:nvSpPr>
        <dsp:cNvPr id="0" name=""/>
        <dsp:cNvSpPr/>
      </dsp:nvSpPr>
      <dsp:spPr>
        <a:xfrm rot="5400000">
          <a:off x="9540576" y="1828038"/>
          <a:ext cx="440051" cy="514777"/>
        </a:xfrm>
        <a:prstGeom prst="rightArrow">
          <a:avLst>
            <a:gd name="adj1" fmla="val 60000"/>
            <a:gd name="adj2" fmla="val 50000"/>
          </a:avLst>
        </a:prstGeom>
        <a:solidFill>
          <a:schemeClr val="accent4">
            <a:hueOff val="1329380"/>
            <a:satOff val="481"/>
            <a:lumOff val="-39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5400000">
        <a:off x="9606169" y="1865401"/>
        <a:ext cx="308867" cy="308036"/>
      </dsp:txXfrm>
    </dsp:sp>
    <dsp:sp modelId="{567FE9C7-C245-49C7-9FB0-91C2F58A93C4}">
      <dsp:nvSpPr>
        <dsp:cNvPr id="0" name=""/>
        <dsp:cNvSpPr/>
      </dsp:nvSpPr>
      <dsp:spPr>
        <a:xfrm>
          <a:off x="8722745" y="2513023"/>
          <a:ext cx="2075713" cy="1245428"/>
        </a:xfrm>
        <a:prstGeom prst="roundRect">
          <a:avLst>
            <a:gd name="adj" fmla="val 10000"/>
          </a:avLst>
        </a:prstGeom>
        <a:solidFill>
          <a:schemeClr val="accent4">
            <a:hueOff val="1519292"/>
            <a:satOff val="550"/>
            <a:lumOff val="-44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Programming, Data collection and server hosting at client premises and setting up with their Wi-Fi protocols </a:t>
          </a:r>
          <a:endParaRPr lang="en-GB" sz="1200" kern="1200" dirty="0"/>
        </a:p>
      </dsp:txBody>
      <dsp:txXfrm>
        <a:off x="8759222" y="2549500"/>
        <a:ext cx="2002759" cy="1172474"/>
      </dsp:txXfrm>
    </dsp:sp>
    <dsp:sp modelId="{F1A6A3A7-B55E-4C92-B906-C01DEB8DDF60}">
      <dsp:nvSpPr>
        <dsp:cNvPr id="0" name=""/>
        <dsp:cNvSpPr/>
      </dsp:nvSpPr>
      <dsp:spPr>
        <a:xfrm rot="10800000">
          <a:off x="8100031" y="2878349"/>
          <a:ext cx="440051" cy="514777"/>
        </a:xfrm>
        <a:prstGeom prst="rightArrow">
          <a:avLst>
            <a:gd name="adj1" fmla="val 60000"/>
            <a:gd name="adj2" fmla="val 50000"/>
          </a:avLst>
        </a:prstGeom>
        <a:solidFill>
          <a:schemeClr val="accent4">
            <a:hueOff val="1772507"/>
            <a:satOff val="641"/>
            <a:lumOff val="-522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8232046" y="2981304"/>
        <a:ext cx="308036" cy="308867"/>
      </dsp:txXfrm>
    </dsp:sp>
    <dsp:sp modelId="{CD0A5A20-7A75-408E-BF96-34A7768FC5F3}">
      <dsp:nvSpPr>
        <dsp:cNvPr id="0" name=""/>
        <dsp:cNvSpPr/>
      </dsp:nvSpPr>
      <dsp:spPr>
        <a:xfrm>
          <a:off x="5816746" y="2513023"/>
          <a:ext cx="2075713" cy="1245428"/>
        </a:xfrm>
        <a:prstGeom prst="roundRect">
          <a:avLst>
            <a:gd name="adj" fmla="val 10000"/>
          </a:avLst>
        </a:prstGeom>
        <a:solidFill>
          <a:schemeClr val="accent4">
            <a:hueOff val="1899115"/>
            <a:satOff val="687"/>
            <a:lumOff val="-56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Beginning of data collection and analysis on the cloud</a:t>
          </a:r>
          <a:endParaRPr lang="en-GB" sz="1200" kern="1200" dirty="0"/>
        </a:p>
      </dsp:txBody>
      <dsp:txXfrm>
        <a:off x="5853223" y="2549500"/>
        <a:ext cx="2002759" cy="1172474"/>
      </dsp:txXfrm>
    </dsp:sp>
    <dsp:sp modelId="{E8FB7BA9-135E-4E4F-86BD-E3D9EDAFC49D}">
      <dsp:nvSpPr>
        <dsp:cNvPr id="0" name=""/>
        <dsp:cNvSpPr/>
      </dsp:nvSpPr>
      <dsp:spPr>
        <a:xfrm rot="10800000">
          <a:off x="5194032" y="2878349"/>
          <a:ext cx="440051" cy="514777"/>
        </a:xfrm>
        <a:prstGeom prst="rightArrow">
          <a:avLst>
            <a:gd name="adj1" fmla="val 60000"/>
            <a:gd name="adj2" fmla="val 50000"/>
          </a:avLst>
        </a:prstGeom>
        <a:solidFill>
          <a:schemeClr val="accent4">
            <a:hueOff val="2215634"/>
            <a:satOff val="802"/>
            <a:lumOff val="-65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5326047" y="2981304"/>
        <a:ext cx="308036" cy="308867"/>
      </dsp:txXfrm>
    </dsp:sp>
    <dsp:sp modelId="{34B065B0-B5C0-4FE1-AF4A-6B2579062077}">
      <dsp:nvSpPr>
        <dsp:cNvPr id="0" name=""/>
        <dsp:cNvSpPr/>
      </dsp:nvSpPr>
      <dsp:spPr>
        <a:xfrm>
          <a:off x="2910746" y="2513023"/>
          <a:ext cx="2075713" cy="1245428"/>
        </a:xfrm>
        <a:prstGeom prst="roundRect">
          <a:avLst>
            <a:gd name="adj" fmla="val 10000"/>
          </a:avLst>
        </a:prstGeom>
        <a:solidFill>
          <a:schemeClr val="accent4">
            <a:hueOff val="2278938"/>
            <a:satOff val="825"/>
            <a:lumOff val="-67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Testing phase for data collection, mobile notification testing and server testing </a:t>
          </a:r>
          <a:endParaRPr lang="en-GB" sz="1200" kern="1200" dirty="0"/>
        </a:p>
      </dsp:txBody>
      <dsp:txXfrm>
        <a:off x="2947223" y="2549500"/>
        <a:ext cx="2002759" cy="1172474"/>
      </dsp:txXfrm>
    </dsp:sp>
    <dsp:sp modelId="{5D13C367-BDAF-45F9-B3B8-3F09C463A618}">
      <dsp:nvSpPr>
        <dsp:cNvPr id="0" name=""/>
        <dsp:cNvSpPr/>
      </dsp:nvSpPr>
      <dsp:spPr>
        <a:xfrm rot="10800000">
          <a:off x="2288032" y="2878349"/>
          <a:ext cx="440051" cy="514777"/>
        </a:xfrm>
        <a:prstGeom prst="rightArrow">
          <a:avLst>
            <a:gd name="adj1" fmla="val 60000"/>
            <a:gd name="adj2" fmla="val 50000"/>
          </a:avLst>
        </a:prstGeom>
        <a:solidFill>
          <a:schemeClr val="accent4">
            <a:hueOff val="2658761"/>
            <a:satOff val="962"/>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2420047" y="2981304"/>
        <a:ext cx="308036" cy="308867"/>
      </dsp:txXfrm>
    </dsp:sp>
    <dsp:sp modelId="{6370EFEE-F92B-402B-8761-5E2E7169DB1A}">
      <dsp:nvSpPr>
        <dsp:cNvPr id="0" name=""/>
        <dsp:cNvSpPr/>
      </dsp:nvSpPr>
      <dsp:spPr>
        <a:xfrm>
          <a:off x="4747" y="2513023"/>
          <a:ext cx="2075713" cy="1245428"/>
        </a:xfrm>
        <a:prstGeom prst="roundRect">
          <a:avLst>
            <a:gd name="adj" fmla="val 10000"/>
          </a:avLst>
        </a:prstGeom>
        <a:solidFill>
          <a:schemeClr val="accent4">
            <a:hueOff val="2658761"/>
            <a:satOff val="962"/>
            <a:lumOff val="-78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smtClean="0"/>
            <a:t>Handing over </a:t>
          </a:r>
          <a:endParaRPr lang="en-GB" sz="1200" kern="1200" dirty="0"/>
        </a:p>
      </dsp:txBody>
      <dsp:txXfrm>
        <a:off x="41224" y="2549500"/>
        <a:ext cx="2002759" cy="117247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02213"/>
            <a:ext cx="8825658" cy="3329581"/>
          </a:xfrm>
        </p:spPr>
        <p:txBody>
          <a:bodyPr/>
          <a:lstStyle/>
          <a:p>
            <a:r>
              <a:rPr lang="en-US" dirty="0"/>
              <a:t>Cloud Based </a:t>
            </a:r>
            <a:r>
              <a:rPr lang="en-US" dirty="0" smtClean="0"/>
              <a:t>CBM Solutions </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3268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030310"/>
            <a:ext cx="11226018" cy="7278710"/>
          </a:xfrm>
        </p:spPr>
      </p:pic>
    </p:spTree>
    <p:extLst>
      <p:ext uri="{BB962C8B-B14F-4D97-AF65-F5344CB8AC3E}">
        <p14:creationId xmlns:p14="http://schemas.microsoft.com/office/powerpoint/2010/main" val="3183375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smtClean="0"/>
              <a:t>PM Vs. CBM </a:t>
            </a:r>
            <a:endParaRPr lang="en-GB" sz="3200" dirty="0"/>
          </a:p>
        </p:txBody>
      </p:sp>
      <p:sp>
        <p:nvSpPr>
          <p:cNvPr id="3" name="Content Placeholder 2"/>
          <p:cNvSpPr>
            <a:spLocks noGrp="1"/>
          </p:cNvSpPr>
          <p:nvPr>
            <p:ph idx="1"/>
          </p:nvPr>
        </p:nvSpPr>
        <p:spPr>
          <a:xfrm>
            <a:off x="1103312" y="1519312"/>
            <a:ext cx="8946541" cy="4729088"/>
          </a:xfrm>
        </p:spPr>
        <p:txBody>
          <a:bodyPr>
            <a:normAutofit lnSpcReduction="10000"/>
          </a:bodyPr>
          <a:lstStyle/>
          <a:p>
            <a:r>
              <a:rPr lang="en-GB" dirty="0"/>
              <a:t>Whereas PM addresses age-dependent failure probabilities, CBM addresses failures that can be measured by one or several </a:t>
            </a:r>
            <a:r>
              <a:rPr lang="en-GB" dirty="0" smtClean="0"/>
              <a:t>indicators.  </a:t>
            </a:r>
            <a:r>
              <a:rPr lang="en-GB" dirty="0"/>
              <a:t>When applying maintenance efforts (people, processes, and tools) in a CBM environment, maintenance is based on the actual condition of the equipment versus the age of the equipment, so that </a:t>
            </a:r>
            <a:r>
              <a:rPr lang="en-GB" b="1" dirty="0"/>
              <a:t>equipment in good condition does not need to be maintained as frequently as equipment that has reached the predicted age of deterioration</a:t>
            </a:r>
            <a:r>
              <a:rPr lang="en-GB" dirty="0"/>
              <a:t>.  </a:t>
            </a:r>
            <a:endParaRPr lang="en-GB" dirty="0" smtClean="0"/>
          </a:p>
          <a:p>
            <a:r>
              <a:rPr lang="en-GB" dirty="0" smtClean="0"/>
              <a:t>The </a:t>
            </a:r>
            <a:r>
              <a:rPr lang="en-GB" dirty="0"/>
              <a:t>core of CBM is using test equipment or statistically </a:t>
            </a:r>
            <a:r>
              <a:rPr lang="en-GB" dirty="0" smtClean="0"/>
              <a:t>modelling </a:t>
            </a:r>
            <a:r>
              <a:rPr lang="en-GB" dirty="0"/>
              <a:t>data to predict the condition of </a:t>
            </a:r>
            <a:r>
              <a:rPr lang="en-GB" dirty="0" smtClean="0"/>
              <a:t>equipment. </a:t>
            </a:r>
            <a:r>
              <a:rPr lang="en-GB" dirty="0"/>
              <a:t>The vision of the CBM application is to enable equipment to achieve nearly zero breakdowns. </a:t>
            </a:r>
            <a:r>
              <a:rPr lang="en-GB" dirty="0" smtClean="0"/>
              <a:t>This </a:t>
            </a:r>
            <a:r>
              <a:rPr lang="en-GB" dirty="0"/>
              <a:t>will transform traditional maintenance practices from RTF to </a:t>
            </a:r>
            <a:r>
              <a:rPr lang="en-GB" dirty="0" err="1"/>
              <a:t>PdM</a:t>
            </a:r>
            <a:r>
              <a:rPr lang="en-GB" dirty="0"/>
              <a:t> and prevention of failures. </a:t>
            </a:r>
            <a:r>
              <a:rPr lang="en-GB" dirty="0" smtClean="0"/>
              <a:t>CBM </a:t>
            </a:r>
            <a:r>
              <a:rPr lang="en-GB" dirty="0"/>
              <a:t>utilizes failure history to predict breakdowns before they happen to prevent future failures from occurring in the field where repairs are costly and operations are </a:t>
            </a:r>
            <a:r>
              <a:rPr lang="en-GB" dirty="0" smtClean="0"/>
              <a:t>impacted.</a:t>
            </a:r>
            <a:endParaRPr lang="en-GB" dirty="0"/>
          </a:p>
        </p:txBody>
      </p:sp>
    </p:spTree>
    <p:extLst>
      <p:ext uri="{BB962C8B-B14F-4D97-AF65-F5344CB8AC3E}">
        <p14:creationId xmlns:p14="http://schemas.microsoft.com/office/powerpoint/2010/main" val="1590353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General components of CBM </a:t>
            </a:r>
            <a:endParaRPr lang="en-GB" dirty="0"/>
          </a:p>
        </p:txBody>
      </p:sp>
      <p:sp>
        <p:nvSpPr>
          <p:cNvPr id="3" name="Content Placeholder 2"/>
          <p:cNvSpPr>
            <a:spLocks noGrp="1"/>
          </p:cNvSpPr>
          <p:nvPr>
            <p:ph idx="1"/>
          </p:nvPr>
        </p:nvSpPr>
        <p:spPr/>
        <p:txBody>
          <a:bodyPr/>
          <a:lstStyle/>
          <a:p>
            <a:r>
              <a:rPr lang="en-GB" dirty="0" smtClean="0"/>
              <a:t>CBM involves (not exclusively), vibrational data of the machine, thermal data, oil analysis, pressure analysis and load analysis etc. </a:t>
            </a:r>
          </a:p>
          <a:p>
            <a:pPr marL="0" indent="0">
              <a:buNone/>
            </a:pPr>
            <a:endParaRPr lang="en-GB" dirty="0" smtClean="0"/>
          </a:p>
          <a:p>
            <a:r>
              <a:rPr lang="en-GB" dirty="0" smtClean="0"/>
              <a:t>All these data, not exhaustively, are collected and analysed individually in order to provide a condition based monitoring and maintenance programme to a factory. </a:t>
            </a:r>
          </a:p>
        </p:txBody>
      </p:sp>
    </p:spTree>
    <p:extLst>
      <p:ext uri="{BB962C8B-B14F-4D97-AF65-F5344CB8AC3E}">
        <p14:creationId xmlns:p14="http://schemas.microsoft.com/office/powerpoint/2010/main" val="198700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2345912"/>
            <a:ext cx="9404723" cy="1400530"/>
          </a:xfrm>
        </p:spPr>
        <p:txBody>
          <a:bodyPr/>
          <a:lstStyle/>
          <a:p>
            <a:pPr algn="ctr"/>
            <a:r>
              <a:rPr lang="en-GB" dirty="0" smtClean="0"/>
              <a:t>Our Solution </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942450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9868"/>
          </a:xfrm>
        </p:spPr>
        <p:txBody>
          <a:bodyPr/>
          <a:lstStyle/>
          <a:p>
            <a:pPr algn="ctr"/>
            <a:r>
              <a:rPr lang="en-GB" sz="2000" dirty="0" smtClean="0"/>
              <a:t>Cloud Based CBM Solution </a:t>
            </a:r>
            <a:endParaRPr lang="en-GB" sz="2000" dirty="0"/>
          </a:p>
        </p:txBody>
      </p:sp>
      <p:sp>
        <p:nvSpPr>
          <p:cNvPr id="3" name="Content Placeholder 2"/>
          <p:cNvSpPr>
            <a:spLocks noGrp="1"/>
          </p:cNvSpPr>
          <p:nvPr>
            <p:ph idx="1"/>
          </p:nvPr>
        </p:nvSpPr>
        <p:spPr>
          <a:xfrm>
            <a:off x="1103312" y="1287888"/>
            <a:ext cx="8946541" cy="4960512"/>
          </a:xfrm>
        </p:spPr>
        <p:txBody>
          <a:bodyPr>
            <a:normAutofit/>
          </a:bodyPr>
          <a:lstStyle/>
          <a:p>
            <a:r>
              <a:rPr lang="en-GB" sz="2400" dirty="0" smtClean="0"/>
              <a:t>Our solution involves creating a cloud based meshed network of all the equipment in a particular factory. This cloud based network would be able to host the real time data, as well as the test algorithm for all the sensors. </a:t>
            </a:r>
          </a:p>
          <a:p>
            <a:r>
              <a:rPr lang="en-GB" sz="2400" dirty="0" smtClean="0"/>
              <a:t>The analysis of this data would be done in real time on cloud server itself and live dashboards would be accessible via mobile application, which would also receive notifications for approaching failures. This data after crossing a certain threshold will enable us to predict failures well in advance for the machine by using the AI based predictive techniques. </a:t>
            </a:r>
          </a:p>
          <a:p>
            <a:pPr marL="0" indent="0">
              <a:buNone/>
            </a:pPr>
            <a:r>
              <a:rPr lang="en-GB" sz="2400" b="1" dirty="0" smtClean="0"/>
              <a:t> </a:t>
            </a:r>
            <a:endParaRPr lang="en-GB" b="1" dirty="0"/>
          </a:p>
        </p:txBody>
      </p:sp>
    </p:spTree>
    <p:extLst>
      <p:ext uri="{BB962C8B-B14F-4D97-AF65-F5344CB8AC3E}">
        <p14:creationId xmlns:p14="http://schemas.microsoft.com/office/powerpoint/2010/main" val="1569507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837"/>
          </a:xfrm>
        </p:spPr>
        <p:txBody>
          <a:bodyPr/>
          <a:lstStyle/>
          <a:p>
            <a:pPr algn="ctr"/>
            <a:r>
              <a:rPr lang="en-GB" sz="2000" dirty="0">
                <a:solidFill>
                  <a:srgbClr val="EBEBEB"/>
                </a:solidFill>
              </a:rPr>
              <a:t>Cloud Based CBM Solution </a:t>
            </a:r>
            <a:endParaRPr lang="en-GB"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167558786"/>
              </p:ext>
            </p:extLst>
          </p:nvPr>
        </p:nvGraphicFramePr>
        <p:xfrm>
          <a:off x="1103313" y="1725769"/>
          <a:ext cx="8947150" cy="4778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631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Approach for the solution </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01322303"/>
              </p:ext>
            </p:extLst>
          </p:nvPr>
        </p:nvGraphicFramePr>
        <p:xfrm>
          <a:off x="646111" y="2052638"/>
          <a:ext cx="10803207"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6247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803" y="1704742"/>
            <a:ext cx="9404723" cy="1400530"/>
          </a:xfrm>
        </p:spPr>
        <p:txBody>
          <a:bodyPr/>
          <a:lstStyle/>
          <a:p>
            <a:pPr algn="ctr"/>
            <a:r>
              <a:rPr lang="en-GB" dirty="0" smtClean="0"/>
              <a:t>Proof Of Concept </a:t>
            </a:r>
            <a:endParaRPr lang="en-GB" dirty="0"/>
          </a:p>
        </p:txBody>
      </p:sp>
    </p:spTree>
    <p:extLst>
      <p:ext uri="{BB962C8B-B14F-4D97-AF65-F5344CB8AC3E}">
        <p14:creationId xmlns:p14="http://schemas.microsoft.com/office/powerpoint/2010/main" val="4086448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837"/>
          </a:xfrm>
        </p:spPr>
        <p:txBody>
          <a:bodyPr/>
          <a:lstStyle/>
          <a:p>
            <a:pPr algn="ctr"/>
            <a:r>
              <a:rPr lang="en-GB" sz="3200" dirty="0" smtClean="0"/>
              <a:t>POC for Lathe/CNC Lathe Machine </a:t>
            </a:r>
            <a:endParaRPr lang="en-GB" sz="3200" dirty="0"/>
          </a:p>
        </p:txBody>
      </p:sp>
      <p:sp>
        <p:nvSpPr>
          <p:cNvPr id="3" name="Content Placeholder 2"/>
          <p:cNvSpPr>
            <a:spLocks noGrp="1"/>
          </p:cNvSpPr>
          <p:nvPr>
            <p:ph idx="1"/>
          </p:nvPr>
        </p:nvSpPr>
        <p:spPr>
          <a:xfrm>
            <a:off x="1103312" y="1661376"/>
            <a:ext cx="8946541" cy="4587024"/>
          </a:xfrm>
        </p:spPr>
        <p:txBody>
          <a:bodyPr/>
          <a:lstStyle/>
          <a:p>
            <a:r>
              <a:rPr lang="en-GB" dirty="0" smtClean="0"/>
              <a:t>In order to prove the concept/part of it, we have decided to create a vibrational analysis based system for failure prediction and identification for a CNC lathe machine. </a:t>
            </a:r>
          </a:p>
          <a:p>
            <a:r>
              <a:rPr lang="en-GB" dirty="0" smtClean="0"/>
              <a:t>This solution would involve basic vibrational data collection, transmission, and local FFT analysis of the data. </a:t>
            </a:r>
          </a:p>
          <a:p>
            <a:r>
              <a:rPr lang="en-GB" dirty="0" smtClean="0"/>
              <a:t>The data should be able to highlight any dynamic imbalances, lubrication contaminations, plausible bearing failures and misalignments. </a:t>
            </a:r>
          </a:p>
          <a:p>
            <a:r>
              <a:rPr lang="en-GB" dirty="0" smtClean="0"/>
              <a:t>This solution should be able to reduce the downtime, increases OEE(overall equipment effectiveness); as availability and quality would both increase, should reduce spare inventory for the machine. </a:t>
            </a:r>
          </a:p>
          <a:p>
            <a:pPr marL="0" indent="0">
              <a:buNone/>
            </a:pPr>
            <a:endParaRPr lang="en-GB" dirty="0"/>
          </a:p>
        </p:txBody>
      </p:sp>
    </p:spTree>
    <p:extLst>
      <p:ext uri="{BB962C8B-B14F-4D97-AF65-F5344CB8AC3E}">
        <p14:creationId xmlns:p14="http://schemas.microsoft.com/office/powerpoint/2010/main" val="2911081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3875753006"/>
              </p:ext>
            </p:extLst>
          </p:nvPr>
        </p:nvGraphicFramePr>
        <p:xfrm>
          <a:off x="1880315" y="1068946"/>
          <a:ext cx="8170519" cy="524170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a:off x="1661374" y="386367"/>
            <a:ext cx="8371268" cy="584775"/>
          </a:xfrm>
          <a:prstGeom prst="rect">
            <a:avLst/>
          </a:prstGeom>
          <a:noFill/>
        </p:spPr>
        <p:txBody>
          <a:bodyPr wrap="square" rtlCol="0">
            <a:spAutoFit/>
          </a:bodyPr>
          <a:lstStyle/>
          <a:p>
            <a:pPr algn="ctr"/>
            <a:r>
              <a:rPr lang="en-GB" sz="3200" dirty="0" smtClean="0"/>
              <a:t>Failure modes and effects analysis</a:t>
            </a:r>
            <a:endParaRPr lang="en-GB" sz="3200" dirty="0"/>
          </a:p>
        </p:txBody>
      </p:sp>
    </p:spTree>
    <p:extLst>
      <p:ext uri="{BB962C8B-B14F-4D97-AF65-F5344CB8AC3E}">
        <p14:creationId xmlns:p14="http://schemas.microsoft.com/office/powerpoint/2010/main" val="2770244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Vision Statement 		</a:t>
            </a:r>
            <a:endParaRPr lang="en-GB" dirty="0"/>
          </a:p>
        </p:txBody>
      </p:sp>
      <p:sp>
        <p:nvSpPr>
          <p:cNvPr id="3" name="Content Placeholder 2"/>
          <p:cNvSpPr>
            <a:spLocks noGrp="1"/>
          </p:cNvSpPr>
          <p:nvPr>
            <p:ph idx="1"/>
          </p:nvPr>
        </p:nvSpPr>
        <p:spPr>
          <a:xfrm>
            <a:off x="1103312" y="1853248"/>
            <a:ext cx="8946541" cy="4395151"/>
          </a:xfrm>
        </p:spPr>
        <p:txBody>
          <a:bodyPr/>
          <a:lstStyle/>
          <a:p>
            <a:r>
              <a:rPr lang="en-GB" dirty="0" smtClean="0"/>
              <a:t>Creating a cloud base integrated solution for the industry in order to achieve real time machine diagnostics and prognostics to have complete predictive maintenance based programme for your factory. </a:t>
            </a:r>
            <a:endParaRPr lang="en-GB" dirty="0"/>
          </a:p>
        </p:txBody>
      </p:sp>
    </p:spTree>
    <p:extLst>
      <p:ext uri="{BB962C8B-B14F-4D97-AF65-F5344CB8AC3E}">
        <p14:creationId xmlns:p14="http://schemas.microsoft.com/office/powerpoint/2010/main" val="2968424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741676217"/>
              </p:ext>
            </p:extLst>
          </p:nvPr>
        </p:nvGraphicFramePr>
        <p:xfrm>
          <a:off x="1103313" y="206062"/>
          <a:ext cx="9766456" cy="6042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9408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solution</a:t>
            </a:r>
            <a:endParaRPr lang="en-GB" dirty="0"/>
          </a:p>
        </p:txBody>
      </p:sp>
      <p:sp>
        <p:nvSpPr>
          <p:cNvPr id="3" name="Content Placeholder 2"/>
          <p:cNvSpPr>
            <a:spLocks noGrp="1"/>
          </p:cNvSpPr>
          <p:nvPr>
            <p:ph idx="1"/>
          </p:nvPr>
        </p:nvSpPr>
        <p:spPr>
          <a:xfrm>
            <a:off x="1103312" y="1635618"/>
            <a:ext cx="8946541" cy="4612782"/>
          </a:xfrm>
        </p:spPr>
        <p:txBody>
          <a:bodyPr>
            <a:normAutofit lnSpcReduction="10000"/>
          </a:bodyPr>
          <a:lstStyle/>
          <a:p>
            <a:r>
              <a:rPr lang="en-GB" dirty="0" smtClean="0"/>
              <a:t>As the FMEA of the lathe suggests that most of the downtime comes because of failures in headstock corresponding to equipment failure. We would be installing our vibration measuring sensors on the headstock for trial. </a:t>
            </a:r>
          </a:p>
          <a:p>
            <a:r>
              <a:rPr lang="en-GB" dirty="0" smtClean="0"/>
              <a:t>For the sake of trial we have chosen </a:t>
            </a:r>
            <a:r>
              <a:rPr lang="en-GB" dirty="0" err="1" smtClean="0"/>
              <a:t>Piezo</a:t>
            </a:r>
            <a:r>
              <a:rPr lang="en-GB" dirty="0" smtClean="0"/>
              <a:t>-electric accelerometers rather than strain gauges and eddy current based accelerometers, because of lesser complexity of installation.  </a:t>
            </a:r>
          </a:p>
          <a:p>
            <a:r>
              <a:rPr lang="en-GB" dirty="0" smtClean="0"/>
              <a:t>These accelerometers are direct contact type and would be in contact with the suitable part of the headstock. </a:t>
            </a:r>
          </a:p>
          <a:p>
            <a:r>
              <a:rPr lang="en-GB" dirty="0" smtClean="0"/>
              <a:t>These will be connected to the local </a:t>
            </a:r>
            <a:r>
              <a:rPr lang="en-GB" dirty="0" err="1" smtClean="0"/>
              <a:t>Arduino</a:t>
            </a:r>
            <a:r>
              <a:rPr lang="en-GB" dirty="0" smtClean="0"/>
              <a:t> based nodes, which will be connected to the power supply. These nodes will transmit the data in digital format which will be received on a cloud/locally and depending on the </a:t>
            </a:r>
            <a:r>
              <a:rPr lang="en-GB" b="1" dirty="0" smtClean="0"/>
              <a:t>FFT (Fast Fourier Transform) analysis</a:t>
            </a:r>
            <a:r>
              <a:rPr lang="en-GB" dirty="0" smtClean="0"/>
              <a:t> tool chosen would devise a frequency domain based result. </a:t>
            </a:r>
            <a:endParaRPr lang="en-GB" dirty="0"/>
          </a:p>
          <a:p>
            <a:pPr marL="0" indent="0">
              <a:buNone/>
            </a:pPr>
            <a:endParaRPr lang="en-GB" dirty="0" smtClean="0"/>
          </a:p>
        </p:txBody>
      </p:sp>
    </p:spTree>
    <p:extLst>
      <p:ext uri="{BB962C8B-B14F-4D97-AF65-F5344CB8AC3E}">
        <p14:creationId xmlns:p14="http://schemas.microsoft.com/office/powerpoint/2010/main" val="3032808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53248"/>
            <a:ext cx="8946541" cy="4395151"/>
          </a:xfrm>
        </p:spPr>
        <p:txBody>
          <a:bodyPr/>
          <a:lstStyle/>
          <a:p>
            <a:r>
              <a:rPr lang="en-GB" dirty="0" smtClean="0"/>
              <a:t>This result should be able to provide us with a frequency domain of the waveform of the subsystem of the equipment. </a:t>
            </a:r>
          </a:p>
          <a:p>
            <a:r>
              <a:rPr lang="en-GB" dirty="0" smtClean="0"/>
              <a:t>With help of this frequency data, (which would be having certain spikes at various frequencies), the problem in the machine can be traced back. </a:t>
            </a:r>
          </a:p>
          <a:p>
            <a:r>
              <a:rPr lang="en-GB" dirty="0" smtClean="0"/>
              <a:t>Now in order to verify the solution we would first test the lathe machine with perfect lubricant and take the frequency data. This frequency data would be stored. </a:t>
            </a:r>
          </a:p>
          <a:p>
            <a:r>
              <a:rPr lang="en-GB" dirty="0" smtClean="0"/>
              <a:t>Now, we’ll deliberately contaminate the lubricant of any bearing. Ideally depending on the contamination at the respective components of bearing, different spikes in vibrational graphs must be observed. </a:t>
            </a:r>
            <a:endParaRPr lang="en-GB" dirty="0"/>
          </a:p>
        </p:txBody>
      </p:sp>
      <p:sp>
        <p:nvSpPr>
          <p:cNvPr id="4" name="Title 1"/>
          <p:cNvSpPr>
            <a:spLocks noGrp="1"/>
          </p:cNvSpPr>
          <p:nvPr>
            <p:ph type="title"/>
          </p:nvPr>
        </p:nvSpPr>
        <p:spPr/>
        <p:txBody>
          <a:bodyPr/>
          <a:lstStyle/>
          <a:p>
            <a:pPr algn="ctr"/>
            <a:r>
              <a:rPr lang="en-GB" dirty="0" smtClean="0"/>
              <a:t>The solution</a:t>
            </a:r>
            <a:endParaRPr lang="en-GB" dirty="0"/>
          </a:p>
        </p:txBody>
      </p:sp>
    </p:spTree>
    <p:extLst>
      <p:ext uri="{BB962C8B-B14F-4D97-AF65-F5344CB8AC3E}">
        <p14:creationId xmlns:p14="http://schemas.microsoft.com/office/powerpoint/2010/main" val="2311379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clrChange>
              <a:clrFrom>
                <a:srgbClr val="FEFEFE"/>
              </a:clrFrom>
              <a:clrTo>
                <a:srgbClr val="FEFEFE">
                  <a:alpha val="0"/>
                </a:srgbClr>
              </a:clrTo>
            </a:clrChange>
            <a:duotone>
              <a:prstClr val="black"/>
              <a:schemeClr val="bg1">
                <a:tint val="45000"/>
                <a:satMod val="400000"/>
              </a:schemeClr>
            </a:duotone>
          </a:blip>
          <a:srcRect l="-192" t="1680" r="1523" b="3281"/>
          <a:stretch/>
        </p:blipFill>
        <p:spPr>
          <a:xfrm>
            <a:off x="2862849" y="1474955"/>
            <a:ext cx="5293218" cy="2726300"/>
          </a:xfrm>
          <a:prstGeom prst="rect">
            <a:avLst/>
          </a:prstGeom>
        </p:spPr>
      </p:pic>
      <p:sp>
        <p:nvSpPr>
          <p:cNvPr id="4" name="Title 1"/>
          <p:cNvSpPr>
            <a:spLocks noGrp="1"/>
          </p:cNvSpPr>
          <p:nvPr>
            <p:ph type="title"/>
          </p:nvPr>
        </p:nvSpPr>
        <p:spPr/>
        <p:txBody>
          <a:bodyPr/>
          <a:lstStyle/>
          <a:p>
            <a:pPr algn="ctr"/>
            <a:r>
              <a:rPr lang="en-GB" dirty="0" smtClean="0"/>
              <a:t>POC validation </a:t>
            </a:r>
            <a:endParaRPr lang="en-GB" dirty="0"/>
          </a:p>
        </p:txBody>
      </p:sp>
      <p:sp>
        <p:nvSpPr>
          <p:cNvPr id="6" name="TextBox 5"/>
          <p:cNvSpPr txBox="1"/>
          <p:nvPr/>
        </p:nvSpPr>
        <p:spPr>
          <a:xfrm>
            <a:off x="1630218" y="4761827"/>
            <a:ext cx="8188796" cy="923330"/>
          </a:xfrm>
          <a:prstGeom prst="rect">
            <a:avLst/>
          </a:prstGeom>
          <a:noFill/>
        </p:spPr>
        <p:txBody>
          <a:bodyPr wrap="square" rtlCol="0">
            <a:spAutoFit/>
          </a:bodyPr>
          <a:lstStyle/>
          <a:p>
            <a:pPr algn="ctr"/>
            <a:r>
              <a:rPr lang="en-GB" dirty="0" smtClean="0"/>
              <a:t>Now corresponding to these set of formulas, the exact location of failure in the bearing can be traced back. </a:t>
            </a:r>
          </a:p>
          <a:p>
            <a:endParaRPr lang="en-GB" dirty="0"/>
          </a:p>
        </p:txBody>
      </p:sp>
    </p:spTree>
    <p:extLst>
      <p:ext uri="{BB962C8B-B14F-4D97-AF65-F5344CB8AC3E}">
        <p14:creationId xmlns:p14="http://schemas.microsoft.com/office/powerpoint/2010/main" val="1761307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52919"/>
            <a:ext cx="8946541" cy="2235746"/>
          </a:xfrm>
        </p:spPr>
        <p:txBody>
          <a:bodyPr>
            <a:normAutofit/>
          </a:bodyPr>
          <a:lstStyle/>
          <a:p>
            <a:r>
              <a:rPr lang="en-GB" dirty="0" smtClean="0"/>
              <a:t>Now if the vibrations observed corresponds with the formulas, then the sensor data and the algorithm can be validated. </a:t>
            </a:r>
          </a:p>
          <a:p>
            <a:r>
              <a:rPr lang="en-GB" dirty="0" smtClean="0"/>
              <a:t>These steps can be repeated similarly for other kinds of analyses as well depending upon the failure modes. </a:t>
            </a:r>
          </a:p>
          <a:p>
            <a:endParaRPr lang="en-GB" dirty="0" smtClean="0"/>
          </a:p>
          <a:p>
            <a:pPr marL="0" indent="0">
              <a:buNone/>
            </a:pPr>
            <a:endParaRPr lang="en-GB" dirty="0"/>
          </a:p>
        </p:txBody>
      </p:sp>
      <p:sp>
        <p:nvSpPr>
          <p:cNvPr id="4" name="Title 1"/>
          <p:cNvSpPr>
            <a:spLocks noGrp="1"/>
          </p:cNvSpPr>
          <p:nvPr>
            <p:ph type="title"/>
          </p:nvPr>
        </p:nvSpPr>
        <p:spPr/>
        <p:txBody>
          <a:bodyPr/>
          <a:lstStyle/>
          <a:p>
            <a:pPr algn="ctr"/>
            <a:r>
              <a:rPr lang="en-GB" dirty="0" smtClean="0"/>
              <a:t>POC validation </a:t>
            </a:r>
            <a:endParaRPr lang="en-GB" dirty="0"/>
          </a:p>
        </p:txBody>
      </p:sp>
    </p:spTree>
    <p:extLst>
      <p:ext uri="{BB962C8B-B14F-4D97-AF65-F5344CB8AC3E}">
        <p14:creationId xmlns:p14="http://schemas.microsoft.com/office/powerpoint/2010/main" val="3729718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4000" dirty="0" smtClean="0"/>
              <a:t>Thank You </a:t>
            </a:r>
            <a:endParaRPr lang="en-GB" sz="4000" dirty="0"/>
          </a:p>
        </p:txBody>
      </p:sp>
    </p:spTree>
    <p:extLst>
      <p:ext uri="{BB962C8B-B14F-4D97-AF65-F5344CB8AC3E}">
        <p14:creationId xmlns:p14="http://schemas.microsoft.com/office/powerpoint/2010/main" val="769650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4" y="452718"/>
            <a:ext cx="9404723" cy="1400530"/>
          </a:xfrm>
        </p:spPr>
        <p:txBody>
          <a:bodyPr/>
          <a:lstStyle/>
          <a:p>
            <a:pPr algn="ctr"/>
            <a:r>
              <a:rPr lang="en-GB" dirty="0" smtClean="0"/>
              <a:t>Machine failure in Industry </a:t>
            </a:r>
            <a:endParaRPr lang="en-GB" dirty="0"/>
          </a:p>
        </p:txBody>
      </p:sp>
      <p:pic>
        <p:nvPicPr>
          <p:cNvPr id="2050" name="Picture 2" descr="Bathtub Curve: How to Adjust Maintenance Over an Asset's Lifetime •  Infraspeak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680" y="1853248"/>
            <a:ext cx="7703277" cy="467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495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82960" cy="883713"/>
          </a:xfrm>
        </p:spPr>
        <p:txBody>
          <a:bodyPr/>
          <a:lstStyle/>
          <a:p>
            <a:pPr algn="ctr"/>
            <a:r>
              <a:rPr lang="en-GB" dirty="0" smtClean="0"/>
              <a:t>Maintenance Programmes </a:t>
            </a:r>
            <a:endParaRPr lang="en-GB"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1011942459"/>
              </p:ext>
            </p:extLst>
          </p:nvPr>
        </p:nvGraphicFramePr>
        <p:xfrm>
          <a:off x="1370598" y="1266092"/>
          <a:ext cx="9785081" cy="529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85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08296"/>
            <a:ext cx="10108639" cy="4940104"/>
          </a:xfrm>
        </p:spPr>
        <p:txBody>
          <a:bodyPr>
            <a:normAutofit/>
          </a:bodyPr>
          <a:lstStyle/>
          <a:p>
            <a:r>
              <a:rPr lang="en-GB" b="1" u="sng" dirty="0" smtClean="0"/>
              <a:t>Preventive Maintenance:</a:t>
            </a:r>
            <a:r>
              <a:rPr lang="en-GB" dirty="0" smtClean="0"/>
              <a:t> Similar to the regular services of our vehicles, preventive maintenance of any equipment is a deliberate downtime as per the predefined preventive maintenance schedule of the equipment(weekly/fortnightly/monthly) following a certain predetermined task list so as to keep the equipment up and running till next PM. </a:t>
            </a:r>
          </a:p>
          <a:p>
            <a:r>
              <a:rPr lang="en-GB" b="1" u="sng" dirty="0" smtClean="0"/>
              <a:t>Run To Failure:</a:t>
            </a:r>
            <a:r>
              <a:rPr lang="en-GB" b="1" dirty="0" smtClean="0"/>
              <a:t> </a:t>
            </a:r>
            <a:r>
              <a:rPr lang="en-GB" dirty="0" smtClean="0"/>
              <a:t>As the name suggests, RTF is the maintenance programme where the equipment is allowed to run till it’s failure to perform. RTF is the most basic maintenance programme and used in small scale industries where a dedicated maintenance programme would not be economical. </a:t>
            </a:r>
          </a:p>
          <a:p>
            <a:r>
              <a:rPr lang="en-GB" b="1" u="sng" dirty="0" smtClean="0"/>
              <a:t>Condition Based Maintenance:</a:t>
            </a:r>
            <a:r>
              <a:rPr lang="en-GB" dirty="0" smtClean="0"/>
              <a:t> </a:t>
            </a:r>
            <a:r>
              <a:rPr lang="en-GB" dirty="0"/>
              <a:t>CBM is a maintenance technique used to actively manage the health condition of equipment in order to optimize maintenance by performing maintenance only when it is needed and at the most opportune times, thus improving overall system and equipment availability and safety while decreasing operating costs.</a:t>
            </a:r>
          </a:p>
        </p:txBody>
      </p:sp>
      <p:sp>
        <p:nvSpPr>
          <p:cNvPr id="4" name="Title 1"/>
          <p:cNvSpPr>
            <a:spLocks noGrp="1"/>
          </p:cNvSpPr>
          <p:nvPr>
            <p:ph type="title"/>
          </p:nvPr>
        </p:nvSpPr>
        <p:spPr>
          <a:xfrm>
            <a:off x="646111" y="452718"/>
            <a:ext cx="9404723" cy="714900"/>
          </a:xfrm>
        </p:spPr>
        <p:txBody>
          <a:bodyPr/>
          <a:lstStyle/>
          <a:p>
            <a:pPr algn="ctr"/>
            <a:r>
              <a:rPr lang="en-GB" sz="3200" dirty="0"/>
              <a:t>Reliability Centred Maintenance </a:t>
            </a:r>
          </a:p>
        </p:txBody>
      </p:sp>
    </p:spTree>
    <p:extLst>
      <p:ext uri="{BB962C8B-B14F-4D97-AF65-F5344CB8AC3E}">
        <p14:creationId xmlns:p14="http://schemas.microsoft.com/office/powerpoint/2010/main" val="2391168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73471" cy="1400530"/>
          </a:xfrm>
        </p:spPr>
        <p:txBody>
          <a:bodyPr/>
          <a:lstStyle/>
          <a:p>
            <a:pPr algn="ctr"/>
            <a:r>
              <a:rPr lang="en-GB" dirty="0" smtClean="0"/>
              <a:t>Total Cost as per different maintenance programme under RCM</a:t>
            </a:r>
            <a:endParaRPr lang="en-GB" dirty="0"/>
          </a:p>
        </p:txBody>
      </p:sp>
      <p:pic>
        <p:nvPicPr>
          <p:cNvPr id="6" name="Content Placeholder 5"/>
          <p:cNvPicPr>
            <a:picLocks noGrp="1" noChangeAspect="1"/>
          </p:cNvPicPr>
          <p:nvPr>
            <p:ph idx="1"/>
          </p:nvPr>
        </p:nvPicPr>
        <p:blipFill>
          <a:blip r:embed="rId2"/>
          <a:stretch>
            <a:fillRect/>
          </a:stretch>
        </p:blipFill>
        <p:spPr>
          <a:xfrm>
            <a:off x="2729132" y="1853248"/>
            <a:ext cx="6190096" cy="4651382"/>
          </a:xfrm>
          <a:prstGeom prst="rect">
            <a:avLst/>
          </a:prstGeom>
        </p:spPr>
      </p:pic>
      <p:sp>
        <p:nvSpPr>
          <p:cNvPr id="7" name="Down Arrow 6"/>
          <p:cNvSpPr/>
          <p:nvPr/>
        </p:nvSpPr>
        <p:spPr>
          <a:xfrm>
            <a:off x="9143999" y="2181327"/>
            <a:ext cx="295421" cy="1997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9392528" y="2441469"/>
            <a:ext cx="2799472" cy="1477328"/>
          </a:xfrm>
          <a:prstGeom prst="rect">
            <a:avLst/>
          </a:prstGeom>
          <a:noFill/>
        </p:spPr>
        <p:txBody>
          <a:bodyPr wrap="square" rtlCol="0">
            <a:spAutoFit/>
          </a:bodyPr>
          <a:lstStyle/>
          <a:p>
            <a:r>
              <a:rPr lang="en-GB" dirty="0" smtClean="0"/>
              <a:t>Reduction In Total Cost considering both operational and maintenance expenditure </a:t>
            </a:r>
            <a:endParaRPr lang="en-GB" dirty="0"/>
          </a:p>
        </p:txBody>
      </p:sp>
    </p:spTree>
    <p:extLst>
      <p:ext uri="{BB962C8B-B14F-4D97-AF65-F5344CB8AC3E}">
        <p14:creationId xmlns:p14="http://schemas.microsoft.com/office/powerpoint/2010/main" val="3818102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CBM ELEMENTS AND </a:t>
            </a:r>
            <a:r>
              <a:rPr lang="en-GB" dirty="0" smtClean="0"/>
              <a:t>TECHNIQUES</a:t>
            </a:r>
            <a:endParaRPr lang="en-GB" dirty="0"/>
          </a:p>
        </p:txBody>
      </p:sp>
      <p:sp>
        <p:nvSpPr>
          <p:cNvPr id="3" name="Content Placeholder 2"/>
          <p:cNvSpPr>
            <a:spLocks noGrp="1"/>
          </p:cNvSpPr>
          <p:nvPr>
            <p:ph idx="1"/>
          </p:nvPr>
        </p:nvSpPr>
        <p:spPr>
          <a:xfrm>
            <a:off x="1103312" y="1533378"/>
            <a:ext cx="9827285" cy="4715021"/>
          </a:xfrm>
        </p:spPr>
        <p:txBody>
          <a:bodyPr>
            <a:normAutofit/>
          </a:bodyPr>
          <a:lstStyle/>
          <a:p>
            <a:pPr marL="0" indent="0">
              <a:buNone/>
            </a:pPr>
            <a:r>
              <a:rPr lang="en-GB" sz="2400" dirty="0" smtClean="0"/>
              <a:t>CBM </a:t>
            </a:r>
            <a:r>
              <a:rPr lang="en-GB" sz="2400" dirty="0"/>
              <a:t>is a failure management strategy for a particular failure mode that meets criteria such as:  </a:t>
            </a:r>
          </a:p>
          <a:p>
            <a:r>
              <a:rPr lang="en-GB" sz="2400" dirty="0" smtClean="0"/>
              <a:t>The </a:t>
            </a:r>
            <a:r>
              <a:rPr lang="en-GB" sz="2400" dirty="0"/>
              <a:t>potential failure is clearly defined </a:t>
            </a:r>
            <a:endParaRPr lang="en-GB" sz="2400" dirty="0" smtClean="0"/>
          </a:p>
          <a:p>
            <a:r>
              <a:rPr lang="en-GB" sz="2400" dirty="0" smtClean="0"/>
              <a:t> </a:t>
            </a:r>
            <a:r>
              <a:rPr lang="en-GB" sz="2400" dirty="0"/>
              <a:t>Failure interval is identifiable </a:t>
            </a:r>
          </a:p>
          <a:p>
            <a:r>
              <a:rPr lang="en-GB" sz="2400" dirty="0" smtClean="0"/>
              <a:t>The </a:t>
            </a:r>
            <a:r>
              <a:rPr lang="en-GB" sz="2400" dirty="0"/>
              <a:t>maintenance task interval is less than the failure interval and physically possible.   </a:t>
            </a:r>
            <a:endParaRPr lang="en-GB" sz="2400" dirty="0" smtClean="0"/>
          </a:p>
          <a:p>
            <a:r>
              <a:rPr lang="en-GB" sz="2400" dirty="0" smtClean="0"/>
              <a:t> </a:t>
            </a:r>
            <a:r>
              <a:rPr lang="en-GB" sz="2400" dirty="0"/>
              <a:t>The time between the discovery of the potential failure and the occurrence of the function failure is long enough for the maintenance action to be taken to avoid, eliminate, or minimize the consequences of the failure mode</a:t>
            </a:r>
          </a:p>
        </p:txBody>
      </p:sp>
    </p:spTree>
    <p:extLst>
      <p:ext uri="{BB962C8B-B14F-4D97-AF65-F5344CB8AC3E}">
        <p14:creationId xmlns:p14="http://schemas.microsoft.com/office/powerpoint/2010/main" val="941253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510"/>
          </a:xfrm>
        </p:spPr>
        <p:txBody>
          <a:bodyPr/>
          <a:lstStyle/>
          <a:p>
            <a:pPr algn="ctr"/>
            <a:r>
              <a:rPr lang="en-GB" sz="4000" dirty="0" smtClean="0"/>
              <a:t>Elements Of CBM </a:t>
            </a:r>
            <a:endParaRPr lang="en-GB" sz="4000" dirty="0"/>
          </a:p>
        </p:txBody>
      </p:sp>
      <p:sp>
        <p:nvSpPr>
          <p:cNvPr id="3" name="Content Placeholder 2"/>
          <p:cNvSpPr>
            <a:spLocks noGrp="1"/>
          </p:cNvSpPr>
          <p:nvPr>
            <p:ph idx="1"/>
          </p:nvPr>
        </p:nvSpPr>
        <p:spPr>
          <a:xfrm>
            <a:off x="1103312" y="1575582"/>
            <a:ext cx="8946541" cy="4672817"/>
          </a:xfrm>
        </p:spPr>
        <p:txBody>
          <a:bodyPr/>
          <a:lstStyle/>
          <a:p>
            <a:r>
              <a:rPr lang="en-GB" dirty="0" smtClean="0"/>
              <a:t>RTM (Real </a:t>
            </a:r>
            <a:r>
              <a:rPr lang="en-GB" dirty="0"/>
              <a:t>Time Monitoring): RTM monitoring is based on the idea that equipment can be evaluated while remaining in service, which will </a:t>
            </a:r>
            <a:r>
              <a:rPr lang="en-GB" dirty="0" smtClean="0"/>
              <a:t>drive </a:t>
            </a:r>
            <a:r>
              <a:rPr lang="en-GB" dirty="0"/>
              <a:t>down the overall cost of maintenance</a:t>
            </a:r>
            <a:r>
              <a:rPr lang="en-GB" dirty="0" smtClean="0"/>
              <a:t>.</a:t>
            </a:r>
          </a:p>
          <a:p>
            <a:r>
              <a:rPr lang="en-GB" dirty="0"/>
              <a:t>The valid candidate for RTM must satisfy both the following criteria</a:t>
            </a:r>
            <a:r>
              <a:rPr lang="en-GB" dirty="0" smtClean="0"/>
              <a:t>:</a:t>
            </a:r>
          </a:p>
          <a:p>
            <a:r>
              <a:rPr lang="en-GB" dirty="0" smtClean="0"/>
              <a:t> </a:t>
            </a:r>
            <a:r>
              <a:rPr lang="en-GB" dirty="0"/>
              <a:t>1. Equipment must be critical or expensive enough to warrant the cost, purchase and installation, of monitoring hardware and software. </a:t>
            </a:r>
          </a:p>
          <a:p>
            <a:r>
              <a:rPr lang="en-GB" dirty="0" smtClean="0"/>
              <a:t>2</a:t>
            </a:r>
            <a:r>
              <a:rPr lang="en-GB" dirty="0"/>
              <a:t>. Analysis of the parameters monitored must provide meaningful diagnostics and </a:t>
            </a:r>
            <a:r>
              <a:rPr lang="en-GB" dirty="0" smtClean="0"/>
              <a:t>prognostics.</a:t>
            </a:r>
            <a:endParaRPr lang="en-GB" dirty="0"/>
          </a:p>
        </p:txBody>
      </p:sp>
    </p:spTree>
    <p:extLst>
      <p:ext uri="{BB962C8B-B14F-4D97-AF65-F5344CB8AC3E}">
        <p14:creationId xmlns:p14="http://schemas.microsoft.com/office/powerpoint/2010/main" val="109669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err="1" smtClean="0"/>
              <a:t>PdM</a:t>
            </a:r>
            <a:r>
              <a:rPr lang="en-GB" dirty="0" smtClean="0"/>
              <a:t> (Predictive Maintenance): </a:t>
            </a:r>
            <a:r>
              <a:rPr lang="en-GB" dirty="0" err="1" smtClean="0"/>
              <a:t>PdM</a:t>
            </a:r>
            <a:r>
              <a:rPr lang="en-GB" dirty="0" smtClean="0"/>
              <a:t> is nothing but the act of taking informed decisions based on monitoring of various parameters which would have rather been based on expert opinion. </a:t>
            </a:r>
          </a:p>
          <a:p>
            <a:r>
              <a:rPr lang="en-GB" dirty="0" smtClean="0"/>
              <a:t>Predictive maintenance might include various statistical tools based on the data collected during the real time monitoring and might be able to predict the failure before it actually unfolds. </a:t>
            </a:r>
            <a:endParaRPr lang="en-GB" dirty="0"/>
          </a:p>
        </p:txBody>
      </p:sp>
      <p:sp>
        <p:nvSpPr>
          <p:cNvPr id="4" name="Title 1"/>
          <p:cNvSpPr txBox="1">
            <a:spLocks/>
          </p:cNvSpPr>
          <p:nvPr/>
        </p:nvSpPr>
        <p:spPr>
          <a:xfrm>
            <a:off x="646111" y="452718"/>
            <a:ext cx="9404723" cy="8415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4000" smtClean="0"/>
              <a:t>Elements Of CBM </a:t>
            </a:r>
            <a:endParaRPr lang="en-GB" sz="4000" dirty="0"/>
          </a:p>
        </p:txBody>
      </p:sp>
    </p:spTree>
    <p:extLst>
      <p:ext uri="{BB962C8B-B14F-4D97-AF65-F5344CB8AC3E}">
        <p14:creationId xmlns:p14="http://schemas.microsoft.com/office/powerpoint/2010/main" val="323480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562</TotalTime>
  <Words>1391</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Cloud Based CBM Solutions </vt:lpstr>
      <vt:lpstr>Vision Statement   </vt:lpstr>
      <vt:lpstr>Machine failure in Industry </vt:lpstr>
      <vt:lpstr>Maintenance Programmes </vt:lpstr>
      <vt:lpstr>Reliability Centred Maintenance </vt:lpstr>
      <vt:lpstr>Total Cost as per different maintenance programme under RCM</vt:lpstr>
      <vt:lpstr>CBM ELEMENTS AND TECHNIQUES</vt:lpstr>
      <vt:lpstr>Elements Of CBM </vt:lpstr>
      <vt:lpstr>PowerPoint Presentation</vt:lpstr>
      <vt:lpstr>PowerPoint Presentation</vt:lpstr>
      <vt:lpstr>PM Vs. CBM </vt:lpstr>
      <vt:lpstr>General components of CBM </vt:lpstr>
      <vt:lpstr>Our Solution </vt:lpstr>
      <vt:lpstr>Cloud Based CBM Solution </vt:lpstr>
      <vt:lpstr>Cloud Based CBM Solution </vt:lpstr>
      <vt:lpstr>Approach for the solution </vt:lpstr>
      <vt:lpstr>Proof Of Concept </vt:lpstr>
      <vt:lpstr>POC for Lathe/CNC Lathe Machine </vt:lpstr>
      <vt:lpstr>PowerPoint Presentation</vt:lpstr>
      <vt:lpstr>PowerPoint Presentation</vt:lpstr>
      <vt:lpstr>The solution</vt:lpstr>
      <vt:lpstr>The solution</vt:lpstr>
      <vt:lpstr>POC validation </vt:lpstr>
      <vt:lpstr>POC validation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CBM</dc:title>
  <dc:creator>Manish Kukreja</dc:creator>
  <cp:lastModifiedBy>Manish Kukreja</cp:lastModifiedBy>
  <cp:revision>33</cp:revision>
  <dcterms:created xsi:type="dcterms:W3CDTF">2021-01-27T05:55:14Z</dcterms:created>
  <dcterms:modified xsi:type="dcterms:W3CDTF">2021-03-19T06:41:11Z</dcterms:modified>
</cp:coreProperties>
</file>