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 Vista - Indian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Python-based GUI App for Real-time Weather Display</a:t>
            </a:r>
          </a:p>
          <a:p>
            <a:r>
              <a:t>Presented by: [Your Name], [Your College Name]</a:t>
            </a:r>
          </a:p>
          <a:p>
            <a:r>
              <a:t>Course: [Your Course Name], Semester [X]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Logo and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Logo loaded with Pillow (Image.open, ImageTk.PhotoImage)</a:t>
            </a:r>
          </a:p>
          <a:p>
            <a:r>
              <a:t>- Emoji fallback when logo unavailable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Output:</a:t>
            </a:r>
          </a:p>
          <a:p>
            <a:r>
              <a:t>Maharashtra (Mumbai)</a:t>
            </a:r>
          </a:p>
          <a:p>
            <a:r>
              <a:t>☀️ Sunny</a:t>
            </a:r>
          </a:p>
          <a:p>
            <a:r>
              <a:t>Temperature: 31°C</a:t>
            </a:r>
          </a:p>
          <a:p>
            <a:r>
              <a:t>Wind Speed: 12 km/h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real icons</a:t>
            </a:r>
          </a:p>
          <a:p>
            <a:r>
              <a:t>- Add 5-day forecast</a:t>
            </a:r>
          </a:p>
          <a:p>
            <a:r>
              <a:t>- Search by pin code</a:t>
            </a:r>
          </a:p>
          <a:p>
            <a:r>
              <a:t>- Mobile app version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 design in Python</a:t>
            </a:r>
          </a:p>
          <a:p>
            <a:r>
              <a:t>- Real API integration</a:t>
            </a:r>
          </a:p>
          <a:p>
            <a:r>
              <a:t>- Focused on usability</a:t>
            </a:r>
          </a:p>
          <a:p>
            <a:r>
              <a:t>- Perfect for college projects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[Your email or GitHub link]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build a visually appealing Python GUI app that shows real-time weather of Indian states.</a:t>
            </a:r>
          </a:p>
          <a:p/>
          <a:p>
            <a:r>
              <a:t>Features:</a:t>
            </a:r>
          </a:p>
          <a:p>
            <a:r>
              <a:t>- Attractive GUI using Tkinter</a:t>
            </a:r>
          </a:p>
          <a:p>
            <a:r>
              <a:t>- Autocomplete dropdown for Indian states</a:t>
            </a:r>
          </a:p>
          <a:p>
            <a:r>
              <a:t>- Weather icons using emojis</a:t>
            </a:r>
          </a:p>
          <a:p>
            <a:r>
              <a:t>- Real-time weather via Open-Meteo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Tkinter</a:t>
            </a:r>
          </a:p>
          <a:p>
            <a:r>
              <a:t>- ttk (Themed Tkinter)</a:t>
            </a:r>
          </a:p>
          <a:p>
            <a:r>
              <a:t>- PIL (Pillow)</a:t>
            </a:r>
          </a:p>
          <a:p>
            <a:r>
              <a:t>- requests</a:t>
            </a:r>
          </a:p>
          <a:p>
            <a:r>
              <a:t>- 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dark-themed background (#1e1e2e)</a:t>
            </a:r>
          </a:p>
          <a:p>
            <a:r>
              <a:t>Bright accent colors (#f5c542)</a:t>
            </a:r>
          </a:p>
          <a:p>
            <a:r>
              <a:t>Fonts: Verdana, Calibri, Georgia</a:t>
            </a:r>
          </a:p>
          <a:p>
            <a:r>
              <a:t>Emojis used for simplicity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 API: geocoding-api.open-meteo.com</a:t>
            </a:r>
          </a:p>
          <a:p>
            <a:r>
              <a:t>Weather API: api.open-meteo.com</a:t>
            </a:r>
          </a:p>
          <a:p>
            <a:r>
              <a:t>No API key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 Code to Emoji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 = ☀️ Sunny</a:t>
            </a:r>
          </a:p>
          <a:p>
            <a:r>
              <a:t>3 = ☁️ Cloudy</a:t>
            </a:r>
          </a:p>
          <a:p>
            <a:r>
              <a:t>61 = 🌧️ Rain</a:t>
            </a:r>
          </a:p>
          <a:p>
            <a:r>
              <a:t>95 = ⛈️ Thunderstorm</a:t>
            </a:r>
          </a:p>
          <a:p>
            <a:r>
              <a:t>... and more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Python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get_weather(city):</a:t>
            </a:r>
          </a:p>
          <a:p>
            <a:r>
              <a:t>- Gets lat/lon using Geo API</a:t>
            </a:r>
          </a:p>
          <a:p>
            <a:r>
              <a:t>- Fetches weather using Weather API</a:t>
            </a:r>
          </a:p>
          <a:p>
            <a:r>
              <a:t>- Maps weather to emoji</a:t>
            </a:r>
          </a:p>
          <a:p/>
          <a:p>
            <a:r>
              <a:t>fetch_and_display():</a:t>
            </a:r>
          </a:p>
          <a:p>
            <a:r>
              <a:t>- Gets state from dropdown</a:t>
            </a:r>
          </a:p>
          <a:p>
            <a:r>
              <a:t>- Displays weather info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Autocomplete 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Typing filters Indian states</a:t>
            </a:r>
          </a:p>
          <a:p>
            <a:r>
              <a:t>- Improves usability and user experience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try-except for API requests</a:t>
            </a:r>
          </a:p>
          <a:p>
            <a:r>
              <a:t>- Handles no internet, invalid city, and JSON errors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