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autoCompressPictures="0" conformance="strict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34.58%" autoAdjust="0"/>
    <p:restoredTop sz="86.41%" autoAdjust="0"/>
  </p:normalViewPr>
  <p:slideViewPr>
    <p:cSldViewPr snapToGrid="0" snapToObjects="1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notesMaster" Target="notesMasters/notesMaster1.xml"/><Relationship Id="rId5" Type="http://purl.oclc.org/ooxml/officeDocument/relationships/slide" Target="slides/slide4.xml"/><Relationship Id="rId10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181B-51C8-449E-AADC-9985F0102063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FE42-F826-4E87-A5E2-E31C0BCF0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8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book_table     (1=YES,0=NO)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https://app.powerbi.com/groups/me/reports/55021219-4186-4a3b-b904-4df92fd29bb0?pbi_source=PowerPoint" TargetMode="External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5" Type="http://purl.oclc.org/ooxml/officeDocument/relationships/image" Target="../media/image3.png"/><Relationship Id="rId4" Type="http://purl.oclc.org/ooxml/officeDocument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hyperlink" Target="https://app.powerbi.com/groups/me/reports/55021219-4186-4a3b-b904-4df92fd29bb0/ReportSection1a44cd2a28681165c629?pbi_source=PowerPoint" TargetMode="External"/><Relationship Id="rId2" Type="http://purl.oclc.org/ooxml/officeDocument/relationships/notesSlide" Target="../notesSlides/notesSlide1.xml"/><Relationship Id="rId1" Type="http://purl.oclc.org/ooxml/officeDocument/relationships/slideLayout" Target="../slideLayouts/slideLayout8.xml"/><Relationship Id="rId4" Type="http://purl.oclc.org/ooxml/officeDocument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hyperlink" Target="https://app.powerbi.com/groups/me/reports/55021219-4186-4a3b-b904-4df92fd29bb0/ReportSectione153cd102120d610703a?pbi_source=PowerPoint" TargetMode="External"/><Relationship Id="rId2" Type="http://purl.oclc.org/ooxml/officeDocument/relationships/notesSlide" Target="../notesSlides/notesSlide2.xml"/><Relationship Id="rId1" Type="http://purl.oclc.org/ooxml/officeDocument/relationships/slideLayout" Target="../slideLayouts/slideLayout8.xml"/><Relationship Id="rId4" Type="http://purl.oclc.org/ooxml/officeDocument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hyperlink" Target="https://app.powerbi.com/groups/me/reports/55021219-4186-4a3b-b904-4df92fd29bb0/ReportSectionb1af1745720588348b60?pbi_source=PowerPoint" TargetMode="External"/><Relationship Id="rId2" Type="http://purl.oclc.org/ooxml/officeDocument/relationships/notesSlide" Target="../notesSlides/notesSlide3.xml"/><Relationship Id="rId1" Type="http://purl.oclc.org/ooxml/officeDocument/relationships/slideLayout" Target="../slideLayouts/slideLayout8.xml"/><Relationship Id="rId4" Type="http://purl.oclc.org/ooxml/officeDocument/relationships/image" Target="../media/image6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%"/>
          </a:bodyPr>
          <a:lstStyle>
            <a:lvl1pPr algn="ctr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4400" b="0" i="0" kern="1200" baseline="0%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%"/>
              </a:lnSpc>
              <a:spcBef>
                <a:spcPct val="0%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%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ZOMATO_BI</a:t>
            </a:r>
            <a:endParaRPr kumimoji="0" lang="en-US" sz="4400" b="0" i="0" u="none" strike="noStrike" kern="1200" cap="none" spc="0" normalizeH="0" baseline="0%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%"/>
          </a:bodyPr>
          <a:lstStyle>
            <a:lvl1pPr marL="0" indent="0" algn="ctr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13/05/2021 09:48:50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14/04/2021 09:42:15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, lineClusteredColumnCombo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0</a:t>
            </a: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lusteredColumnComboChart, treemap, slicer, slicer, slicer, slicer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, pivotTable, book_table     (1=YES,0=NO), pie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/>
  <TotalTime>5</TotalTime>
  <Words>109</Words>
  <Application>Microsoft Office PowerPoint</Application>
  <PresentationFormat>Widescreen</PresentationFormat>
  <Paragraphs>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ZOMATO_BI</vt:lpstr>
      <vt:lpstr>Page 0</vt:lpstr>
      <vt:lpstr>Page 4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priyanshu styles</cp:lastModifiedBy>
  <cp:revision>4</cp:revision>
  <dcterms:created xsi:type="dcterms:W3CDTF">2016-09-04T11:54:55Z</dcterms:created>
  <dcterms:modified xsi:type="dcterms:W3CDTF">2021-05-13T09:56:56Z</dcterms:modified>
</cp:coreProperties>
</file>