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rrgrfd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Current Rank by Nationality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b4fc2ec-3ae1-465f-b48b-4da17b2f319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40cb20233fc45c4" /><Relationship Type="http://schemas.openxmlformats.org/officeDocument/2006/relationships/hyperlink" Target="https://app.powerbi.com/groups/me/reports/6b4fc2ec-3ae1-465f-b48b-4da17b2f319a/ReportSection?pbi_source=PowerPoint" TargetMode="External" Id="RelId0" /><Relationship Type="http://schemas.openxmlformats.org/officeDocument/2006/relationships/image" Target="/ppt/media/image4.png" Id="imgId5447306" /><Relationship Type="http://schemas.openxmlformats.org/officeDocument/2006/relationships/notesSlide" Target="/ppt/notesSlides/notesSlide.xml" Id="R171c8465ca1c4df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9055b9c9141f4fab" /><Relationship Type="http://schemas.openxmlformats.org/officeDocument/2006/relationships/hyperlink" Target="https://app.powerbi.com/groups/me/reports/6b4fc2ec-3ae1-465f-b48b-4da17b2f319a/ReportSection42b5d46e86be08ecd917?pbi_source=PowerPoint" TargetMode="External" Id="RelId1" /><Relationship Type="http://schemas.openxmlformats.org/officeDocument/2006/relationships/image" Target="/ppt/media/image5.png" Id="imgId5447307" /><Relationship Type="http://schemas.openxmlformats.org/officeDocument/2006/relationships/notesSlide" Target="/ppt/notesSlides/notesSlide2.xml" Id="R16cc453735f841a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f6f9842363d4aa7" /><Relationship Type="http://schemas.openxmlformats.org/officeDocument/2006/relationships/hyperlink" Target="https://app.powerbi.com/groups/me/reports/6b4fc2ec-3ae1-465f-b48b-4da17b2f319a/ReportSectiond8089d40029707ea93d1?pbi_source=PowerPoint" TargetMode="External" Id="RelId2" /><Relationship Type="http://schemas.openxmlformats.org/officeDocument/2006/relationships/image" Target="/ppt/media/image6.png" Id="imgId5447308" /><Relationship Type="http://schemas.openxmlformats.org/officeDocument/2006/relationships/notesSlide" Target="/ppt/notesSlides/notesSlide3.xml" Id="Rde1c331dfdc445de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SPORT EDA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13/05/2021 09:56:23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13/05/2021 08:26:28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rgrfd, card, card, card, card, lineStackedColumnComboChart, actionButton, slicer, textbox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44730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DETAIL EDA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urrent Rank by Nationality, slicer, textbox. Please refer to the notes on this slide for details.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44730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RANK BY NATIONALITY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onutChart, card, card, card, actionButton. Please refer to the notes on this slide for details.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44730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RANK IN % BY SPORT 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