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297" r:id="rId2"/>
    <p:sldId id="317" r:id="rId3"/>
    <p:sldId id="318" r:id="rId4"/>
    <p:sldId id="319" r:id="rId5"/>
    <p:sldId id="256" r:id="rId6"/>
    <p:sldId id="257" r:id="rId7"/>
    <p:sldId id="258" r:id="rId8"/>
    <p:sldId id="259" r:id="rId9"/>
    <p:sldId id="298" r:id="rId10"/>
    <p:sldId id="299" r:id="rId11"/>
    <p:sldId id="300" r:id="rId12"/>
    <p:sldId id="301" r:id="rId13"/>
    <p:sldId id="302" r:id="rId14"/>
    <p:sldId id="303" r:id="rId15"/>
    <p:sldId id="304" r:id="rId16"/>
    <p:sldId id="305" r:id="rId17"/>
    <p:sldId id="306" r:id="rId18"/>
    <p:sldId id="309" r:id="rId19"/>
    <p:sldId id="308" r:id="rId20"/>
    <p:sldId id="310" r:id="rId21"/>
    <p:sldId id="307" r:id="rId22"/>
    <p:sldId id="311" r:id="rId23"/>
    <p:sldId id="312" r:id="rId24"/>
    <p:sldId id="313" r:id="rId25"/>
    <p:sldId id="314" r:id="rId26"/>
    <p:sldId id="315" r:id="rId27"/>
    <p:sldId id="316" r:id="rId28"/>
    <p:sldId id="320" r:id="rId29"/>
  </p:sldIdLst>
  <p:sldSz cx="9144000" cy="5143500" type="screen16x9"/>
  <p:notesSz cx="6858000" cy="9144000"/>
  <p:embeddedFontLst>
    <p:embeddedFont>
      <p:font typeface="Anaheim" panose="020B0604020202020204" charset="0"/>
      <p:regular r:id="rId31"/>
    </p:embeddedFont>
    <p:embeddedFont>
      <p:font typeface="Chakra Petch" panose="020B0604020202020204" charset="-34"/>
      <p:regular r:id="rId32"/>
      <p:bold r:id="rId33"/>
      <p:italic r:id="rId34"/>
      <p:boldItalic r:id="rId35"/>
    </p:embeddedFont>
    <p:embeddedFont>
      <p:font typeface="Chakra Petch Medium" panose="020B0604020202020204" charset="-34"/>
      <p:regular r:id="rId36"/>
      <p:bold r:id="rId37"/>
      <p:italic r:id="rId38"/>
      <p:boldItalic r:id="rId39"/>
    </p:embeddedFont>
    <p:embeddedFont>
      <p:font typeface="Nunito Light" pitchFamily="2" charset="0"/>
      <p:regular r:id="rId40"/>
      <p:italic r:id="rId41"/>
    </p:embeddedFont>
    <p:embeddedFont>
      <p:font typeface="Open Sans" panose="020B06060305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shu Sharma" initials="PS" lastIdx="1" clrIdx="0">
    <p:extLst>
      <p:ext uri="{19B8F6BF-5375-455C-9EA6-DF929625EA0E}">
        <p15:presenceInfo xmlns:p15="http://schemas.microsoft.com/office/powerpoint/2012/main" userId="159519a5fb53d3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29FDB3-C356-4B25-BE9B-BFB282348C6A}">
  <a:tblStyle styleId="{3B29FDB3-C356-4B25-BE9B-BFB282348C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E5EE19-520A-4CF0-8243-12E0606A947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196" autoAdjust="0"/>
  </p:normalViewPr>
  <p:slideViewPr>
    <p:cSldViewPr snapToGrid="0">
      <p:cViewPr varScale="1">
        <p:scale>
          <a:sx n="113" d="100"/>
          <a:sy n="113" d="100"/>
        </p:scale>
        <p:origin x="610" y="67"/>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85382d112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85382d11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0" name="Google Shape;10;p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1" name="Google Shape;11;p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2" name="Google Shape;12;p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 name="Google Shape;13;p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4" name="Google Shape;14;p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5" name="Google Shape;15;p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6" name="Google Shape;16;p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17" name="Google Shape;17;p2"/>
          <p:cNvGrpSpPr/>
          <p:nvPr/>
        </p:nvGrpSpPr>
        <p:grpSpPr>
          <a:xfrm>
            <a:off x="-339087" y="-373187"/>
            <a:ext cx="724600" cy="1187875"/>
            <a:chOff x="-84287" y="-856312"/>
            <a:chExt cx="724600" cy="1187875"/>
          </a:xfrm>
        </p:grpSpPr>
        <p:sp>
          <p:nvSpPr>
            <p:cNvPr id="18" name="Google Shape;18;p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 name="Google Shape;19;p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
        <p:nvSpPr>
          <p:cNvPr id="20" name="Google Shape;20;p2"/>
          <p:cNvSpPr txBox="1">
            <a:spLocks noGrp="1"/>
          </p:cNvSpPr>
          <p:nvPr>
            <p:ph type="ctrTitle"/>
          </p:nvPr>
        </p:nvSpPr>
        <p:spPr>
          <a:xfrm>
            <a:off x="3570725" y="1222850"/>
            <a:ext cx="4674300" cy="2272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1" name="Google Shape;21;p2"/>
          <p:cNvSpPr txBox="1">
            <a:spLocks noGrp="1"/>
          </p:cNvSpPr>
          <p:nvPr>
            <p:ph type="subTitle" idx="1"/>
          </p:nvPr>
        </p:nvSpPr>
        <p:spPr>
          <a:xfrm>
            <a:off x="3688650" y="3569281"/>
            <a:ext cx="4410900" cy="475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sp>
        <p:nvSpPr>
          <p:cNvPr id="205" name="Google Shape;205;p2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6" name="Google Shape;206;p2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7" name="Google Shape;207;p2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8" name="Google Shape;208;p2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9" name="Google Shape;209;p2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6"/>
          <p:cNvSpPr/>
          <p:nvPr/>
        </p:nvSpPr>
        <p:spPr>
          <a:xfrm>
            <a:off x="7400450" y="-11328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0" name="Google Shape;50;p6"/>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1" name="Google Shape;51;p6"/>
          <p:cNvSpPr/>
          <p:nvPr/>
        </p:nvSpPr>
        <p:spPr>
          <a:xfrm>
            <a:off x="8517075" y="-11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942875" y="653225"/>
            <a:ext cx="2878500" cy="1098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7"/>
          <p:cNvSpPr txBox="1">
            <a:spLocks noGrp="1"/>
          </p:cNvSpPr>
          <p:nvPr>
            <p:ph type="subTitle" idx="1"/>
          </p:nvPr>
        </p:nvSpPr>
        <p:spPr>
          <a:xfrm>
            <a:off x="4942875" y="1665925"/>
            <a:ext cx="2878500" cy="280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5" name="Google Shape;55;p7"/>
          <p:cNvSpPr/>
          <p:nvPr/>
        </p:nvSpPr>
        <p:spPr>
          <a:xfrm flipH="1">
            <a:off x="-130162" y="1960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6" name="Google Shape;56;p7"/>
          <p:cNvSpPr/>
          <p:nvPr/>
        </p:nvSpPr>
        <p:spPr>
          <a:xfrm flipH="1">
            <a:off x="-130162" y="54048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7" name="Google Shape;57;p7"/>
          <p:cNvSpPr/>
          <p:nvPr/>
        </p:nvSpPr>
        <p:spPr>
          <a:xfrm flipH="1">
            <a:off x="83638" y="-14848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8" name="Google Shape;58;p7"/>
          <p:cNvSpPr/>
          <p:nvPr/>
        </p:nvSpPr>
        <p:spPr>
          <a:xfrm rot="10800000">
            <a:off x="-130162" y="39972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9" name="Google Shape;59;p7"/>
          <p:cNvSpPr/>
          <p:nvPr/>
        </p:nvSpPr>
        <p:spPr>
          <a:xfrm rot="10800000">
            <a:off x="-130162" y="36408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0" name="Google Shape;60;p7"/>
          <p:cNvSpPr/>
          <p:nvPr/>
        </p:nvSpPr>
        <p:spPr>
          <a:xfrm>
            <a:off x="-95025" y="4044750"/>
            <a:ext cx="974575" cy="1098750"/>
          </a:xfrm>
          <a:custGeom>
            <a:avLst/>
            <a:gdLst/>
            <a:ahLst/>
            <a:cxnLst/>
            <a:rect l="l" t="t" r="r" b="b"/>
            <a:pathLst>
              <a:path w="38983" h="43950" extrusionOk="0">
                <a:moveTo>
                  <a:pt x="0" y="43950"/>
                </a:moveTo>
                <a:lnTo>
                  <a:pt x="38983" y="0"/>
                </a:lnTo>
              </a:path>
            </a:pathLst>
          </a:custGeom>
          <a:noFill/>
          <a:ln w="19050" cap="flat" cmpd="sng">
            <a:solidFill>
              <a:schemeClr val="lt2"/>
            </a:solidFill>
            <a:prstDash val="solid"/>
            <a:round/>
            <a:headEnd type="none" w="med" len="med"/>
            <a:tailEnd type="oval" w="med" len="med"/>
          </a:ln>
        </p:spPr>
      </p:sp>
      <p:sp>
        <p:nvSpPr>
          <p:cNvPr id="61" name="Google Shape;61;p7"/>
          <p:cNvSpPr/>
          <p:nvPr/>
        </p:nvSpPr>
        <p:spPr>
          <a:xfrm rot="10800000">
            <a:off x="154938" y="44723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4" name="Google Shape;64;p8"/>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5" name="Google Shape;65;p8"/>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6" name="Google Shape;66;p8"/>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7" name="Google Shape;67;p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8" name="Google Shape;68;p8"/>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9" name="Google Shape;69;p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 name="Google Shape;7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9"/>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4" name="Google Shape;74;p9"/>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nvGrpSpPr>
          <p:cNvPr id="75" name="Google Shape;75;p9"/>
          <p:cNvGrpSpPr/>
          <p:nvPr/>
        </p:nvGrpSpPr>
        <p:grpSpPr>
          <a:xfrm>
            <a:off x="-339087" y="-373187"/>
            <a:ext cx="724600" cy="1187875"/>
            <a:chOff x="-84287" y="-856312"/>
            <a:chExt cx="724600" cy="1187875"/>
          </a:xfrm>
        </p:grpSpPr>
        <p:sp>
          <p:nvSpPr>
            <p:cNvPr id="76" name="Google Shape;76;p9"/>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7" name="Google Shape;77;p9"/>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7" name="Google Shape;97;p1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8" name="Google Shape;98;p1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9" name="Google Shape;99;p1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0" name="Google Shape;100;p1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hasCustomPrompt="1"/>
          </p:nvPr>
        </p:nvSpPr>
        <p:spPr>
          <a:xfrm>
            <a:off x="1034366"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3" hasCustomPrompt="1"/>
          </p:nvPr>
        </p:nvSpPr>
        <p:spPr>
          <a:xfrm>
            <a:off x="1034366"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hasCustomPrompt="1"/>
          </p:nvPr>
        </p:nvSpPr>
        <p:spPr>
          <a:xfrm>
            <a:off x="3628532"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5" hasCustomPrompt="1"/>
          </p:nvPr>
        </p:nvSpPr>
        <p:spPr>
          <a:xfrm>
            <a:off x="3628532"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6" hasCustomPrompt="1"/>
          </p:nvPr>
        </p:nvSpPr>
        <p:spPr>
          <a:xfrm>
            <a:off x="6222697"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hasCustomPrompt="1"/>
          </p:nvPr>
        </p:nvSpPr>
        <p:spPr>
          <a:xfrm>
            <a:off x="6222697"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967587"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09" name="Google Shape;109;p13"/>
          <p:cNvSpPr txBox="1">
            <a:spLocks noGrp="1"/>
          </p:cNvSpPr>
          <p:nvPr>
            <p:ph type="subTitle" idx="8"/>
          </p:nvPr>
        </p:nvSpPr>
        <p:spPr>
          <a:xfrm>
            <a:off x="3561750"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0" name="Google Shape;110;p13"/>
          <p:cNvSpPr txBox="1">
            <a:spLocks noGrp="1"/>
          </p:cNvSpPr>
          <p:nvPr>
            <p:ph type="subTitle" idx="9"/>
          </p:nvPr>
        </p:nvSpPr>
        <p:spPr>
          <a:xfrm>
            <a:off x="6155913"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1" name="Google Shape;111;p13"/>
          <p:cNvSpPr txBox="1">
            <a:spLocks noGrp="1"/>
          </p:cNvSpPr>
          <p:nvPr>
            <p:ph type="subTitle" idx="13"/>
          </p:nvPr>
        </p:nvSpPr>
        <p:spPr>
          <a:xfrm>
            <a:off x="967587"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2" name="Google Shape;112;p13"/>
          <p:cNvSpPr txBox="1">
            <a:spLocks noGrp="1"/>
          </p:cNvSpPr>
          <p:nvPr>
            <p:ph type="subTitle" idx="14"/>
          </p:nvPr>
        </p:nvSpPr>
        <p:spPr>
          <a:xfrm>
            <a:off x="3561750"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3" name="Google Shape;113;p13"/>
          <p:cNvSpPr txBox="1">
            <a:spLocks noGrp="1"/>
          </p:cNvSpPr>
          <p:nvPr>
            <p:ph type="subTitle" idx="15"/>
          </p:nvPr>
        </p:nvSpPr>
        <p:spPr>
          <a:xfrm>
            <a:off x="6155913"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2"/>
        <p:cNvGrpSpPr/>
        <p:nvPr/>
      </p:nvGrpSpPr>
      <p:grpSpPr>
        <a:xfrm>
          <a:off x="0" y="0"/>
          <a:ext cx="0" cy="0"/>
          <a:chOff x="0" y="0"/>
          <a:chExt cx="0" cy="0"/>
        </a:xfrm>
      </p:grpSpPr>
      <p:sp>
        <p:nvSpPr>
          <p:cNvPr id="193" name="Google Shape;193;p2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4" name="Google Shape;194;p2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5" name="Google Shape;195;p2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6" name="Google Shape;196;p2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7" name="Google Shape;197;p2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8" name="Google Shape;198;p2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9" name="Google Shape;199;p2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0" name="Google Shape;200;p2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201" name="Google Shape;201;p22"/>
          <p:cNvGrpSpPr/>
          <p:nvPr/>
        </p:nvGrpSpPr>
        <p:grpSpPr>
          <a:xfrm>
            <a:off x="-339087" y="-373187"/>
            <a:ext cx="724600" cy="1187875"/>
            <a:chOff x="-84287" y="-856312"/>
            <a:chExt cx="724600" cy="1187875"/>
          </a:xfrm>
        </p:grpSpPr>
        <p:sp>
          <p:nvSpPr>
            <p:cNvPr id="202" name="Google Shape;202;p2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3" name="Google Shape;203;p2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hakra Petch"/>
              <a:buNone/>
              <a:defRPr sz="3000">
                <a:solidFill>
                  <a:schemeClr val="dk1"/>
                </a:solidFill>
                <a:latin typeface="Chakra Petch"/>
                <a:ea typeface="Chakra Petch"/>
                <a:cs typeface="Chakra Petch"/>
                <a:sym typeface="Chakra Petch"/>
              </a:defRPr>
            </a:lvl1pPr>
            <a:lvl2pPr lvl="1"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2pPr>
            <a:lvl3pPr lvl="2"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3pPr>
            <a:lvl4pPr lvl="3"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4pPr>
            <a:lvl5pPr lvl="4"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5pPr>
            <a:lvl6pPr lvl="5"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6pPr>
            <a:lvl7pPr lvl="6"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7pPr>
            <a:lvl8pPr lvl="7"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8pPr>
            <a:lvl9pPr lvl="8"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59"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EA7B-CC25-11A8-080C-BBBC9AB0C639}"/>
              </a:ext>
            </a:extLst>
          </p:cNvPr>
          <p:cNvSpPr>
            <a:spLocks noGrp="1"/>
          </p:cNvSpPr>
          <p:nvPr>
            <p:ph type="ctrTitle"/>
          </p:nvPr>
        </p:nvSpPr>
        <p:spPr>
          <a:xfrm>
            <a:off x="1991360" y="629920"/>
            <a:ext cx="5161280" cy="1388532"/>
          </a:xfrm>
        </p:spPr>
        <p:txBody>
          <a:bodyPr/>
          <a:lstStyle/>
          <a:p>
            <a:r>
              <a:rPr lang="en-IN" sz="8000" dirty="0">
                <a:latin typeface="Chakra Petch Medium" panose="020B0604020202020204" charset="-34"/>
                <a:cs typeface="Chakra Petch Medium" panose="020B0604020202020204" charset="-34"/>
              </a:rPr>
              <a:t>Internship</a:t>
            </a:r>
          </a:p>
        </p:txBody>
      </p:sp>
      <p:grpSp>
        <p:nvGrpSpPr>
          <p:cNvPr id="4" name="Google Shape;10328;p62">
            <a:extLst>
              <a:ext uri="{FF2B5EF4-FFF2-40B4-BE49-F238E27FC236}">
                <a16:creationId xmlns:a16="http://schemas.microsoft.com/office/drawing/2014/main" id="{38E1B5AB-D1F0-5EE4-7E5E-665B94503978}"/>
              </a:ext>
            </a:extLst>
          </p:cNvPr>
          <p:cNvGrpSpPr/>
          <p:nvPr/>
        </p:nvGrpSpPr>
        <p:grpSpPr>
          <a:xfrm>
            <a:off x="5479627" y="2299673"/>
            <a:ext cx="2266848" cy="2213907"/>
            <a:chOff x="7538896" y="1970156"/>
            <a:chExt cx="361147" cy="361529"/>
          </a:xfrm>
          <a:solidFill>
            <a:schemeClr val="accent5">
              <a:lumMod val="95000"/>
            </a:schemeClr>
          </a:solidFill>
        </p:grpSpPr>
        <p:sp>
          <p:nvSpPr>
            <p:cNvPr id="5" name="Google Shape;10329;p62">
              <a:extLst>
                <a:ext uri="{FF2B5EF4-FFF2-40B4-BE49-F238E27FC236}">
                  <a16:creationId xmlns:a16="http://schemas.microsoft.com/office/drawing/2014/main" id="{BD182C78-4216-AB22-6360-C3A68CE7E429}"/>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330;p62">
              <a:extLst>
                <a:ext uri="{FF2B5EF4-FFF2-40B4-BE49-F238E27FC236}">
                  <a16:creationId xmlns:a16="http://schemas.microsoft.com/office/drawing/2014/main" id="{6E86E106-CEBF-18B2-D8C0-0C439C9E89DA}"/>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331;p62">
              <a:extLst>
                <a:ext uri="{FF2B5EF4-FFF2-40B4-BE49-F238E27FC236}">
                  <a16:creationId xmlns:a16="http://schemas.microsoft.com/office/drawing/2014/main" id="{A86AE90E-7AF2-C941-D698-8DA454822133}"/>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332;p62">
              <a:extLst>
                <a:ext uri="{FF2B5EF4-FFF2-40B4-BE49-F238E27FC236}">
                  <a16:creationId xmlns:a16="http://schemas.microsoft.com/office/drawing/2014/main" id="{AEBE773C-297C-BF89-D91A-A4CADC1DDE15}"/>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333;p62">
              <a:extLst>
                <a:ext uri="{FF2B5EF4-FFF2-40B4-BE49-F238E27FC236}">
                  <a16:creationId xmlns:a16="http://schemas.microsoft.com/office/drawing/2014/main" id="{0253648A-5023-766F-C66D-6ED85B1C02FF}"/>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34;p62">
              <a:extLst>
                <a:ext uri="{FF2B5EF4-FFF2-40B4-BE49-F238E27FC236}">
                  <a16:creationId xmlns:a16="http://schemas.microsoft.com/office/drawing/2014/main" id="{D8B07FDB-D138-4353-C9E4-3D0ADE2137AB}"/>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352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555A7-A544-1894-EC57-A3B873DCF145}"/>
              </a:ext>
            </a:extLst>
          </p:cNvPr>
          <p:cNvSpPr txBox="1"/>
          <p:nvPr/>
        </p:nvSpPr>
        <p:spPr>
          <a:xfrm>
            <a:off x="562187" y="833120"/>
            <a:ext cx="6935893" cy="3785652"/>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User-Friendly Experience:</a:t>
            </a:r>
            <a:r>
              <a:rPr lang="en-US" sz="1600" b="0" i="0" dirty="0">
                <a:solidFill>
                  <a:srgbClr val="D1D5DB"/>
                </a:solidFill>
                <a:effectLst/>
                <a:latin typeface="Chakra Petch" panose="020B0604020202020204" charset="-34"/>
                <a:cs typeface="Chakra Petch" panose="020B0604020202020204" charset="-34"/>
              </a:rPr>
              <a:t> The face recognition attendance system offers a user-friendly experience for both administrators and students. There's no need for physical cards or manual sign-ins, making the attendance process seamless and convenient.</a:t>
            </a:r>
          </a:p>
          <a:p>
            <a:pPr algn="just">
              <a:buClr>
                <a:schemeClr val="tx1"/>
              </a:buClr>
            </a:pPr>
            <a:endParaRPr lang="en-US" sz="1600" b="0" i="0" dirty="0">
              <a:solidFill>
                <a:srgbClr val="D1D5DB"/>
              </a:solidFill>
              <a:effectLst/>
              <a:latin typeface="Chakra Petch" panose="020B0604020202020204" charset="-34"/>
              <a:cs typeface="Chakra Petch" panose="020B0604020202020204" charset="-34"/>
            </a:endParaRPr>
          </a:p>
          <a:p>
            <a:pPr marL="285750" indent="-285750"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Integration with Modern Technologies:</a:t>
            </a:r>
            <a:r>
              <a:rPr lang="en-US" sz="1600" b="0" i="0" dirty="0">
                <a:solidFill>
                  <a:srgbClr val="D1D5DB"/>
                </a:solidFill>
                <a:effectLst/>
                <a:latin typeface="Chakra Petch" panose="020B0604020202020204" charset="-34"/>
                <a:cs typeface="Chakra Petch" panose="020B0604020202020204" charset="-34"/>
              </a:rPr>
              <a:t> Choosing a face recognition system aligns with the integration of modern technologies in educational institutions. It enhances the institution's image as forward-thinking and technologically advanced.</a:t>
            </a:r>
          </a:p>
          <a:p>
            <a:pPr marL="285750" indent="-285750" algn="just">
              <a:buClr>
                <a:schemeClr val="tx1"/>
              </a:buClr>
              <a:buFont typeface="Wingdings" panose="05000000000000000000" pitchFamily="2" charset="2"/>
              <a:buChar char="Ø"/>
            </a:pPr>
            <a:endParaRPr lang="en-US" sz="1600" b="0" i="0" dirty="0">
              <a:solidFill>
                <a:srgbClr val="D1D5DB"/>
              </a:solidFill>
              <a:effectLst/>
              <a:latin typeface="Chakra Petch" panose="020B0604020202020204" charset="-34"/>
              <a:cs typeface="Chakra Petch" panose="020B0604020202020204" charset="-34"/>
            </a:endParaRPr>
          </a:p>
          <a:p>
            <a:pPr marL="285750" indent="-285750"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Security and Privacy:</a:t>
            </a:r>
            <a:r>
              <a:rPr lang="en-US" sz="1600" b="0" i="0" dirty="0">
                <a:solidFill>
                  <a:srgbClr val="D1D5DB"/>
                </a:solidFill>
                <a:effectLst/>
                <a:latin typeface="Chakra Petch" panose="020B0604020202020204" charset="-34"/>
                <a:cs typeface="Chakra Petch" panose="020B0604020202020204" charset="-34"/>
              </a:rPr>
              <a:t> Face recognition, when implemented responsibly, ensures a secure and private means of identification. Biometric data is unique to each individual, and modern systems prioritize data protection and privacy.</a:t>
            </a:r>
          </a:p>
          <a:p>
            <a:pPr marL="285750" indent="-285750" algn="just">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spTree>
    <p:extLst>
      <p:ext uri="{BB962C8B-B14F-4D97-AF65-F5344CB8AC3E}">
        <p14:creationId xmlns:p14="http://schemas.microsoft.com/office/powerpoint/2010/main" val="407355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75FD-CE2C-22AD-542C-C17C16210FCE}"/>
              </a:ext>
            </a:extLst>
          </p:cNvPr>
          <p:cNvSpPr>
            <a:spLocks noGrp="1"/>
          </p:cNvSpPr>
          <p:nvPr>
            <p:ph type="title"/>
          </p:nvPr>
        </p:nvSpPr>
        <p:spPr>
          <a:xfrm>
            <a:off x="1605280" y="284480"/>
            <a:ext cx="6365108" cy="1487665"/>
          </a:xfrm>
        </p:spPr>
        <p:txBody>
          <a:bodyPr/>
          <a:lstStyle/>
          <a:p>
            <a:r>
              <a:rPr lang="en-US" sz="4400" b="1" i="0" dirty="0">
                <a:solidFill>
                  <a:srgbClr val="D1D5DB"/>
                </a:solidFill>
                <a:effectLst/>
                <a:latin typeface="Chakra Petch" panose="020B0604020202020204" charset="-34"/>
                <a:cs typeface="Chakra Petch" panose="020B0604020202020204" charset="-34"/>
              </a:rPr>
              <a:t>Face Recognition Technology Overview</a:t>
            </a:r>
            <a:endParaRPr lang="en-IN" sz="4400" dirty="0">
              <a:latin typeface="Chakra Petch" panose="020B0604020202020204" charset="-34"/>
              <a:cs typeface="Chakra Petch" panose="020B0604020202020204" charset="-34"/>
            </a:endParaRPr>
          </a:p>
        </p:txBody>
      </p:sp>
      <p:sp>
        <p:nvSpPr>
          <p:cNvPr id="3" name="Subtitle 2">
            <a:extLst>
              <a:ext uri="{FF2B5EF4-FFF2-40B4-BE49-F238E27FC236}">
                <a16:creationId xmlns:a16="http://schemas.microsoft.com/office/drawing/2014/main" id="{AE374736-DF2C-D547-9F6D-A9AC93C6C675}"/>
              </a:ext>
            </a:extLst>
          </p:cNvPr>
          <p:cNvSpPr>
            <a:spLocks noGrp="1"/>
          </p:cNvSpPr>
          <p:nvPr>
            <p:ph type="subTitle" idx="1"/>
          </p:nvPr>
        </p:nvSpPr>
        <p:spPr>
          <a:xfrm>
            <a:off x="838678" y="2093444"/>
            <a:ext cx="6365108" cy="1625601"/>
          </a:xfrm>
        </p:spPr>
        <p:txBody>
          <a:bodyPr/>
          <a:lstStyle/>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Face recognition technology is a biometric method used to identify and verify individuals based on their facial features. It leverages advanced algorithms and machine learning techniques to analyze and match unique facial patterns. Key components of face recognition technology include:</a:t>
            </a:r>
          </a:p>
          <a:p>
            <a:endParaRPr lang="en-IN" sz="1600" dirty="0">
              <a:latin typeface="Chakra Petch" panose="020B0604020202020204" charset="-34"/>
              <a:cs typeface="Chakra Petch" panose="020B0604020202020204" charset="-34"/>
            </a:endParaRPr>
          </a:p>
        </p:txBody>
      </p:sp>
      <p:grpSp>
        <p:nvGrpSpPr>
          <p:cNvPr id="21" name="Google Shape;1132;p47">
            <a:extLst>
              <a:ext uri="{FF2B5EF4-FFF2-40B4-BE49-F238E27FC236}">
                <a16:creationId xmlns:a16="http://schemas.microsoft.com/office/drawing/2014/main" id="{E52DE9B3-DB72-38B8-EC1D-E0D3FB74E98D}"/>
              </a:ext>
            </a:extLst>
          </p:cNvPr>
          <p:cNvGrpSpPr/>
          <p:nvPr/>
        </p:nvGrpSpPr>
        <p:grpSpPr>
          <a:xfrm>
            <a:off x="6404346" y="3321488"/>
            <a:ext cx="1642373" cy="1537532"/>
            <a:chOff x="2676484" y="2930083"/>
            <a:chExt cx="415649" cy="522900"/>
          </a:xfrm>
          <a:solidFill>
            <a:schemeClr val="accent5">
              <a:lumMod val="85000"/>
            </a:schemeClr>
          </a:solidFill>
        </p:grpSpPr>
        <p:sp>
          <p:nvSpPr>
            <p:cNvPr id="22" name="Google Shape;1133;p47">
              <a:extLst>
                <a:ext uri="{FF2B5EF4-FFF2-40B4-BE49-F238E27FC236}">
                  <a16:creationId xmlns:a16="http://schemas.microsoft.com/office/drawing/2014/main" id="{A7023CA7-486C-6288-5C80-7D69DDADD91C}"/>
                </a:ext>
              </a:extLst>
            </p:cNvPr>
            <p:cNvSpPr/>
            <p:nvPr/>
          </p:nvSpPr>
          <p:spPr>
            <a:xfrm>
              <a:off x="2861911" y="3287550"/>
              <a:ext cx="45025" cy="15280"/>
            </a:xfrm>
            <a:custGeom>
              <a:avLst/>
              <a:gdLst/>
              <a:ahLst/>
              <a:cxnLst/>
              <a:rect l="l" t="t" r="r" b="b"/>
              <a:pathLst>
                <a:path w="1547" h="525" extrusionOk="0">
                  <a:moveTo>
                    <a:pt x="264" y="0"/>
                  </a:moveTo>
                  <a:cubicBezTo>
                    <a:pt x="118" y="0"/>
                    <a:pt x="0" y="118"/>
                    <a:pt x="0" y="261"/>
                  </a:cubicBezTo>
                  <a:cubicBezTo>
                    <a:pt x="0" y="407"/>
                    <a:pt x="118" y="525"/>
                    <a:pt x="264" y="525"/>
                  </a:cubicBezTo>
                  <a:lnTo>
                    <a:pt x="1283" y="525"/>
                  </a:lnTo>
                  <a:cubicBezTo>
                    <a:pt x="1429" y="525"/>
                    <a:pt x="1547" y="407"/>
                    <a:pt x="1547" y="261"/>
                  </a:cubicBezTo>
                  <a:cubicBezTo>
                    <a:pt x="1547" y="118"/>
                    <a:pt x="1429" y="0"/>
                    <a:pt x="12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4;p47">
              <a:extLst>
                <a:ext uri="{FF2B5EF4-FFF2-40B4-BE49-F238E27FC236}">
                  <a16:creationId xmlns:a16="http://schemas.microsoft.com/office/drawing/2014/main" id="{09F9B135-0100-0D84-3F8A-31536C1852CF}"/>
                </a:ext>
              </a:extLst>
            </p:cNvPr>
            <p:cNvSpPr/>
            <p:nvPr/>
          </p:nvSpPr>
          <p:spPr>
            <a:xfrm>
              <a:off x="2901436" y="3137892"/>
              <a:ext cx="104341" cy="68804"/>
            </a:xfrm>
            <a:custGeom>
              <a:avLst/>
              <a:gdLst/>
              <a:ahLst/>
              <a:cxnLst/>
              <a:rect l="l" t="t" r="r" b="b"/>
              <a:pathLst>
                <a:path w="3585" h="2364" extrusionOk="0">
                  <a:moveTo>
                    <a:pt x="1789" y="952"/>
                  </a:moveTo>
                  <a:cubicBezTo>
                    <a:pt x="1915" y="952"/>
                    <a:pt x="2016" y="1053"/>
                    <a:pt x="2016" y="1179"/>
                  </a:cubicBezTo>
                  <a:cubicBezTo>
                    <a:pt x="2016" y="1305"/>
                    <a:pt x="1915" y="1409"/>
                    <a:pt x="1789" y="1409"/>
                  </a:cubicBezTo>
                  <a:cubicBezTo>
                    <a:pt x="1662" y="1409"/>
                    <a:pt x="1561" y="1305"/>
                    <a:pt x="1561" y="1179"/>
                  </a:cubicBezTo>
                  <a:cubicBezTo>
                    <a:pt x="1561" y="1053"/>
                    <a:pt x="1662" y="952"/>
                    <a:pt x="1789" y="952"/>
                  </a:cubicBezTo>
                  <a:close/>
                  <a:moveTo>
                    <a:pt x="2280" y="607"/>
                  </a:moveTo>
                  <a:lnTo>
                    <a:pt x="2280" y="607"/>
                  </a:lnTo>
                  <a:cubicBezTo>
                    <a:pt x="2577" y="713"/>
                    <a:pt x="2838" y="910"/>
                    <a:pt x="3021" y="1179"/>
                  </a:cubicBezTo>
                  <a:cubicBezTo>
                    <a:pt x="2838" y="1454"/>
                    <a:pt x="2577" y="1651"/>
                    <a:pt x="2280" y="1752"/>
                  </a:cubicBezTo>
                  <a:cubicBezTo>
                    <a:pt x="2443" y="1614"/>
                    <a:pt x="2544" y="1407"/>
                    <a:pt x="2544" y="1179"/>
                  </a:cubicBezTo>
                  <a:cubicBezTo>
                    <a:pt x="2544" y="952"/>
                    <a:pt x="2443" y="747"/>
                    <a:pt x="2280" y="607"/>
                  </a:cubicBezTo>
                  <a:close/>
                  <a:moveTo>
                    <a:pt x="1300" y="612"/>
                  </a:moveTo>
                  <a:cubicBezTo>
                    <a:pt x="1140" y="750"/>
                    <a:pt x="1039" y="955"/>
                    <a:pt x="1039" y="1185"/>
                  </a:cubicBezTo>
                  <a:cubicBezTo>
                    <a:pt x="1039" y="1412"/>
                    <a:pt x="1140" y="1614"/>
                    <a:pt x="1300" y="1755"/>
                  </a:cubicBezTo>
                  <a:cubicBezTo>
                    <a:pt x="1003" y="1651"/>
                    <a:pt x="745" y="1454"/>
                    <a:pt x="562" y="1185"/>
                  </a:cubicBezTo>
                  <a:cubicBezTo>
                    <a:pt x="745" y="913"/>
                    <a:pt x="1003" y="716"/>
                    <a:pt x="1300" y="612"/>
                  </a:cubicBezTo>
                  <a:close/>
                  <a:moveTo>
                    <a:pt x="1791" y="0"/>
                  </a:moveTo>
                  <a:cubicBezTo>
                    <a:pt x="1098" y="0"/>
                    <a:pt x="458" y="351"/>
                    <a:pt x="91" y="943"/>
                  </a:cubicBezTo>
                  <a:cubicBezTo>
                    <a:pt x="1" y="1089"/>
                    <a:pt x="1" y="1275"/>
                    <a:pt x="91" y="1418"/>
                  </a:cubicBezTo>
                  <a:cubicBezTo>
                    <a:pt x="464" y="2007"/>
                    <a:pt x="1098" y="2364"/>
                    <a:pt x="1791" y="2364"/>
                  </a:cubicBezTo>
                  <a:cubicBezTo>
                    <a:pt x="2487" y="2364"/>
                    <a:pt x="3125" y="2013"/>
                    <a:pt x="3495" y="1418"/>
                  </a:cubicBezTo>
                  <a:cubicBezTo>
                    <a:pt x="3585" y="1275"/>
                    <a:pt x="3585" y="1089"/>
                    <a:pt x="3495" y="943"/>
                  </a:cubicBezTo>
                  <a:cubicBezTo>
                    <a:pt x="3122" y="354"/>
                    <a:pt x="2487" y="0"/>
                    <a:pt x="17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5;p47">
              <a:extLst>
                <a:ext uri="{FF2B5EF4-FFF2-40B4-BE49-F238E27FC236}">
                  <a16:creationId xmlns:a16="http://schemas.microsoft.com/office/drawing/2014/main" id="{B50CACD0-EF9E-DAC7-380C-A63CE1F4E470}"/>
                </a:ext>
              </a:extLst>
            </p:cNvPr>
            <p:cNvSpPr/>
            <p:nvPr/>
          </p:nvSpPr>
          <p:spPr>
            <a:xfrm>
              <a:off x="2899806" y="3103345"/>
              <a:ext cx="100587" cy="25350"/>
            </a:xfrm>
            <a:custGeom>
              <a:avLst/>
              <a:gdLst/>
              <a:ahLst/>
              <a:cxnLst/>
              <a:rect l="l" t="t" r="r" b="b"/>
              <a:pathLst>
                <a:path w="3456" h="871" extrusionOk="0">
                  <a:moveTo>
                    <a:pt x="1730" y="0"/>
                  </a:moveTo>
                  <a:cubicBezTo>
                    <a:pt x="1198" y="0"/>
                    <a:pt x="667" y="124"/>
                    <a:pt x="183" y="371"/>
                  </a:cubicBezTo>
                  <a:cubicBezTo>
                    <a:pt x="51" y="438"/>
                    <a:pt x="1" y="595"/>
                    <a:pt x="65" y="724"/>
                  </a:cubicBezTo>
                  <a:cubicBezTo>
                    <a:pt x="113" y="816"/>
                    <a:pt x="206" y="870"/>
                    <a:pt x="304" y="870"/>
                  </a:cubicBezTo>
                  <a:cubicBezTo>
                    <a:pt x="343" y="870"/>
                    <a:pt x="384" y="861"/>
                    <a:pt x="422" y="842"/>
                  </a:cubicBezTo>
                  <a:cubicBezTo>
                    <a:pt x="830" y="633"/>
                    <a:pt x="1279" y="529"/>
                    <a:pt x="1728" y="529"/>
                  </a:cubicBezTo>
                  <a:cubicBezTo>
                    <a:pt x="2177" y="529"/>
                    <a:pt x="2626" y="633"/>
                    <a:pt x="3035" y="842"/>
                  </a:cubicBezTo>
                  <a:cubicBezTo>
                    <a:pt x="3074" y="862"/>
                    <a:pt x="3116" y="870"/>
                    <a:pt x="3152" y="870"/>
                  </a:cubicBezTo>
                  <a:cubicBezTo>
                    <a:pt x="3248" y="870"/>
                    <a:pt x="3343" y="817"/>
                    <a:pt x="3388" y="724"/>
                  </a:cubicBezTo>
                  <a:cubicBezTo>
                    <a:pt x="3456" y="595"/>
                    <a:pt x="3405" y="438"/>
                    <a:pt x="3276" y="371"/>
                  </a:cubicBezTo>
                  <a:cubicBezTo>
                    <a:pt x="2792" y="124"/>
                    <a:pt x="2261" y="0"/>
                    <a:pt x="17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6;p47">
              <a:extLst>
                <a:ext uri="{FF2B5EF4-FFF2-40B4-BE49-F238E27FC236}">
                  <a16:creationId xmlns:a16="http://schemas.microsoft.com/office/drawing/2014/main" id="{85FEAA64-3EB3-C9F8-9C16-ED5BA617E2EF}"/>
                </a:ext>
              </a:extLst>
            </p:cNvPr>
            <p:cNvSpPr/>
            <p:nvPr/>
          </p:nvSpPr>
          <p:spPr>
            <a:xfrm>
              <a:off x="2758239" y="3107245"/>
              <a:ext cx="99132" cy="99132"/>
            </a:xfrm>
            <a:custGeom>
              <a:avLst/>
              <a:gdLst/>
              <a:ahLst/>
              <a:cxnLst/>
              <a:rect l="l" t="t" r="r" b="b"/>
              <a:pathLst>
                <a:path w="3406" h="3406" extrusionOk="0">
                  <a:moveTo>
                    <a:pt x="1702" y="529"/>
                  </a:moveTo>
                  <a:cubicBezTo>
                    <a:pt x="2260" y="529"/>
                    <a:pt x="2726" y="919"/>
                    <a:pt x="2850" y="1441"/>
                  </a:cubicBezTo>
                  <a:lnTo>
                    <a:pt x="557" y="1441"/>
                  </a:lnTo>
                  <a:cubicBezTo>
                    <a:pt x="674" y="919"/>
                    <a:pt x="1146" y="529"/>
                    <a:pt x="1702" y="529"/>
                  </a:cubicBezTo>
                  <a:close/>
                  <a:moveTo>
                    <a:pt x="2847" y="1966"/>
                  </a:moveTo>
                  <a:cubicBezTo>
                    <a:pt x="2726" y="2488"/>
                    <a:pt x="2260" y="2878"/>
                    <a:pt x="1702" y="2878"/>
                  </a:cubicBezTo>
                  <a:cubicBezTo>
                    <a:pt x="1146" y="2878"/>
                    <a:pt x="677" y="2490"/>
                    <a:pt x="557" y="1966"/>
                  </a:cubicBezTo>
                  <a:close/>
                  <a:moveTo>
                    <a:pt x="1702" y="1"/>
                  </a:moveTo>
                  <a:cubicBezTo>
                    <a:pt x="761" y="1"/>
                    <a:pt x="1" y="767"/>
                    <a:pt x="1" y="1705"/>
                  </a:cubicBezTo>
                  <a:cubicBezTo>
                    <a:pt x="1" y="2645"/>
                    <a:pt x="767" y="3405"/>
                    <a:pt x="1702" y="3405"/>
                  </a:cubicBezTo>
                  <a:cubicBezTo>
                    <a:pt x="2642" y="3405"/>
                    <a:pt x="3405" y="2639"/>
                    <a:pt x="3405" y="1705"/>
                  </a:cubicBezTo>
                  <a:cubicBezTo>
                    <a:pt x="3405" y="767"/>
                    <a:pt x="263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7;p47">
              <a:extLst>
                <a:ext uri="{FF2B5EF4-FFF2-40B4-BE49-F238E27FC236}">
                  <a16:creationId xmlns:a16="http://schemas.microsoft.com/office/drawing/2014/main" id="{498193BF-74BA-1A7F-A2DE-B6C3EC6B2556}"/>
                </a:ext>
              </a:extLst>
            </p:cNvPr>
            <p:cNvSpPr/>
            <p:nvPr/>
          </p:nvSpPr>
          <p:spPr>
            <a:xfrm>
              <a:off x="2676484" y="2930083"/>
              <a:ext cx="415649" cy="522900"/>
            </a:xfrm>
            <a:custGeom>
              <a:avLst/>
              <a:gdLst/>
              <a:ahLst/>
              <a:cxnLst/>
              <a:rect l="l" t="t" r="r" b="b"/>
              <a:pathLst>
                <a:path w="14281" h="17966" extrusionOk="0">
                  <a:moveTo>
                    <a:pt x="7300" y="528"/>
                  </a:moveTo>
                  <a:cubicBezTo>
                    <a:pt x="7907" y="528"/>
                    <a:pt x="8403" y="1022"/>
                    <a:pt x="8403" y="1625"/>
                  </a:cubicBezTo>
                  <a:lnTo>
                    <a:pt x="8403" y="2321"/>
                  </a:lnTo>
                  <a:cubicBezTo>
                    <a:pt x="8033" y="2293"/>
                    <a:pt x="7626" y="2279"/>
                    <a:pt x="7171" y="2279"/>
                  </a:cubicBezTo>
                  <a:lnTo>
                    <a:pt x="7118" y="2279"/>
                  </a:lnTo>
                  <a:cubicBezTo>
                    <a:pt x="6012" y="2279"/>
                    <a:pt x="4617" y="2347"/>
                    <a:pt x="3610" y="2855"/>
                  </a:cubicBezTo>
                  <a:cubicBezTo>
                    <a:pt x="3177" y="3071"/>
                    <a:pt x="2838" y="3357"/>
                    <a:pt x="2588" y="3711"/>
                  </a:cubicBezTo>
                  <a:lnTo>
                    <a:pt x="2588" y="1625"/>
                  </a:lnTo>
                  <a:lnTo>
                    <a:pt x="2585" y="1625"/>
                  </a:lnTo>
                  <a:cubicBezTo>
                    <a:pt x="2585" y="1019"/>
                    <a:pt x="3079" y="528"/>
                    <a:pt x="3688" y="528"/>
                  </a:cubicBezTo>
                  <a:close/>
                  <a:moveTo>
                    <a:pt x="5675" y="2869"/>
                  </a:moveTo>
                  <a:lnTo>
                    <a:pt x="5675" y="3955"/>
                  </a:lnTo>
                  <a:lnTo>
                    <a:pt x="3062" y="3955"/>
                  </a:lnTo>
                  <a:cubicBezTo>
                    <a:pt x="3259" y="3699"/>
                    <a:pt x="3520" y="3492"/>
                    <a:pt x="3848" y="3323"/>
                  </a:cubicBezTo>
                  <a:cubicBezTo>
                    <a:pt x="4309" y="3093"/>
                    <a:pt x="4895" y="2942"/>
                    <a:pt x="5675" y="2869"/>
                  </a:cubicBezTo>
                  <a:close/>
                  <a:moveTo>
                    <a:pt x="1297" y="4881"/>
                  </a:moveTo>
                  <a:cubicBezTo>
                    <a:pt x="1449" y="4881"/>
                    <a:pt x="1572" y="5005"/>
                    <a:pt x="1572" y="5156"/>
                  </a:cubicBezTo>
                  <a:cubicBezTo>
                    <a:pt x="1572" y="5308"/>
                    <a:pt x="1449" y="5428"/>
                    <a:pt x="1297" y="5428"/>
                  </a:cubicBezTo>
                  <a:cubicBezTo>
                    <a:pt x="1148" y="5428"/>
                    <a:pt x="1025" y="5308"/>
                    <a:pt x="1025" y="5156"/>
                  </a:cubicBezTo>
                  <a:cubicBezTo>
                    <a:pt x="1025" y="5005"/>
                    <a:pt x="1148" y="4881"/>
                    <a:pt x="1297" y="4881"/>
                  </a:cubicBezTo>
                  <a:close/>
                  <a:moveTo>
                    <a:pt x="2060" y="5392"/>
                  </a:moveTo>
                  <a:lnTo>
                    <a:pt x="2060" y="6725"/>
                  </a:lnTo>
                  <a:cubicBezTo>
                    <a:pt x="2018" y="6823"/>
                    <a:pt x="1982" y="6921"/>
                    <a:pt x="1951" y="7023"/>
                  </a:cubicBezTo>
                  <a:lnTo>
                    <a:pt x="1558" y="7023"/>
                  </a:lnTo>
                  <a:lnTo>
                    <a:pt x="1558" y="5911"/>
                  </a:lnTo>
                  <a:cubicBezTo>
                    <a:pt x="1799" y="5827"/>
                    <a:pt x="1985" y="5633"/>
                    <a:pt x="2060" y="5392"/>
                  </a:cubicBezTo>
                  <a:close/>
                  <a:moveTo>
                    <a:pt x="1844" y="7553"/>
                  </a:moveTo>
                  <a:cubicBezTo>
                    <a:pt x="1839" y="7632"/>
                    <a:pt x="1836" y="7713"/>
                    <a:pt x="1836" y="7794"/>
                  </a:cubicBezTo>
                  <a:cubicBezTo>
                    <a:pt x="1836" y="8173"/>
                    <a:pt x="1914" y="8530"/>
                    <a:pt x="2055" y="8858"/>
                  </a:cubicBezTo>
                  <a:lnTo>
                    <a:pt x="811" y="8858"/>
                  </a:lnTo>
                  <a:lnTo>
                    <a:pt x="811" y="7702"/>
                  </a:lnTo>
                  <a:cubicBezTo>
                    <a:pt x="811" y="7618"/>
                    <a:pt x="876" y="7553"/>
                    <a:pt x="960" y="7553"/>
                  </a:cubicBezTo>
                  <a:close/>
                  <a:moveTo>
                    <a:pt x="5673" y="4485"/>
                  </a:moveTo>
                  <a:lnTo>
                    <a:pt x="5673" y="5386"/>
                  </a:lnTo>
                  <a:cubicBezTo>
                    <a:pt x="5574" y="5339"/>
                    <a:pt x="5473" y="5296"/>
                    <a:pt x="5367" y="5260"/>
                  </a:cubicBezTo>
                  <a:cubicBezTo>
                    <a:pt x="5340" y="5251"/>
                    <a:pt x="5312" y="5247"/>
                    <a:pt x="5285" y="5247"/>
                  </a:cubicBezTo>
                  <a:cubicBezTo>
                    <a:pt x="5176" y="5247"/>
                    <a:pt x="5071" y="5315"/>
                    <a:pt x="5035" y="5426"/>
                  </a:cubicBezTo>
                  <a:cubicBezTo>
                    <a:pt x="4988" y="5563"/>
                    <a:pt x="5064" y="5715"/>
                    <a:pt x="5198" y="5760"/>
                  </a:cubicBezTo>
                  <a:cubicBezTo>
                    <a:pt x="6074" y="6054"/>
                    <a:pt x="6655" y="6871"/>
                    <a:pt x="6655" y="7794"/>
                  </a:cubicBezTo>
                  <a:cubicBezTo>
                    <a:pt x="6655" y="8976"/>
                    <a:pt x="5689" y="9941"/>
                    <a:pt x="4508" y="9941"/>
                  </a:cubicBezTo>
                  <a:cubicBezTo>
                    <a:pt x="3326" y="9941"/>
                    <a:pt x="2361" y="8976"/>
                    <a:pt x="2361" y="7794"/>
                  </a:cubicBezTo>
                  <a:cubicBezTo>
                    <a:pt x="2364" y="6896"/>
                    <a:pt x="2925" y="6088"/>
                    <a:pt x="3761" y="5776"/>
                  </a:cubicBezTo>
                  <a:cubicBezTo>
                    <a:pt x="3899" y="5729"/>
                    <a:pt x="3969" y="5574"/>
                    <a:pt x="3916" y="5440"/>
                  </a:cubicBezTo>
                  <a:cubicBezTo>
                    <a:pt x="3877" y="5333"/>
                    <a:pt x="3776" y="5267"/>
                    <a:pt x="3671" y="5267"/>
                  </a:cubicBezTo>
                  <a:cubicBezTo>
                    <a:pt x="3640" y="5267"/>
                    <a:pt x="3609" y="5273"/>
                    <a:pt x="3579" y="5285"/>
                  </a:cubicBezTo>
                  <a:cubicBezTo>
                    <a:pt x="3197" y="5428"/>
                    <a:pt x="2860" y="5653"/>
                    <a:pt x="2585" y="5939"/>
                  </a:cubicBezTo>
                  <a:lnTo>
                    <a:pt x="2585" y="5625"/>
                  </a:lnTo>
                  <a:cubicBezTo>
                    <a:pt x="2585" y="5187"/>
                    <a:pt x="2644" y="4808"/>
                    <a:pt x="2768" y="4485"/>
                  </a:cubicBezTo>
                  <a:close/>
                  <a:moveTo>
                    <a:pt x="12226" y="7561"/>
                  </a:moveTo>
                  <a:cubicBezTo>
                    <a:pt x="12824" y="7646"/>
                    <a:pt x="13281" y="8159"/>
                    <a:pt x="13281" y="8777"/>
                  </a:cubicBezTo>
                  <a:lnTo>
                    <a:pt x="13281" y="8937"/>
                  </a:lnTo>
                  <a:cubicBezTo>
                    <a:pt x="13281" y="9563"/>
                    <a:pt x="12815" y="10079"/>
                    <a:pt x="12212" y="10152"/>
                  </a:cubicBezTo>
                  <a:cubicBezTo>
                    <a:pt x="12223" y="10017"/>
                    <a:pt x="12226" y="9888"/>
                    <a:pt x="12226" y="9756"/>
                  </a:cubicBezTo>
                  <a:lnTo>
                    <a:pt x="12226" y="9119"/>
                  </a:lnTo>
                  <a:lnTo>
                    <a:pt x="12526" y="9119"/>
                  </a:lnTo>
                  <a:cubicBezTo>
                    <a:pt x="12672" y="9119"/>
                    <a:pt x="12790" y="9001"/>
                    <a:pt x="12790" y="8858"/>
                  </a:cubicBezTo>
                  <a:cubicBezTo>
                    <a:pt x="12790" y="8712"/>
                    <a:pt x="12672" y="8594"/>
                    <a:pt x="12526" y="8594"/>
                  </a:cubicBezTo>
                  <a:lnTo>
                    <a:pt x="12226" y="8594"/>
                  </a:lnTo>
                  <a:lnTo>
                    <a:pt x="12226" y="7561"/>
                  </a:lnTo>
                  <a:close/>
                  <a:moveTo>
                    <a:pt x="2063" y="9383"/>
                  </a:moveTo>
                  <a:lnTo>
                    <a:pt x="2063" y="9759"/>
                  </a:lnTo>
                  <a:cubicBezTo>
                    <a:pt x="2063" y="9894"/>
                    <a:pt x="2069" y="10031"/>
                    <a:pt x="2080" y="10166"/>
                  </a:cubicBezTo>
                  <a:lnTo>
                    <a:pt x="966" y="10166"/>
                  </a:lnTo>
                  <a:lnTo>
                    <a:pt x="966" y="10163"/>
                  </a:lnTo>
                  <a:cubicBezTo>
                    <a:pt x="879" y="10163"/>
                    <a:pt x="814" y="10096"/>
                    <a:pt x="814" y="10012"/>
                  </a:cubicBezTo>
                  <a:lnTo>
                    <a:pt x="814" y="9383"/>
                  </a:lnTo>
                  <a:close/>
                  <a:moveTo>
                    <a:pt x="4151" y="10438"/>
                  </a:moveTo>
                  <a:cubicBezTo>
                    <a:pt x="4269" y="10458"/>
                    <a:pt x="4387" y="10463"/>
                    <a:pt x="4511" y="10463"/>
                  </a:cubicBezTo>
                  <a:lnTo>
                    <a:pt x="4561" y="10463"/>
                  </a:lnTo>
                  <a:lnTo>
                    <a:pt x="4561" y="10775"/>
                  </a:lnTo>
                  <a:lnTo>
                    <a:pt x="4151" y="10775"/>
                  </a:lnTo>
                  <a:lnTo>
                    <a:pt x="4151" y="10438"/>
                  </a:lnTo>
                  <a:close/>
                  <a:moveTo>
                    <a:pt x="4558" y="12751"/>
                  </a:moveTo>
                  <a:lnTo>
                    <a:pt x="4558" y="13462"/>
                  </a:lnTo>
                  <a:lnTo>
                    <a:pt x="4558" y="13462"/>
                  </a:lnTo>
                  <a:lnTo>
                    <a:pt x="4185" y="13197"/>
                  </a:lnTo>
                  <a:cubicBezTo>
                    <a:pt x="4171" y="13180"/>
                    <a:pt x="4151" y="13138"/>
                    <a:pt x="4146" y="13116"/>
                  </a:cubicBezTo>
                  <a:lnTo>
                    <a:pt x="4146" y="12751"/>
                  </a:lnTo>
                  <a:close/>
                  <a:moveTo>
                    <a:pt x="2585" y="9644"/>
                  </a:moveTo>
                  <a:cubicBezTo>
                    <a:pt x="2874" y="9941"/>
                    <a:pt x="3225" y="10169"/>
                    <a:pt x="3621" y="10309"/>
                  </a:cubicBezTo>
                  <a:lnTo>
                    <a:pt x="3621" y="10859"/>
                  </a:lnTo>
                  <a:cubicBezTo>
                    <a:pt x="3621" y="11101"/>
                    <a:pt x="3817" y="11297"/>
                    <a:pt x="4059" y="11297"/>
                  </a:cubicBezTo>
                  <a:lnTo>
                    <a:pt x="4645" y="11297"/>
                  </a:lnTo>
                  <a:cubicBezTo>
                    <a:pt x="4887" y="11297"/>
                    <a:pt x="5083" y="11101"/>
                    <a:pt x="5083" y="10859"/>
                  </a:cubicBezTo>
                  <a:lnTo>
                    <a:pt x="5083" y="10399"/>
                  </a:lnTo>
                  <a:cubicBezTo>
                    <a:pt x="5291" y="10354"/>
                    <a:pt x="5487" y="10284"/>
                    <a:pt x="5673" y="10194"/>
                  </a:cubicBezTo>
                  <a:lnTo>
                    <a:pt x="5673" y="14042"/>
                  </a:lnTo>
                  <a:cubicBezTo>
                    <a:pt x="5470" y="13972"/>
                    <a:pt x="5274" y="13890"/>
                    <a:pt x="5083" y="13795"/>
                  </a:cubicBezTo>
                  <a:lnTo>
                    <a:pt x="5083" y="13781"/>
                  </a:lnTo>
                  <a:lnTo>
                    <a:pt x="5083" y="12658"/>
                  </a:lnTo>
                  <a:cubicBezTo>
                    <a:pt x="5086" y="12422"/>
                    <a:pt x="4889" y="12223"/>
                    <a:pt x="4648" y="12223"/>
                  </a:cubicBezTo>
                  <a:lnTo>
                    <a:pt x="4062" y="12223"/>
                  </a:lnTo>
                  <a:cubicBezTo>
                    <a:pt x="3831" y="12223"/>
                    <a:pt x="3641" y="12406"/>
                    <a:pt x="3624" y="12636"/>
                  </a:cubicBezTo>
                  <a:cubicBezTo>
                    <a:pt x="2975" y="11853"/>
                    <a:pt x="2585" y="10848"/>
                    <a:pt x="2585" y="9753"/>
                  </a:cubicBezTo>
                  <a:lnTo>
                    <a:pt x="2585" y="9644"/>
                  </a:lnTo>
                  <a:close/>
                  <a:moveTo>
                    <a:pt x="8712" y="14570"/>
                  </a:moveTo>
                  <a:lnTo>
                    <a:pt x="8712" y="15204"/>
                  </a:lnTo>
                  <a:lnTo>
                    <a:pt x="5574" y="15204"/>
                  </a:lnTo>
                  <a:lnTo>
                    <a:pt x="5574" y="14570"/>
                  </a:lnTo>
                  <a:cubicBezTo>
                    <a:pt x="6063" y="14724"/>
                    <a:pt x="6582" y="14808"/>
                    <a:pt x="7118" y="14808"/>
                  </a:cubicBezTo>
                  <a:lnTo>
                    <a:pt x="7171" y="14808"/>
                  </a:lnTo>
                  <a:cubicBezTo>
                    <a:pt x="7702" y="14808"/>
                    <a:pt x="8221" y="14727"/>
                    <a:pt x="8712" y="14570"/>
                  </a:cubicBezTo>
                  <a:close/>
                  <a:moveTo>
                    <a:pt x="13318" y="15729"/>
                  </a:moveTo>
                  <a:cubicBezTo>
                    <a:pt x="13559" y="15729"/>
                    <a:pt x="13756" y="15925"/>
                    <a:pt x="13756" y="16169"/>
                  </a:cubicBezTo>
                  <a:lnTo>
                    <a:pt x="13756" y="17435"/>
                  </a:lnTo>
                  <a:lnTo>
                    <a:pt x="534" y="17435"/>
                  </a:lnTo>
                  <a:lnTo>
                    <a:pt x="534" y="16169"/>
                  </a:lnTo>
                  <a:cubicBezTo>
                    <a:pt x="534" y="15925"/>
                    <a:pt x="730" y="15729"/>
                    <a:pt x="971" y="15729"/>
                  </a:cubicBezTo>
                  <a:close/>
                  <a:moveTo>
                    <a:pt x="3683" y="0"/>
                  </a:moveTo>
                  <a:cubicBezTo>
                    <a:pt x="2785" y="0"/>
                    <a:pt x="2055" y="730"/>
                    <a:pt x="2055" y="1625"/>
                  </a:cubicBezTo>
                  <a:lnTo>
                    <a:pt x="2055" y="4923"/>
                  </a:lnTo>
                  <a:cubicBezTo>
                    <a:pt x="1954" y="4598"/>
                    <a:pt x="1651" y="4359"/>
                    <a:pt x="1291" y="4359"/>
                  </a:cubicBezTo>
                  <a:cubicBezTo>
                    <a:pt x="848" y="4359"/>
                    <a:pt x="492" y="4715"/>
                    <a:pt x="492" y="5159"/>
                  </a:cubicBezTo>
                  <a:cubicBezTo>
                    <a:pt x="492" y="5507"/>
                    <a:pt x="716" y="5804"/>
                    <a:pt x="1028" y="5914"/>
                  </a:cubicBezTo>
                  <a:lnTo>
                    <a:pt x="1028" y="7025"/>
                  </a:lnTo>
                  <a:lnTo>
                    <a:pt x="957" y="7025"/>
                  </a:lnTo>
                  <a:cubicBezTo>
                    <a:pt x="581" y="7025"/>
                    <a:pt x="281" y="7331"/>
                    <a:pt x="281" y="7702"/>
                  </a:cubicBezTo>
                  <a:lnTo>
                    <a:pt x="281" y="10012"/>
                  </a:lnTo>
                  <a:cubicBezTo>
                    <a:pt x="281" y="10385"/>
                    <a:pt x="587" y="10688"/>
                    <a:pt x="957" y="10688"/>
                  </a:cubicBezTo>
                  <a:lnTo>
                    <a:pt x="2139" y="10688"/>
                  </a:lnTo>
                  <a:cubicBezTo>
                    <a:pt x="2448" y="12333"/>
                    <a:pt x="3556" y="13699"/>
                    <a:pt x="5044" y="14367"/>
                  </a:cubicBezTo>
                  <a:lnTo>
                    <a:pt x="5044" y="15207"/>
                  </a:lnTo>
                  <a:lnTo>
                    <a:pt x="966" y="15207"/>
                  </a:lnTo>
                  <a:cubicBezTo>
                    <a:pt x="433" y="15207"/>
                    <a:pt x="0" y="15639"/>
                    <a:pt x="0" y="16172"/>
                  </a:cubicBezTo>
                  <a:lnTo>
                    <a:pt x="0" y="17702"/>
                  </a:lnTo>
                  <a:cubicBezTo>
                    <a:pt x="0" y="17845"/>
                    <a:pt x="118" y="17966"/>
                    <a:pt x="264" y="17966"/>
                  </a:cubicBezTo>
                  <a:lnTo>
                    <a:pt x="14011" y="17966"/>
                  </a:lnTo>
                  <a:cubicBezTo>
                    <a:pt x="14157" y="17966"/>
                    <a:pt x="14275" y="17845"/>
                    <a:pt x="14275" y="17702"/>
                  </a:cubicBezTo>
                  <a:lnTo>
                    <a:pt x="14275" y="16172"/>
                  </a:lnTo>
                  <a:cubicBezTo>
                    <a:pt x="14280" y="15639"/>
                    <a:pt x="13848" y="15204"/>
                    <a:pt x="13318" y="15204"/>
                  </a:cubicBezTo>
                  <a:lnTo>
                    <a:pt x="9237" y="15204"/>
                  </a:lnTo>
                  <a:lnTo>
                    <a:pt x="9237" y="14365"/>
                  </a:lnTo>
                  <a:cubicBezTo>
                    <a:pt x="9554" y="14224"/>
                    <a:pt x="9854" y="14047"/>
                    <a:pt x="10138" y="13843"/>
                  </a:cubicBezTo>
                  <a:cubicBezTo>
                    <a:pt x="10259" y="13758"/>
                    <a:pt x="10281" y="13593"/>
                    <a:pt x="10200" y="13472"/>
                  </a:cubicBezTo>
                  <a:cubicBezTo>
                    <a:pt x="10149" y="13401"/>
                    <a:pt x="10068" y="13364"/>
                    <a:pt x="9986" y="13364"/>
                  </a:cubicBezTo>
                  <a:cubicBezTo>
                    <a:pt x="9932" y="13364"/>
                    <a:pt x="9877" y="13380"/>
                    <a:pt x="9829" y="13413"/>
                  </a:cubicBezTo>
                  <a:cubicBezTo>
                    <a:pt x="9055" y="13977"/>
                    <a:pt x="8131" y="14278"/>
                    <a:pt x="7171" y="14278"/>
                  </a:cubicBezTo>
                  <a:lnTo>
                    <a:pt x="7118" y="14278"/>
                  </a:lnTo>
                  <a:cubicBezTo>
                    <a:pt x="6806" y="14278"/>
                    <a:pt x="6498" y="14244"/>
                    <a:pt x="6203" y="14185"/>
                  </a:cubicBezTo>
                  <a:lnTo>
                    <a:pt x="6203" y="11926"/>
                  </a:lnTo>
                  <a:lnTo>
                    <a:pt x="8263" y="11926"/>
                  </a:lnTo>
                  <a:cubicBezTo>
                    <a:pt x="8406" y="11926"/>
                    <a:pt x="8524" y="11808"/>
                    <a:pt x="8524" y="11662"/>
                  </a:cubicBezTo>
                  <a:cubicBezTo>
                    <a:pt x="8524" y="11519"/>
                    <a:pt x="8406" y="11401"/>
                    <a:pt x="8263" y="11401"/>
                  </a:cubicBezTo>
                  <a:lnTo>
                    <a:pt x="6203" y="11401"/>
                  </a:lnTo>
                  <a:lnTo>
                    <a:pt x="6203" y="9857"/>
                  </a:lnTo>
                  <a:cubicBezTo>
                    <a:pt x="6363" y="9722"/>
                    <a:pt x="6512" y="9574"/>
                    <a:pt x="6638" y="9408"/>
                  </a:cubicBezTo>
                  <a:lnTo>
                    <a:pt x="6638" y="9807"/>
                  </a:lnTo>
                  <a:cubicBezTo>
                    <a:pt x="6638" y="10143"/>
                    <a:pt x="6916" y="10421"/>
                    <a:pt x="7253" y="10421"/>
                  </a:cubicBezTo>
                  <a:lnTo>
                    <a:pt x="7808" y="10421"/>
                  </a:lnTo>
                  <a:cubicBezTo>
                    <a:pt x="7954" y="10421"/>
                    <a:pt x="8072" y="10301"/>
                    <a:pt x="8072" y="10158"/>
                  </a:cubicBezTo>
                  <a:cubicBezTo>
                    <a:pt x="8072" y="10014"/>
                    <a:pt x="7954" y="9894"/>
                    <a:pt x="7808" y="9894"/>
                  </a:cubicBezTo>
                  <a:lnTo>
                    <a:pt x="7253" y="9894"/>
                  </a:lnTo>
                  <a:cubicBezTo>
                    <a:pt x="7202" y="9894"/>
                    <a:pt x="7163" y="9857"/>
                    <a:pt x="7163" y="9807"/>
                  </a:cubicBezTo>
                  <a:lnTo>
                    <a:pt x="7163" y="8123"/>
                  </a:lnTo>
                  <a:cubicBezTo>
                    <a:pt x="7177" y="8013"/>
                    <a:pt x="7185" y="7901"/>
                    <a:pt x="7185" y="7789"/>
                  </a:cubicBezTo>
                  <a:cubicBezTo>
                    <a:pt x="7185" y="6969"/>
                    <a:pt x="6812" y="6214"/>
                    <a:pt x="6203" y="5720"/>
                  </a:cubicBezTo>
                  <a:lnTo>
                    <a:pt x="6203" y="2829"/>
                  </a:lnTo>
                  <a:cubicBezTo>
                    <a:pt x="6486" y="2815"/>
                    <a:pt x="6790" y="2807"/>
                    <a:pt x="7118" y="2807"/>
                  </a:cubicBezTo>
                  <a:lnTo>
                    <a:pt x="7171" y="2807"/>
                  </a:lnTo>
                  <a:cubicBezTo>
                    <a:pt x="8196" y="2807"/>
                    <a:pt x="8959" y="2874"/>
                    <a:pt x="9574" y="3023"/>
                  </a:cubicBezTo>
                  <a:cubicBezTo>
                    <a:pt x="9594" y="3028"/>
                    <a:pt x="9615" y="3030"/>
                    <a:pt x="9635" y="3030"/>
                  </a:cubicBezTo>
                  <a:cubicBezTo>
                    <a:pt x="9753" y="3030"/>
                    <a:pt x="9862" y="2949"/>
                    <a:pt x="9891" y="2827"/>
                  </a:cubicBezTo>
                  <a:cubicBezTo>
                    <a:pt x="9925" y="2686"/>
                    <a:pt x="9838" y="2540"/>
                    <a:pt x="9694" y="2509"/>
                  </a:cubicBezTo>
                  <a:cubicBezTo>
                    <a:pt x="9459" y="2453"/>
                    <a:pt x="9203" y="2408"/>
                    <a:pt x="8925" y="2372"/>
                  </a:cubicBezTo>
                  <a:lnTo>
                    <a:pt x="8925" y="1625"/>
                  </a:lnTo>
                  <a:cubicBezTo>
                    <a:pt x="8925" y="1488"/>
                    <a:pt x="8909" y="1359"/>
                    <a:pt x="8875" y="1232"/>
                  </a:cubicBezTo>
                  <a:cubicBezTo>
                    <a:pt x="9094" y="1160"/>
                    <a:pt x="9324" y="1117"/>
                    <a:pt x="9568" y="1117"/>
                  </a:cubicBezTo>
                  <a:cubicBezTo>
                    <a:pt x="10741" y="1117"/>
                    <a:pt x="11701" y="2072"/>
                    <a:pt x="11701" y="3248"/>
                  </a:cubicBezTo>
                  <a:lnTo>
                    <a:pt x="11701" y="3719"/>
                  </a:lnTo>
                  <a:cubicBezTo>
                    <a:pt x="11569" y="3534"/>
                    <a:pt x="11415" y="3366"/>
                    <a:pt x="11241" y="3222"/>
                  </a:cubicBezTo>
                  <a:cubicBezTo>
                    <a:pt x="11191" y="3181"/>
                    <a:pt x="11131" y="3161"/>
                    <a:pt x="11071" y="3161"/>
                  </a:cubicBezTo>
                  <a:cubicBezTo>
                    <a:pt x="10996" y="3161"/>
                    <a:pt x="10921" y="3193"/>
                    <a:pt x="10868" y="3256"/>
                  </a:cubicBezTo>
                  <a:cubicBezTo>
                    <a:pt x="10778" y="3368"/>
                    <a:pt x="10792" y="3534"/>
                    <a:pt x="10904" y="3629"/>
                  </a:cubicBezTo>
                  <a:cubicBezTo>
                    <a:pt x="11440" y="4070"/>
                    <a:pt x="11701" y="4724"/>
                    <a:pt x="11701" y="5625"/>
                  </a:cubicBezTo>
                  <a:lnTo>
                    <a:pt x="11701" y="9759"/>
                  </a:lnTo>
                  <a:cubicBezTo>
                    <a:pt x="11701" y="10604"/>
                    <a:pt x="11465" y="11429"/>
                    <a:pt x="11019" y="12145"/>
                  </a:cubicBezTo>
                  <a:cubicBezTo>
                    <a:pt x="10941" y="12265"/>
                    <a:pt x="10980" y="12428"/>
                    <a:pt x="11103" y="12504"/>
                  </a:cubicBezTo>
                  <a:cubicBezTo>
                    <a:pt x="11145" y="12535"/>
                    <a:pt x="11193" y="12543"/>
                    <a:pt x="11244" y="12543"/>
                  </a:cubicBezTo>
                  <a:cubicBezTo>
                    <a:pt x="11331" y="12543"/>
                    <a:pt x="11420" y="12498"/>
                    <a:pt x="11468" y="12420"/>
                  </a:cubicBezTo>
                  <a:cubicBezTo>
                    <a:pt x="11799" y="11889"/>
                    <a:pt x="12027" y="11303"/>
                    <a:pt x="12142" y="10688"/>
                  </a:cubicBezTo>
                  <a:cubicBezTo>
                    <a:pt x="13068" y="10643"/>
                    <a:pt x="13809" y="9877"/>
                    <a:pt x="13809" y="8937"/>
                  </a:cubicBezTo>
                  <a:lnTo>
                    <a:pt x="13809" y="8777"/>
                  </a:lnTo>
                  <a:cubicBezTo>
                    <a:pt x="13809" y="7867"/>
                    <a:pt x="13113" y="7121"/>
                    <a:pt x="12226" y="7031"/>
                  </a:cubicBezTo>
                  <a:lnTo>
                    <a:pt x="12226" y="3248"/>
                  </a:lnTo>
                  <a:cubicBezTo>
                    <a:pt x="12226" y="1780"/>
                    <a:pt x="11033" y="590"/>
                    <a:pt x="9568" y="590"/>
                  </a:cubicBezTo>
                  <a:cubicBezTo>
                    <a:pt x="9251" y="590"/>
                    <a:pt x="8945" y="646"/>
                    <a:pt x="8664" y="750"/>
                  </a:cubicBezTo>
                  <a:cubicBezTo>
                    <a:pt x="8375" y="301"/>
                    <a:pt x="7873" y="0"/>
                    <a:pt x="7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8605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2B4C35-D040-89C0-03FF-5EF2685E458E}"/>
              </a:ext>
            </a:extLst>
          </p:cNvPr>
          <p:cNvSpPr>
            <a:spLocks noGrp="1"/>
          </p:cNvSpPr>
          <p:nvPr>
            <p:ph type="subTitle" idx="1"/>
          </p:nvPr>
        </p:nvSpPr>
        <p:spPr>
          <a:xfrm>
            <a:off x="2070908" y="764923"/>
            <a:ext cx="6644640" cy="3708792"/>
          </a:xfrm>
        </p:spPr>
        <p:txBody>
          <a:bodyPr/>
          <a:lstStyle/>
          <a:p>
            <a:pPr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Facial Detection:</a:t>
            </a:r>
            <a:r>
              <a:rPr lang="en-US" sz="1600" b="0" i="0" dirty="0">
                <a:solidFill>
                  <a:srgbClr val="D1D5DB"/>
                </a:solidFill>
                <a:effectLst/>
                <a:latin typeface="Chakra Petch" panose="020B0604020202020204" charset="-34"/>
                <a:cs typeface="Chakra Petch" panose="020B0604020202020204" charset="-34"/>
              </a:rPr>
              <a:t> The system locates and identifies faces within an image or video stream, often using key facial landmarks.</a:t>
            </a:r>
          </a:p>
          <a:p>
            <a:pPr algn="just">
              <a:buClr>
                <a:schemeClr val="tx1"/>
              </a:buClr>
              <a:buFont typeface="Wingdings" panose="05000000000000000000" pitchFamily="2" charset="2"/>
              <a:buChar char="Ø"/>
            </a:pPr>
            <a:endParaRPr lang="en-US" sz="1600" b="0" i="0" dirty="0">
              <a:solidFill>
                <a:srgbClr val="D1D5DB"/>
              </a:solidFill>
              <a:effectLst/>
              <a:latin typeface="Chakra Petch" panose="020B0604020202020204" charset="-34"/>
              <a:cs typeface="Chakra Petch" panose="020B0604020202020204" charset="-34"/>
            </a:endParaRPr>
          </a:p>
          <a:p>
            <a:pPr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Feature Extraction:</a:t>
            </a:r>
            <a:r>
              <a:rPr lang="en-US" sz="1600" b="0" i="0" dirty="0">
                <a:solidFill>
                  <a:srgbClr val="D1D5DB"/>
                </a:solidFill>
                <a:effectLst/>
                <a:latin typeface="Chakra Petch" panose="020B0604020202020204" charset="-34"/>
                <a:cs typeface="Chakra Petch" panose="020B0604020202020204" charset="-34"/>
              </a:rPr>
              <a:t> Facial features such as the distance between eyes, nose shape, and jawline are extracted to create a unique facial signature.</a:t>
            </a:r>
          </a:p>
          <a:p>
            <a:pPr algn="just">
              <a:buClr>
                <a:schemeClr val="tx1"/>
              </a:buClr>
              <a:buFont typeface="Wingdings" panose="05000000000000000000" pitchFamily="2" charset="2"/>
              <a:buChar char="Ø"/>
            </a:pPr>
            <a:endParaRPr lang="en-US" sz="1600" b="0" i="0" dirty="0">
              <a:solidFill>
                <a:srgbClr val="D1D5DB"/>
              </a:solidFill>
              <a:effectLst/>
              <a:latin typeface="Chakra Petch" panose="020B0604020202020204" charset="-34"/>
              <a:cs typeface="Chakra Petch" panose="020B0604020202020204" charset="-34"/>
            </a:endParaRPr>
          </a:p>
          <a:p>
            <a:pPr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Database Comparison:</a:t>
            </a:r>
            <a:r>
              <a:rPr lang="en-US" sz="1600" b="0" i="0" dirty="0">
                <a:solidFill>
                  <a:srgbClr val="D1D5DB"/>
                </a:solidFill>
                <a:effectLst/>
                <a:latin typeface="Chakra Petch" panose="020B0604020202020204" charset="-34"/>
                <a:cs typeface="Chakra Petch" panose="020B0604020202020204" charset="-34"/>
              </a:rPr>
              <a:t> The extracted facial signature is compared with pre-existing data in a database to identify or verify the individual.</a:t>
            </a:r>
          </a:p>
          <a:p>
            <a:pPr algn="just">
              <a:buClr>
                <a:schemeClr val="tx1"/>
              </a:buClr>
              <a:buFont typeface="Wingdings" panose="05000000000000000000" pitchFamily="2" charset="2"/>
              <a:buChar char="Ø"/>
            </a:pPr>
            <a:endParaRPr lang="en-US" sz="1600" b="0" i="0" dirty="0">
              <a:solidFill>
                <a:srgbClr val="D1D5DB"/>
              </a:solidFill>
              <a:effectLst/>
              <a:latin typeface="Chakra Petch" panose="020B0604020202020204" charset="-34"/>
              <a:cs typeface="Chakra Petch" panose="020B0604020202020204" charset="-34"/>
            </a:endParaRPr>
          </a:p>
          <a:p>
            <a:pPr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Machine Learning:</a:t>
            </a:r>
            <a:r>
              <a:rPr lang="en-US" sz="1600" b="0" i="0" dirty="0">
                <a:solidFill>
                  <a:srgbClr val="D1D5DB"/>
                </a:solidFill>
                <a:effectLst/>
                <a:latin typeface="Chakra Petch" panose="020B0604020202020204" charset="-34"/>
                <a:cs typeface="Chakra Petch" panose="020B0604020202020204" charset="-34"/>
              </a:rPr>
              <a:t> Face recognition systems often use machine learning algorithms to improve accuracy over time, learning from a continuously expanding dataset.</a:t>
            </a:r>
          </a:p>
          <a:p>
            <a:pPr algn="just">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grpSp>
        <p:nvGrpSpPr>
          <p:cNvPr id="4" name="Google Shape;1206;p47">
            <a:extLst>
              <a:ext uri="{FF2B5EF4-FFF2-40B4-BE49-F238E27FC236}">
                <a16:creationId xmlns:a16="http://schemas.microsoft.com/office/drawing/2014/main" id="{48E08EE5-8F74-B9DC-97FD-9927FF99AA43}"/>
              </a:ext>
            </a:extLst>
          </p:cNvPr>
          <p:cNvGrpSpPr/>
          <p:nvPr/>
        </p:nvGrpSpPr>
        <p:grpSpPr>
          <a:xfrm>
            <a:off x="494880" y="1835573"/>
            <a:ext cx="1564640" cy="1323339"/>
            <a:chOff x="7141482" y="2871524"/>
            <a:chExt cx="511549" cy="522813"/>
          </a:xfrm>
          <a:solidFill>
            <a:schemeClr val="accent5">
              <a:lumMod val="85000"/>
            </a:schemeClr>
          </a:solidFill>
        </p:grpSpPr>
        <p:sp>
          <p:nvSpPr>
            <p:cNvPr id="5" name="Google Shape;1207;p47">
              <a:extLst>
                <a:ext uri="{FF2B5EF4-FFF2-40B4-BE49-F238E27FC236}">
                  <a16:creationId xmlns:a16="http://schemas.microsoft.com/office/drawing/2014/main" id="{24DDEFC4-28F2-7583-9764-D4C43AB4DFA3}"/>
                </a:ext>
              </a:extLst>
            </p:cNvPr>
            <p:cNvSpPr/>
            <p:nvPr/>
          </p:nvSpPr>
          <p:spPr>
            <a:xfrm>
              <a:off x="7174137" y="2908109"/>
              <a:ext cx="429386" cy="463846"/>
            </a:xfrm>
            <a:custGeom>
              <a:avLst/>
              <a:gdLst/>
              <a:ahLst/>
              <a:cxnLst/>
              <a:rect l="l" t="t" r="r" b="b"/>
              <a:pathLst>
                <a:path w="14753" h="15937" extrusionOk="0">
                  <a:moveTo>
                    <a:pt x="1292" y="2445"/>
                  </a:moveTo>
                  <a:lnTo>
                    <a:pt x="1292" y="3206"/>
                  </a:lnTo>
                  <a:lnTo>
                    <a:pt x="531" y="3206"/>
                  </a:lnTo>
                  <a:lnTo>
                    <a:pt x="531" y="2445"/>
                  </a:lnTo>
                  <a:close/>
                  <a:moveTo>
                    <a:pt x="10528" y="1112"/>
                  </a:moveTo>
                  <a:cubicBezTo>
                    <a:pt x="11696" y="1112"/>
                    <a:pt x="12647" y="2063"/>
                    <a:pt x="12647" y="3228"/>
                  </a:cubicBezTo>
                  <a:lnTo>
                    <a:pt x="12647" y="3691"/>
                  </a:lnTo>
                  <a:cubicBezTo>
                    <a:pt x="12397" y="3343"/>
                    <a:pt x="12061" y="3060"/>
                    <a:pt x="11634" y="2843"/>
                  </a:cubicBezTo>
                  <a:cubicBezTo>
                    <a:pt x="11286" y="2669"/>
                    <a:pt x="10789" y="2476"/>
                    <a:pt x="9894" y="2364"/>
                  </a:cubicBezTo>
                  <a:lnTo>
                    <a:pt x="9894" y="1620"/>
                  </a:lnTo>
                  <a:cubicBezTo>
                    <a:pt x="9894" y="1488"/>
                    <a:pt x="9877" y="1353"/>
                    <a:pt x="9843" y="1227"/>
                  </a:cubicBezTo>
                  <a:cubicBezTo>
                    <a:pt x="10060" y="1154"/>
                    <a:pt x="10290" y="1112"/>
                    <a:pt x="10528" y="1112"/>
                  </a:cubicBezTo>
                  <a:close/>
                  <a:moveTo>
                    <a:pt x="3063" y="7763"/>
                  </a:moveTo>
                  <a:lnTo>
                    <a:pt x="3063" y="8504"/>
                  </a:lnTo>
                  <a:lnTo>
                    <a:pt x="3063" y="8785"/>
                  </a:lnTo>
                  <a:lnTo>
                    <a:pt x="2765" y="8785"/>
                  </a:lnTo>
                  <a:cubicBezTo>
                    <a:pt x="2622" y="8785"/>
                    <a:pt x="2501" y="8903"/>
                    <a:pt x="2501" y="9046"/>
                  </a:cubicBezTo>
                  <a:cubicBezTo>
                    <a:pt x="2501" y="9189"/>
                    <a:pt x="2622" y="9310"/>
                    <a:pt x="2765" y="9310"/>
                  </a:cubicBezTo>
                  <a:lnTo>
                    <a:pt x="3063" y="9310"/>
                  </a:lnTo>
                  <a:lnTo>
                    <a:pt x="3063" y="9703"/>
                  </a:lnTo>
                  <a:cubicBezTo>
                    <a:pt x="3063" y="9916"/>
                    <a:pt x="3077" y="10129"/>
                    <a:pt x="3102" y="10337"/>
                  </a:cubicBezTo>
                  <a:cubicBezTo>
                    <a:pt x="2490" y="10273"/>
                    <a:pt x="2019" y="9751"/>
                    <a:pt x="2019" y="9128"/>
                  </a:cubicBezTo>
                  <a:lnTo>
                    <a:pt x="2019" y="8968"/>
                  </a:lnTo>
                  <a:cubicBezTo>
                    <a:pt x="2019" y="8353"/>
                    <a:pt x="2473" y="7848"/>
                    <a:pt x="3063" y="7763"/>
                  </a:cubicBezTo>
                  <a:close/>
                  <a:moveTo>
                    <a:pt x="13175" y="7763"/>
                  </a:moveTo>
                  <a:cubicBezTo>
                    <a:pt x="13764" y="7848"/>
                    <a:pt x="14219" y="8356"/>
                    <a:pt x="14219" y="8968"/>
                  </a:cubicBezTo>
                  <a:lnTo>
                    <a:pt x="14219" y="9128"/>
                  </a:lnTo>
                  <a:cubicBezTo>
                    <a:pt x="14219" y="9756"/>
                    <a:pt x="13742" y="10273"/>
                    <a:pt x="13133" y="10337"/>
                  </a:cubicBezTo>
                  <a:cubicBezTo>
                    <a:pt x="13161" y="10127"/>
                    <a:pt x="13175" y="9916"/>
                    <a:pt x="13175" y="9703"/>
                  </a:cubicBezTo>
                  <a:lnTo>
                    <a:pt x="13175" y="9310"/>
                  </a:lnTo>
                  <a:lnTo>
                    <a:pt x="13472" y="9310"/>
                  </a:lnTo>
                  <a:cubicBezTo>
                    <a:pt x="13616" y="9310"/>
                    <a:pt x="13736" y="9192"/>
                    <a:pt x="13736" y="9046"/>
                  </a:cubicBezTo>
                  <a:cubicBezTo>
                    <a:pt x="13736" y="8903"/>
                    <a:pt x="13616" y="8785"/>
                    <a:pt x="13472" y="8785"/>
                  </a:cubicBezTo>
                  <a:lnTo>
                    <a:pt x="13175" y="8785"/>
                  </a:lnTo>
                  <a:lnTo>
                    <a:pt x="13175" y="7763"/>
                  </a:lnTo>
                  <a:close/>
                  <a:moveTo>
                    <a:pt x="4676" y="0"/>
                  </a:moveTo>
                  <a:cubicBezTo>
                    <a:pt x="3787" y="0"/>
                    <a:pt x="3060" y="725"/>
                    <a:pt x="3060" y="1617"/>
                  </a:cubicBezTo>
                  <a:lnTo>
                    <a:pt x="3060" y="4494"/>
                  </a:lnTo>
                  <a:lnTo>
                    <a:pt x="2302" y="4494"/>
                  </a:lnTo>
                  <a:cubicBezTo>
                    <a:pt x="2285" y="4494"/>
                    <a:pt x="2243" y="4471"/>
                    <a:pt x="2232" y="4457"/>
                  </a:cubicBezTo>
                  <a:lnTo>
                    <a:pt x="1628" y="3649"/>
                  </a:lnTo>
                  <a:cubicBezTo>
                    <a:pt x="1741" y="3568"/>
                    <a:pt x="1814" y="3438"/>
                    <a:pt x="1814" y="3290"/>
                  </a:cubicBezTo>
                  <a:lnTo>
                    <a:pt x="1814" y="2352"/>
                  </a:lnTo>
                  <a:cubicBezTo>
                    <a:pt x="1814" y="2111"/>
                    <a:pt x="1617" y="1915"/>
                    <a:pt x="1376" y="1915"/>
                  </a:cubicBezTo>
                  <a:lnTo>
                    <a:pt x="438" y="1915"/>
                  </a:lnTo>
                  <a:cubicBezTo>
                    <a:pt x="197" y="1915"/>
                    <a:pt x="1" y="2111"/>
                    <a:pt x="1" y="2352"/>
                  </a:cubicBezTo>
                  <a:lnTo>
                    <a:pt x="1" y="3290"/>
                  </a:lnTo>
                  <a:cubicBezTo>
                    <a:pt x="1" y="3531"/>
                    <a:pt x="197" y="3728"/>
                    <a:pt x="438" y="3728"/>
                  </a:cubicBezTo>
                  <a:lnTo>
                    <a:pt x="1031" y="3728"/>
                  </a:lnTo>
                  <a:lnTo>
                    <a:pt x="1811" y="4774"/>
                  </a:lnTo>
                  <a:cubicBezTo>
                    <a:pt x="1915" y="4918"/>
                    <a:pt x="2122" y="5019"/>
                    <a:pt x="2302" y="5019"/>
                  </a:cubicBezTo>
                  <a:lnTo>
                    <a:pt x="3060" y="5019"/>
                  </a:lnTo>
                  <a:lnTo>
                    <a:pt x="3060" y="7230"/>
                  </a:lnTo>
                  <a:cubicBezTo>
                    <a:pt x="2179" y="7317"/>
                    <a:pt x="1488" y="8061"/>
                    <a:pt x="1488" y="8962"/>
                  </a:cubicBezTo>
                  <a:lnTo>
                    <a:pt x="1488" y="9125"/>
                  </a:lnTo>
                  <a:cubicBezTo>
                    <a:pt x="1488" y="10076"/>
                    <a:pt x="2252" y="10848"/>
                    <a:pt x="3197" y="10868"/>
                  </a:cubicBezTo>
                  <a:cubicBezTo>
                    <a:pt x="3590" y="12507"/>
                    <a:pt x="4786" y="13837"/>
                    <a:pt x="6344" y="14412"/>
                  </a:cubicBezTo>
                  <a:lnTo>
                    <a:pt x="6344" y="15499"/>
                  </a:lnTo>
                  <a:cubicBezTo>
                    <a:pt x="6344" y="15740"/>
                    <a:pt x="6540" y="15936"/>
                    <a:pt x="6781" y="15936"/>
                  </a:cubicBezTo>
                  <a:lnTo>
                    <a:pt x="7626" y="15936"/>
                  </a:lnTo>
                  <a:cubicBezTo>
                    <a:pt x="7772" y="15936"/>
                    <a:pt x="7890" y="15818"/>
                    <a:pt x="7890" y="15675"/>
                  </a:cubicBezTo>
                  <a:cubicBezTo>
                    <a:pt x="7890" y="15529"/>
                    <a:pt x="7772" y="15412"/>
                    <a:pt x="7626" y="15412"/>
                  </a:cubicBezTo>
                  <a:lnTo>
                    <a:pt x="6868" y="15412"/>
                  </a:lnTo>
                  <a:lnTo>
                    <a:pt x="6868" y="14575"/>
                  </a:lnTo>
                  <a:cubicBezTo>
                    <a:pt x="7259" y="14673"/>
                    <a:pt x="7668" y="14727"/>
                    <a:pt x="8089" y="14727"/>
                  </a:cubicBezTo>
                  <a:lnTo>
                    <a:pt x="8143" y="14727"/>
                  </a:lnTo>
                  <a:cubicBezTo>
                    <a:pt x="8552" y="14727"/>
                    <a:pt x="8965" y="14673"/>
                    <a:pt x="9364" y="14575"/>
                  </a:cubicBezTo>
                  <a:lnTo>
                    <a:pt x="9364" y="15412"/>
                  </a:lnTo>
                  <a:lnTo>
                    <a:pt x="9209" y="15412"/>
                  </a:lnTo>
                  <a:cubicBezTo>
                    <a:pt x="9066" y="15412"/>
                    <a:pt x="8945" y="15529"/>
                    <a:pt x="8945" y="15675"/>
                  </a:cubicBezTo>
                  <a:cubicBezTo>
                    <a:pt x="8945" y="15818"/>
                    <a:pt x="9066" y="15936"/>
                    <a:pt x="9209" y="15936"/>
                  </a:cubicBezTo>
                  <a:lnTo>
                    <a:pt x="9451" y="15936"/>
                  </a:lnTo>
                  <a:cubicBezTo>
                    <a:pt x="9695" y="15936"/>
                    <a:pt x="9891" y="15740"/>
                    <a:pt x="9891" y="15499"/>
                  </a:cubicBezTo>
                  <a:lnTo>
                    <a:pt x="9891" y="14412"/>
                  </a:lnTo>
                  <a:cubicBezTo>
                    <a:pt x="10093" y="14334"/>
                    <a:pt x="10298" y="14247"/>
                    <a:pt x="10489" y="14146"/>
                  </a:cubicBezTo>
                  <a:cubicBezTo>
                    <a:pt x="10621" y="14078"/>
                    <a:pt x="10669" y="13916"/>
                    <a:pt x="10598" y="13789"/>
                  </a:cubicBezTo>
                  <a:cubicBezTo>
                    <a:pt x="10552" y="13701"/>
                    <a:pt x="10462" y="13650"/>
                    <a:pt x="10369" y="13650"/>
                  </a:cubicBezTo>
                  <a:cubicBezTo>
                    <a:pt x="10327" y="13650"/>
                    <a:pt x="10284" y="13661"/>
                    <a:pt x="10245" y="13683"/>
                  </a:cubicBezTo>
                  <a:cubicBezTo>
                    <a:pt x="9602" y="14022"/>
                    <a:pt x="8875" y="14202"/>
                    <a:pt x="8145" y="14202"/>
                  </a:cubicBezTo>
                  <a:lnTo>
                    <a:pt x="8095" y="14202"/>
                  </a:lnTo>
                  <a:cubicBezTo>
                    <a:pt x="5611" y="14202"/>
                    <a:pt x="3590" y="12184"/>
                    <a:pt x="3590" y="9703"/>
                  </a:cubicBezTo>
                  <a:lnTo>
                    <a:pt x="3590" y="5594"/>
                  </a:lnTo>
                  <a:cubicBezTo>
                    <a:pt x="3590" y="5392"/>
                    <a:pt x="3604" y="5201"/>
                    <a:pt x="3627" y="5024"/>
                  </a:cubicBezTo>
                  <a:lnTo>
                    <a:pt x="4328" y="5024"/>
                  </a:lnTo>
                  <a:cubicBezTo>
                    <a:pt x="4474" y="5024"/>
                    <a:pt x="4592" y="4904"/>
                    <a:pt x="4592" y="4760"/>
                  </a:cubicBezTo>
                  <a:cubicBezTo>
                    <a:pt x="4592" y="4617"/>
                    <a:pt x="4474" y="4497"/>
                    <a:pt x="4328" y="4497"/>
                  </a:cubicBezTo>
                  <a:lnTo>
                    <a:pt x="3759" y="4497"/>
                  </a:lnTo>
                  <a:cubicBezTo>
                    <a:pt x="3950" y="3972"/>
                    <a:pt x="4306" y="3584"/>
                    <a:pt x="4842" y="3312"/>
                  </a:cubicBezTo>
                  <a:cubicBezTo>
                    <a:pt x="5547" y="2953"/>
                    <a:pt x="6551" y="2796"/>
                    <a:pt x="8095" y="2796"/>
                  </a:cubicBezTo>
                  <a:lnTo>
                    <a:pt x="8145" y="2796"/>
                  </a:lnTo>
                  <a:cubicBezTo>
                    <a:pt x="9689" y="2796"/>
                    <a:pt x="10694" y="2953"/>
                    <a:pt x="11398" y="3312"/>
                  </a:cubicBezTo>
                  <a:cubicBezTo>
                    <a:pt x="12252" y="3742"/>
                    <a:pt x="12650" y="4469"/>
                    <a:pt x="12650" y="5594"/>
                  </a:cubicBezTo>
                  <a:lnTo>
                    <a:pt x="12650" y="9703"/>
                  </a:lnTo>
                  <a:cubicBezTo>
                    <a:pt x="12650" y="10753"/>
                    <a:pt x="12282" y="11769"/>
                    <a:pt x="11612" y="12577"/>
                  </a:cubicBezTo>
                  <a:cubicBezTo>
                    <a:pt x="11522" y="12689"/>
                    <a:pt x="11536" y="12855"/>
                    <a:pt x="11648" y="12947"/>
                  </a:cubicBezTo>
                  <a:cubicBezTo>
                    <a:pt x="11698" y="12988"/>
                    <a:pt x="11757" y="13008"/>
                    <a:pt x="11816" y="13008"/>
                  </a:cubicBezTo>
                  <a:cubicBezTo>
                    <a:pt x="11891" y="13008"/>
                    <a:pt x="11965" y="12976"/>
                    <a:pt x="12019" y="12914"/>
                  </a:cubicBezTo>
                  <a:cubicBezTo>
                    <a:pt x="12515" y="12316"/>
                    <a:pt x="12861" y="11620"/>
                    <a:pt x="13040" y="10870"/>
                  </a:cubicBezTo>
                  <a:cubicBezTo>
                    <a:pt x="13989" y="10854"/>
                    <a:pt x="14752" y="10079"/>
                    <a:pt x="14752" y="9128"/>
                  </a:cubicBezTo>
                  <a:lnTo>
                    <a:pt x="14752" y="8968"/>
                  </a:lnTo>
                  <a:cubicBezTo>
                    <a:pt x="14747" y="8064"/>
                    <a:pt x="14053" y="7320"/>
                    <a:pt x="13175" y="7233"/>
                  </a:cubicBezTo>
                  <a:lnTo>
                    <a:pt x="13175" y="3231"/>
                  </a:lnTo>
                  <a:cubicBezTo>
                    <a:pt x="13175" y="1774"/>
                    <a:pt x="11988" y="590"/>
                    <a:pt x="10528" y="590"/>
                  </a:cubicBezTo>
                  <a:cubicBezTo>
                    <a:pt x="10214" y="590"/>
                    <a:pt x="9911" y="646"/>
                    <a:pt x="9633" y="747"/>
                  </a:cubicBezTo>
                  <a:cubicBezTo>
                    <a:pt x="9347" y="301"/>
                    <a:pt x="8844" y="3"/>
                    <a:pt x="8272" y="3"/>
                  </a:cubicBezTo>
                  <a:lnTo>
                    <a:pt x="7772" y="3"/>
                  </a:lnTo>
                  <a:cubicBezTo>
                    <a:pt x="7626" y="3"/>
                    <a:pt x="7508" y="121"/>
                    <a:pt x="7508" y="267"/>
                  </a:cubicBezTo>
                  <a:cubicBezTo>
                    <a:pt x="7508" y="410"/>
                    <a:pt x="7626" y="528"/>
                    <a:pt x="7772" y="528"/>
                  </a:cubicBezTo>
                  <a:lnTo>
                    <a:pt x="8272" y="528"/>
                  </a:lnTo>
                  <a:cubicBezTo>
                    <a:pt x="8875" y="528"/>
                    <a:pt x="9364" y="1019"/>
                    <a:pt x="9364" y="1620"/>
                  </a:cubicBezTo>
                  <a:lnTo>
                    <a:pt x="9364" y="2310"/>
                  </a:lnTo>
                  <a:cubicBezTo>
                    <a:pt x="9010" y="2282"/>
                    <a:pt x="8606" y="2268"/>
                    <a:pt x="8143" y="2268"/>
                  </a:cubicBezTo>
                  <a:lnTo>
                    <a:pt x="8089" y="2268"/>
                  </a:lnTo>
                  <a:cubicBezTo>
                    <a:pt x="6992" y="2268"/>
                    <a:pt x="5603" y="2335"/>
                    <a:pt x="4601" y="2841"/>
                  </a:cubicBezTo>
                  <a:cubicBezTo>
                    <a:pt x="4171" y="3060"/>
                    <a:pt x="3834" y="3340"/>
                    <a:pt x="3585" y="3685"/>
                  </a:cubicBezTo>
                  <a:lnTo>
                    <a:pt x="3585" y="1617"/>
                  </a:lnTo>
                  <a:cubicBezTo>
                    <a:pt x="3585" y="1014"/>
                    <a:pt x="4076" y="525"/>
                    <a:pt x="4676" y="525"/>
                  </a:cubicBezTo>
                  <a:lnTo>
                    <a:pt x="5979" y="525"/>
                  </a:lnTo>
                  <a:cubicBezTo>
                    <a:pt x="6122" y="525"/>
                    <a:pt x="6243" y="407"/>
                    <a:pt x="6243" y="261"/>
                  </a:cubicBezTo>
                  <a:cubicBezTo>
                    <a:pt x="6243" y="118"/>
                    <a:pt x="6122" y="0"/>
                    <a:pt x="59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08;p47">
              <a:extLst>
                <a:ext uri="{FF2B5EF4-FFF2-40B4-BE49-F238E27FC236}">
                  <a16:creationId xmlns:a16="http://schemas.microsoft.com/office/drawing/2014/main" id="{8E148D46-706C-B2DB-D798-8EA4CF1F5959}"/>
                </a:ext>
              </a:extLst>
            </p:cNvPr>
            <p:cNvSpPr/>
            <p:nvPr/>
          </p:nvSpPr>
          <p:spPr>
            <a:xfrm>
              <a:off x="7395685" y="3141007"/>
              <a:ext cx="41591" cy="68950"/>
            </a:xfrm>
            <a:custGeom>
              <a:avLst/>
              <a:gdLst/>
              <a:ahLst/>
              <a:cxnLst/>
              <a:rect l="l" t="t" r="r" b="b"/>
              <a:pathLst>
                <a:path w="1429" h="2369" extrusionOk="0">
                  <a:moveTo>
                    <a:pt x="264" y="0"/>
                  </a:moveTo>
                  <a:cubicBezTo>
                    <a:pt x="121" y="0"/>
                    <a:pt x="0" y="118"/>
                    <a:pt x="0" y="264"/>
                  </a:cubicBezTo>
                  <a:lnTo>
                    <a:pt x="0" y="1754"/>
                  </a:lnTo>
                  <a:cubicBezTo>
                    <a:pt x="0" y="2091"/>
                    <a:pt x="278" y="2369"/>
                    <a:pt x="615" y="2369"/>
                  </a:cubicBezTo>
                  <a:lnTo>
                    <a:pt x="1165" y="2369"/>
                  </a:lnTo>
                  <a:cubicBezTo>
                    <a:pt x="1311" y="2369"/>
                    <a:pt x="1429" y="2248"/>
                    <a:pt x="1429" y="2105"/>
                  </a:cubicBezTo>
                  <a:cubicBezTo>
                    <a:pt x="1429" y="1956"/>
                    <a:pt x="1311" y="1841"/>
                    <a:pt x="1165" y="1841"/>
                  </a:cubicBezTo>
                  <a:lnTo>
                    <a:pt x="615" y="1841"/>
                  </a:lnTo>
                  <a:cubicBezTo>
                    <a:pt x="567" y="1841"/>
                    <a:pt x="528" y="1802"/>
                    <a:pt x="528" y="1754"/>
                  </a:cubicBezTo>
                  <a:lnTo>
                    <a:pt x="528" y="264"/>
                  </a:lnTo>
                  <a:cubicBezTo>
                    <a:pt x="528" y="118"/>
                    <a:pt x="407"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9;p47">
              <a:extLst>
                <a:ext uri="{FF2B5EF4-FFF2-40B4-BE49-F238E27FC236}">
                  <a16:creationId xmlns:a16="http://schemas.microsoft.com/office/drawing/2014/main" id="{B489DBCF-503B-CD5A-A8EC-F98FE1C2C86C}"/>
                </a:ext>
              </a:extLst>
            </p:cNvPr>
            <p:cNvSpPr/>
            <p:nvPr/>
          </p:nvSpPr>
          <p:spPr>
            <a:xfrm>
              <a:off x="7431047" y="3114841"/>
              <a:ext cx="103934" cy="68339"/>
            </a:xfrm>
            <a:custGeom>
              <a:avLst/>
              <a:gdLst/>
              <a:ahLst/>
              <a:cxnLst/>
              <a:rect l="l" t="t" r="r" b="b"/>
              <a:pathLst>
                <a:path w="3571" h="2348" extrusionOk="0">
                  <a:moveTo>
                    <a:pt x="1785" y="950"/>
                  </a:moveTo>
                  <a:cubicBezTo>
                    <a:pt x="1909" y="950"/>
                    <a:pt x="2010" y="1053"/>
                    <a:pt x="2010" y="1174"/>
                  </a:cubicBezTo>
                  <a:cubicBezTo>
                    <a:pt x="2010" y="1298"/>
                    <a:pt x="1909" y="1401"/>
                    <a:pt x="1785" y="1401"/>
                  </a:cubicBezTo>
                  <a:cubicBezTo>
                    <a:pt x="1662" y="1401"/>
                    <a:pt x="1561" y="1298"/>
                    <a:pt x="1561" y="1174"/>
                  </a:cubicBezTo>
                  <a:cubicBezTo>
                    <a:pt x="1561" y="1053"/>
                    <a:pt x="1662" y="950"/>
                    <a:pt x="1785" y="950"/>
                  </a:cubicBezTo>
                  <a:close/>
                  <a:moveTo>
                    <a:pt x="2279" y="607"/>
                  </a:moveTo>
                  <a:lnTo>
                    <a:pt x="2279" y="607"/>
                  </a:lnTo>
                  <a:cubicBezTo>
                    <a:pt x="2571" y="708"/>
                    <a:pt x="2827" y="905"/>
                    <a:pt x="3006" y="1171"/>
                  </a:cubicBezTo>
                  <a:cubicBezTo>
                    <a:pt x="2827" y="1444"/>
                    <a:pt x="2571" y="1634"/>
                    <a:pt x="2279" y="1735"/>
                  </a:cubicBezTo>
                  <a:cubicBezTo>
                    <a:pt x="2439" y="1601"/>
                    <a:pt x="2538" y="1396"/>
                    <a:pt x="2538" y="1171"/>
                  </a:cubicBezTo>
                  <a:cubicBezTo>
                    <a:pt x="2538" y="947"/>
                    <a:pt x="2434" y="747"/>
                    <a:pt x="2279" y="607"/>
                  </a:cubicBezTo>
                  <a:close/>
                  <a:moveTo>
                    <a:pt x="1292" y="610"/>
                  </a:moveTo>
                  <a:lnTo>
                    <a:pt x="1292" y="610"/>
                  </a:lnTo>
                  <a:cubicBezTo>
                    <a:pt x="1134" y="747"/>
                    <a:pt x="1036" y="950"/>
                    <a:pt x="1036" y="1174"/>
                  </a:cubicBezTo>
                  <a:cubicBezTo>
                    <a:pt x="1036" y="1401"/>
                    <a:pt x="1137" y="1604"/>
                    <a:pt x="1292" y="1741"/>
                  </a:cubicBezTo>
                  <a:cubicBezTo>
                    <a:pt x="1000" y="1634"/>
                    <a:pt x="744" y="1444"/>
                    <a:pt x="565" y="1174"/>
                  </a:cubicBezTo>
                  <a:cubicBezTo>
                    <a:pt x="744" y="910"/>
                    <a:pt x="1000" y="717"/>
                    <a:pt x="1292" y="610"/>
                  </a:cubicBezTo>
                  <a:close/>
                  <a:moveTo>
                    <a:pt x="1785" y="1"/>
                  </a:moveTo>
                  <a:cubicBezTo>
                    <a:pt x="1095" y="1"/>
                    <a:pt x="461" y="352"/>
                    <a:pt x="90" y="938"/>
                  </a:cubicBezTo>
                  <a:cubicBezTo>
                    <a:pt x="0" y="1081"/>
                    <a:pt x="0" y="1267"/>
                    <a:pt x="90" y="1410"/>
                  </a:cubicBezTo>
                  <a:cubicBezTo>
                    <a:pt x="461" y="1996"/>
                    <a:pt x="1095" y="2347"/>
                    <a:pt x="1785" y="2347"/>
                  </a:cubicBezTo>
                  <a:cubicBezTo>
                    <a:pt x="2476" y="2347"/>
                    <a:pt x="3113" y="1996"/>
                    <a:pt x="3481" y="1410"/>
                  </a:cubicBezTo>
                  <a:cubicBezTo>
                    <a:pt x="3570" y="1267"/>
                    <a:pt x="3570" y="1081"/>
                    <a:pt x="3481" y="938"/>
                  </a:cubicBezTo>
                  <a:cubicBezTo>
                    <a:pt x="3113" y="352"/>
                    <a:pt x="2476" y="1"/>
                    <a:pt x="1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0;p47">
              <a:extLst>
                <a:ext uri="{FF2B5EF4-FFF2-40B4-BE49-F238E27FC236}">
                  <a16:creationId xmlns:a16="http://schemas.microsoft.com/office/drawing/2014/main" id="{BBF93D0F-C8D3-6B69-03D8-7B83D7C15696}"/>
                </a:ext>
              </a:extLst>
            </p:cNvPr>
            <p:cNvSpPr/>
            <p:nvPr/>
          </p:nvSpPr>
          <p:spPr>
            <a:xfrm>
              <a:off x="7285813" y="3114841"/>
              <a:ext cx="104021" cy="68339"/>
            </a:xfrm>
            <a:custGeom>
              <a:avLst/>
              <a:gdLst/>
              <a:ahLst/>
              <a:cxnLst/>
              <a:rect l="l" t="t" r="r" b="b"/>
              <a:pathLst>
                <a:path w="3574" h="2348" extrusionOk="0">
                  <a:moveTo>
                    <a:pt x="1788" y="950"/>
                  </a:moveTo>
                  <a:cubicBezTo>
                    <a:pt x="1909" y="950"/>
                    <a:pt x="2013" y="1053"/>
                    <a:pt x="2013" y="1174"/>
                  </a:cubicBezTo>
                  <a:cubicBezTo>
                    <a:pt x="2013" y="1298"/>
                    <a:pt x="1909" y="1401"/>
                    <a:pt x="1788" y="1401"/>
                  </a:cubicBezTo>
                  <a:cubicBezTo>
                    <a:pt x="1665" y="1401"/>
                    <a:pt x="1564" y="1298"/>
                    <a:pt x="1564" y="1174"/>
                  </a:cubicBezTo>
                  <a:cubicBezTo>
                    <a:pt x="1564" y="1053"/>
                    <a:pt x="1665" y="950"/>
                    <a:pt x="1788" y="950"/>
                  </a:cubicBezTo>
                  <a:close/>
                  <a:moveTo>
                    <a:pt x="2282" y="607"/>
                  </a:moveTo>
                  <a:lnTo>
                    <a:pt x="2282" y="607"/>
                  </a:lnTo>
                  <a:cubicBezTo>
                    <a:pt x="2574" y="714"/>
                    <a:pt x="2829" y="905"/>
                    <a:pt x="3009" y="1171"/>
                  </a:cubicBezTo>
                  <a:cubicBezTo>
                    <a:pt x="2829" y="1444"/>
                    <a:pt x="2574" y="1634"/>
                    <a:pt x="2282" y="1735"/>
                  </a:cubicBezTo>
                  <a:cubicBezTo>
                    <a:pt x="2439" y="1601"/>
                    <a:pt x="2537" y="1396"/>
                    <a:pt x="2537" y="1171"/>
                  </a:cubicBezTo>
                  <a:cubicBezTo>
                    <a:pt x="2537" y="947"/>
                    <a:pt x="2439" y="747"/>
                    <a:pt x="2282" y="607"/>
                  </a:cubicBezTo>
                  <a:close/>
                  <a:moveTo>
                    <a:pt x="1291" y="610"/>
                  </a:moveTo>
                  <a:lnTo>
                    <a:pt x="1291" y="610"/>
                  </a:lnTo>
                  <a:cubicBezTo>
                    <a:pt x="1134" y="747"/>
                    <a:pt x="1036" y="950"/>
                    <a:pt x="1036" y="1174"/>
                  </a:cubicBezTo>
                  <a:cubicBezTo>
                    <a:pt x="1036" y="1401"/>
                    <a:pt x="1137" y="1604"/>
                    <a:pt x="1291" y="1741"/>
                  </a:cubicBezTo>
                  <a:cubicBezTo>
                    <a:pt x="1002" y="1634"/>
                    <a:pt x="744" y="1444"/>
                    <a:pt x="567" y="1174"/>
                  </a:cubicBezTo>
                  <a:cubicBezTo>
                    <a:pt x="744" y="910"/>
                    <a:pt x="999" y="717"/>
                    <a:pt x="1291" y="610"/>
                  </a:cubicBezTo>
                  <a:close/>
                  <a:moveTo>
                    <a:pt x="1788" y="1"/>
                  </a:moveTo>
                  <a:cubicBezTo>
                    <a:pt x="1095" y="1"/>
                    <a:pt x="461" y="352"/>
                    <a:pt x="93" y="938"/>
                  </a:cubicBezTo>
                  <a:cubicBezTo>
                    <a:pt x="0" y="1081"/>
                    <a:pt x="0" y="1267"/>
                    <a:pt x="93" y="1410"/>
                  </a:cubicBezTo>
                  <a:cubicBezTo>
                    <a:pt x="461" y="1996"/>
                    <a:pt x="1095" y="2347"/>
                    <a:pt x="1788" y="2347"/>
                  </a:cubicBezTo>
                  <a:cubicBezTo>
                    <a:pt x="2479" y="2347"/>
                    <a:pt x="3113" y="1996"/>
                    <a:pt x="3481" y="1410"/>
                  </a:cubicBezTo>
                  <a:cubicBezTo>
                    <a:pt x="3573" y="1267"/>
                    <a:pt x="3573" y="1081"/>
                    <a:pt x="3481" y="938"/>
                  </a:cubicBezTo>
                  <a:cubicBezTo>
                    <a:pt x="3113" y="352"/>
                    <a:pt x="2479" y="1"/>
                    <a:pt x="17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1;p47">
              <a:extLst>
                <a:ext uri="{FF2B5EF4-FFF2-40B4-BE49-F238E27FC236}">
                  <a16:creationId xmlns:a16="http://schemas.microsoft.com/office/drawing/2014/main" id="{6D1061AC-927B-C72C-092B-BF3F29DCC49A}"/>
                </a:ext>
              </a:extLst>
            </p:cNvPr>
            <p:cNvSpPr/>
            <p:nvPr/>
          </p:nvSpPr>
          <p:spPr>
            <a:xfrm>
              <a:off x="7288986" y="3080439"/>
              <a:ext cx="100092" cy="25234"/>
            </a:xfrm>
            <a:custGeom>
              <a:avLst/>
              <a:gdLst/>
              <a:ahLst/>
              <a:cxnLst/>
              <a:rect l="l" t="t" r="r" b="b"/>
              <a:pathLst>
                <a:path w="3439" h="867" extrusionOk="0">
                  <a:moveTo>
                    <a:pt x="1722" y="1"/>
                  </a:moveTo>
                  <a:cubicBezTo>
                    <a:pt x="1194" y="1"/>
                    <a:pt x="666" y="123"/>
                    <a:pt x="183" y="369"/>
                  </a:cubicBezTo>
                  <a:cubicBezTo>
                    <a:pt x="54" y="436"/>
                    <a:pt x="1" y="594"/>
                    <a:pt x="68" y="723"/>
                  </a:cubicBezTo>
                  <a:cubicBezTo>
                    <a:pt x="116" y="814"/>
                    <a:pt x="208" y="867"/>
                    <a:pt x="303" y="867"/>
                  </a:cubicBezTo>
                  <a:cubicBezTo>
                    <a:pt x="343" y="867"/>
                    <a:pt x="384" y="858"/>
                    <a:pt x="422" y="838"/>
                  </a:cubicBezTo>
                  <a:cubicBezTo>
                    <a:pt x="829" y="631"/>
                    <a:pt x="1275" y="528"/>
                    <a:pt x="1721" y="528"/>
                  </a:cubicBezTo>
                  <a:cubicBezTo>
                    <a:pt x="2167" y="528"/>
                    <a:pt x="2614" y="631"/>
                    <a:pt x="3021" y="838"/>
                  </a:cubicBezTo>
                  <a:cubicBezTo>
                    <a:pt x="3060" y="860"/>
                    <a:pt x="3102" y="866"/>
                    <a:pt x="3141" y="866"/>
                  </a:cubicBezTo>
                  <a:cubicBezTo>
                    <a:pt x="3237" y="866"/>
                    <a:pt x="3329" y="812"/>
                    <a:pt x="3377" y="723"/>
                  </a:cubicBezTo>
                  <a:cubicBezTo>
                    <a:pt x="3439" y="594"/>
                    <a:pt x="3386" y="436"/>
                    <a:pt x="3259" y="369"/>
                  </a:cubicBezTo>
                  <a:cubicBezTo>
                    <a:pt x="2778" y="123"/>
                    <a:pt x="2250" y="1"/>
                    <a:pt x="17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2;p47">
              <a:extLst>
                <a:ext uri="{FF2B5EF4-FFF2-40B4-BE49-F238E27FC236}">
                  <a16:creationId xmlns:a16="http://schemas.microsoft.com/office/drawing/2014/main" id="{BFFF0ED9-1C70-379A-634C-905FE2386DEB}"/>
                </a:ext>
              </a:extLst>
            </p:cNvPr>
            <p:cNvSpPr/>
            <p:nvPr/>
          </p:nvSpPr>
          <p:spPr>
            <a:xfrm>
              <a:off x="7362592" y="3238130"/>
              <a:ext cx="95523" cy="15280"/>
            </a:xfrm>
            <a:custGeom>
              <a:avLst/>
              <a:gdLst/>
              <a:ahLst/>
              <a:cxnLst/>
              <a:rect l="l" t="t" r="r" b="b"/>
              <a:pathLst>
                <a:path w="3282" h="525" extrusionOk="0">
                  <a:moveTo>
                    <a:pt x="264" y="0"/>
                  </a:moveTo>
                  <a:cubicBezTo>
                    <a:pt x="121" y="0"/>
                    <a:pt x="1" y="118"/>
                    <a:pt x="1" y="261"/>
                  </a:cubicBezTo>
                  <a:cubicBezTo>
                    <a:pt x="1" y="407"/>
                    <a:pt x="121" y="525"/>
                    <a:pt x="264" y="525"/>
                  </a:cubicBezTo>
                  <a:lnTo>
                    <a:pt x="3018" y="525"/>
                  </a:lnTo>
                  <a:cubicBezTo>
                    <a:pt x="3164" y="525"/>
                    <a:pt x="3281" y="407"/>
                    <a:pt x="3281" y="261"/>
                  </a:cubicBezTo>
                  <a:cubicBezTo>
                    <a:pt x="3281" y="118"/>
                    <a:pt x="3166" y="0"/>
                    <a:pt x="30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3;p47">
              <a:extLst>
                <a:ext uri="{FF2B5EF4-FFF2-40B4-BE49-F238E27FC236}">
                  <a16:creationId xmlns:a16="http://schemas.microsoft.com/office/drawing/2014/main" id="{D248DE01-7BFA-71B9-22F0-BD9C3A401AD7}"/>
                </a:ext>
              </a:extLst>
            </p:cNvPr>
            <p:cNvSpPr/>
            <p:nvPr/>
          </p:nvSpPr>
          <p:spPr>
            <a:xfrm>
              <a:off x="7384392" y="3263597"/>
              <a:ext cx="51982" cy="15397"/>
            </a:xfrm>
            <a:custGeom>
              <a:avLst/>
              <a:gdLst/>
              <a:ahLst/>
              <a:cxnLst/>
              <a:rect l="l" t="t" r="r" b="b"/>
              <a:pathLst>
                <a:path w="1786" h="529" extrusionOk="0">
                  <a:moveTo>
                    <a:pt x="262" y="1"/>
                  </a:moveTo>
                  <a:cubicBezTo>
                    <a:pt x="119" y="1"/>
                    <a:pt x="1" y="121"/>
                    <a:pt x="1" y="265"/>
                  </a:cubicBezTo>
                  <a:cubicBezTo>
                    <a:pt x="1" y="408"/>
                    <a:pt x="119" y="528"/>
                    <a:pt x="262" y="528"/>
                  </a:cubicBezTo>
                  <a:lnTo>
                    <a:pt x="1522" y="528"/>
                  </a:lnTo>
                  <a:cubicBezTo>
                    <a:pt x="1665" y="528"/>
                    <a:pt x="1786" y="408"/>
                    <a:pt x="1786" y="265"/>
                  </a:cubicBezTo>
                  <a:cubicBezTo>
                    <a:pt x="1786" y="116"/>
                    <a:pt x="1671" y="1"/>
                    <a:pt x="15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4;p47">
              <a:extLst>
                <a:ext uri="{FF2B5EF4-FFF2-40B4-BE49-F238E27FC236}">
                  <a16:creationId xmlns:a16="http://schemas.microsoft.com/office/drawing/2014/main" id="{6AE85663-5859-8C40-ED4D-4E3BD1CDA8CD}"/>
                </a:ext>
              </a:extLst>
            </p:cNvPr>
            <p:cNvSpPr/>
            <p:nvPr/>
          </p:nvSpPr>
          <p:spPr>
            <a:xfrm>
              <a:off x="7429505" y="3080439"/>
              <a:ext cx="100179" cy="25234"/>
            </a:xfrm>
            <a:custGeom>
              <a:avLst/>
              <a:gdLst/>
              <a:ahLst/>
              <a:cxnLst/>
              <a:rect l="l" t="t" r="r" b="b"/>
              <a:pathLst>
                <a:path w="3442" h="867" extrusionOk="0">
                  <a:moveTo>
                    <a:pt x="1722" y="1"/>
                  </a:moveTo>
                  <a:cubicBezTo>
                    <a:pt x="1194" y="1"/>
                    <a:pt x="665" y="123"/>
                    <a:pt x="183" y="369"/>
                  </a:cubicBezTo>
                  <a:cubicBezTo>
                    <a:pt x="53" y="436"/>
                    <a:pt x="0" y="594"/>
                    <a:pt x="67" y="723"/>
                  </a:cubicBezTo>
                  <a:cubicBezTo>
                    <a:pt x="113" y="814"/>
                    <a:pt x="206" y="867"/>
                    <a:pt x="302" y="867"/>
                  </a:cubicBezTo>
                  <a:cubicBezTo>
                    <a:pt x="342" y="867"/>
                    <a:pt x="383" y="858"/>
                    <a:pt x="421" y="838"/>
                  </a:cubicBezTo>
                  <a:cubicBezTo>
                    <a:pt x="828" y="631"/>
                    <a:pt x="1274" y="528"/>
                    <a:pt x="1721" y="528"/>
                  </a:cubicBezTo>
                  <a:cubicBezTo>
                    <a:pt x="2167" y="528"/>
                    <a:pt x="2613" y="631"/>
                    <a:pt x="3020" y="838"/>
                  </a:cubicBezTo>
                  <a:cubicBezTo>
                    <a:pt x="3059" y="860"/>
                    <a:pt x="3101" y="866"/>
                    <a:pt x="3141" y="866"/>
                  </a:cubicBezTo>
                  <a:cubicBezTo>
                    <a:pt x="3236" y="866"/>
                    <a:pt x="3329" y="812"/>
                    <a:pt x="3376" y="723"/>
                  </a:cubicBezTo>
                  <a:cubicBezTo>
                    <a:pt x="3441" y="594"/>
                    <a:pt x="3391" y="436"/>
                    <a:pt x="3259" y="369"/>
                  </a:cubicBezTo>
                  <a:cubicBezTo>
                    <a:pt x="2777" y="123"/>
                    <a:pt x="2250" y="1"/>
                    <a:pt x="17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5;p47">
              <a:extLst>
                <a:ext uri="{FF2B5EF4-FFF2-40B4-BE49-F238E27FC236}">
                  <a16:creationId xmlns:a16="http://schemas.microsoft.com/office/drawing/2014/main" id="{61C52BAA-A04E-AEA1-80FE-0D2CAFE88619}"/>
                </a:ext>
              </a:extLst>
            </p:cNvPr>
            <p:cNvSpPr/>
            <p:nvPr/>
          </p:nvSpPr>
          <p:spPr>
            <a:xfrm>
              <a:off x="7141482" y="3249219"/>
              <a:ext cx="145321" cy="145118"/>
            </a:xfrm>
            <a:custGeom>
              <a:avLst/>
              <a:gdLst/>
              <a:ahLst/>
              <a:cxnLst/>
              <a:rect l="l" t="t" r="r" b="b"/>
              <a:pathLst>
                <a:path w="4993" h="4986" extrusionOk="0">
                  <a:moveTo>
                    <a:pt x="264" y="1"/>
                  </a:moveTo>
                  <a:cubicBezTo>
                    <a:pt x="118" y="1"/>
                    <a:pt x="0" y="119"/>
                    <a:pt x="0" y="265"/>
                  </a:cubicBezTo>
                  <a:lnTo>
                    <a:pt x="0" y="4548"/>
                  </a:lnTo>
                  <a:cubicBezTo>
                    <a:pt x="0" y="4789"/>
                    <a:pt x="196" y="4985"/>
                    <a:pt x="438" y="4985"/>
                  </a:cubicBezTo>
                  <a:lnTo>
                    <a:pt x="4729" y="4985"/>
                  </a:lnTo>
                  <a:cubicBezTo>
                    <a:pt x="4872" y="4985"/>
                    <a:pt x="4993" y="4867"/>
                    <a:pt x="4993" y="4722"/>
                  </a:cubicBezTo>
                  <a:cubicBezTo>
                    <a:pt x="4993" y="4578"/>
                    <a:pt x="4872" y="4461"/>
                    <a:pt x="4729" y="4461"/>
                  </a:cubicBezTo>
                  <a:lnTo>
                    <a:pt x="525" y="4461"/>
                  </a:lnTo>
                  <a:lnTo>
                    <a:pt x="525" y="265"/>
                  </a:lnTo>
                  <a:cubicBezTo>
                    <a:pt x="525" y="119"/>
                    <a:pt x="407" y="1"/>
                    <a:pt x="2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6;p47">
              <a:extLst>
                <a:ext uri="{FF2B5EF4-FFF2-40B4-BE49-F238E27FC236}">
                  <a16:creationId xmlns:a16="http://schemas.microsoft.com/office/drawing/2014/main" id="{F2CAEC03-F7DF-EF0C-8A58-5D9D6BA5F8C4}"/>
                </a:ext>
              </a:extLst>
            </p:cNvPr>
            <p:cNvSpPr/>
            <p:nvPr/>
          </p:nvSpPr>
          <p:spPr>
            <a:xfrm>
              <a:off x="7141482" y="2871524"/>
              <a:ext cx="145321" cy="145088"/>
            </a:xfrm>
            <a:custGeom>
              <a:avLst/>
              <a:gdLst/>
              <a:ahLst/>
              <a:cxnLst/>
              <a:rect l="l" t="t" r="r" b="b"/>
              <a:pathLst>
                <a:path w="4993" h="4985" extrusionOk="0">
                  <a:moveTo>
                    <a:pt x="438" y="0"/>
                  </a:moveTo>
                  <a:cubicBezTo>
                    <a:pt x="196" y="0"/>
                    <a:pt x="0" y="196"/>
                    <a:pt x="0" y="438"/>
                  </a:cubicBezTo>
                  <a:lnTo>
                    <a:pt x="0" y="4724"/>
                  </a:lnTo>
                  <a:cubicBezTo>
                    <a:pt x="0" y="4867"/>
                    <a:pt x="118" y="4985"/>
                    <a:pt x="264" y="4985"/>
                  </a:cubicBezTo>
                  <a:cubicBezTo>
                    <a:pt x="407" y="4985"/>
                    <a:pt x="525" y="4867"/>
                    <a:pt x="525" y="4724"/>
                  </a:cubicBezTo>
                  <a:lnTo>
                    <a:pt x="525" y="528"/>
                  </a:lnTo>
                  <a:lnTo>
                    <a:pt x="4729" y="528"/>
                  </a:lnTo>
                  <a:cubicBezTo>
                    <a:pt x="4872" y="528"/>
                    <a:pt x="4993" y="407"/>
                    <a:pt x="4993" y="264"/>
                  </a:cubicBezTo>
                  <a:cubicBezTo>
                    <a:pt x="4993" y="121"/>
                    <a:pt x="4872" y="0"/>
                    <a:pt x="47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7;p47">
              <a:extLst>
                <a:ext uri="{FF2B5EF4-FFF2-40B4-BE49-F238E27FC236}">
                  <a16:creationId xmlns:a16="http://schemas.microsoft.com/office/drawing/2014/main" id="{DA6F968E-2CFF-8EA5-34B7-7E2359B84A96}"/>
                </a:ext>
              </a:extLst>
            </p:cNvPr>
            <p:cNvSpPr/>
            <p:nvPr/>
          </p:nvSpPr>
          <p:spPr>
            <a:xfrm>
              <a:off x="7507739" y="3249219"/>
              <a:ext cx="145292" cy="145118"/>
            </a:xfrm>
            <a:custGeom>
              <a:avLst/>
              <a:gdLst/>
              <a:ahLst/>
              <a:cxnLst/>
              <a:rect l="l" t="t" r="r" b="b"/>
              <a:pathLst>
                <a:path w="4992" h="4986" extrusionOk="0">
                  <a:moveTo>
                    <a:pt x="4730" y="1"/>
                  </a:moveTo>
                  <a:cubicBezTo>
                    <a:pt x="4584" y="1"/>
                    <a:pt x="4466" y="119"/>
                    <a:pt x="4466" y="265"/>
                  </a:cubicBezTo>
                  <a:lnTo>
                    <a:pt x="4466" y="4461"/>
                  </a:lnTo>
                  <a:lnTo>
                    <a:pt x="262" y="4461"/>
                  </a:lnTo>
                  <a:cubicBezTo>
                    <a:pt x="119" y="4461"/>
                    <a:pt x="1" y="4578"/>
                    <a:pt x="1" y="4722"/>
                  </a:cubicBezTo>
                  <a:cubicBezTo>
                    <a:pt x="1" y="4867"/>
                    <a:pt x="119" y="4985"/>
                    <a:pt x="262" y="4985"/>
                  </a:cubicBezTo>
                  <a:lnTo>
                    <a:pt x="4553" y="4985"/>
                  </a:lnTo>
                  <a:cubicBezTo>
                    <a:pt x="4795" y="4985"/>
                    <a:pt x="4991" y="4789"/>
                    <a:pt x="4991" y="4548"/>
                  </a:cubicBezTo>
                  <a:lnTo>
                    <a:pt x="4991" y="265"/>
                  </a:lnTo>
                  <a:cubicBezTo>
                    <a:pt x="4991" y="116"/>
                    <a:pt x="4873" y="1"/>
                    <a:pt x="47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8;p47">
              <a:extLst>
                <a:ext uri="{FF2B5EF4-FFF2-40B4-BE49-F238E27FC236}">
                  <a16:creationId xmlns:a16="http://schemas.microsoft.com/office/drawing/2014/main" id="{97D83778-3A69-0096-5F10-203CC8AA1FC4}"/>
                </a:ext>
              </a:extLst>
            </p:cNvPr>
            <p:cNvSpPr/>
            <p:nvPr/>
          </p:nvSpPr>
          <p:spPr>
            <a:xfrm>
              <a:off x="7507739" y="2871524"/>
              <a:ext cx="145292" cy="145088"/>
            </a:xfrm>
            <a:custGeom>
              <a:avLst/>
              <a:gdLst/>
              <a:ahLst/>
              <a:cxnLst/>
              <a:rect l="l" t="t" r="r" b="b"/>
              <a:pathLst>
                <a:path w="4992" h="4985" extrusionOk="0">
                  <a:moveTo>
                    <a:pt x="262" y="0"/>
                  </a:moveTo>
                  <a:cubicBezTo>
                    <a:pt x="119" y="0"/>
                    <a:pt x="1" y="121"/>
                    <a:pt x="1" y="264"/>
                  </a:cubicBezTo>
                  <a:cubicBezTo>
                    <a:pt x="1" y="407"/>
                    <a:pt x="119" y="528"/>
                    <a:pt x="262" y="528"/>
                  </a:cubicBezTo>
                  <a:lnTo>
                    <a:pt x="4466" y="528"/>
                  </a:lnTo>
                  <a:lnTo>
                    <a:pt x="4466" y="4724"/>
                  </a:lnTo>
                  <a:cubicBezTo>
                    <a:pt x="4466" y="4867"/>
                    <a:pt x="4584" y="4985"/>
                    <a:pt x="4730" y="4985"/>
                  </a:cubicBezTo>
                  <a:cubicBezTo>
                    <a:pt x="4873" y="4985"/>
                    <a:pt x="4991" y="4867"/>
                    <a:pt x="4991" y="4724"/>
                  </a:cubicBezTo>
                  <a:lnTo>
                    <a:pt x="4991" y="438"/>
                  </a:lnTo>
                  <a:cubicBezTo>
                    <a:pt x="4991" y="196"/>
                    <a:pt x="4795" y="0"/>
                    <a:pt x="45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9;p47">
              <a:extLst>
                <a:ext uri="{FF2B5EF4-FFF2-40B4-BE49-F238E27FC236}">
                  <a16:creationId xmlns:a16="http://schemas.microsoft.com/office/drawing/2014/main" id="{E0FAF551-5885-3B4A-5463-AE6D14649E94}"/>
                </a:ext>
              </a:extLst>
            </p:cNvPr>
            <p:cNvSpPr/>
            <p:nvPr/>
          </p:nvSpPr>
          <p:spPr>
            <a:xfrm>
              <a:off x="7467719" y="3275210"/>
              <a:ext cx="151404" cy="82367"/>
            </a:xfrm>
            <a:custGeom>
              <a:avLst/>
              <a:gdLst/>
              <a:ahLst/>
              <a:cxnLst/>
              <a:rect l="l" t="t" r="r" b="b"/>
              <a:pathLst>
                <a:path w="5202" h="2830" extrusionOk="0">
                  <a:moveTo>
                    <a:pt x="287" y="0"/>
                  </a:moveTo>
                  <a:cubicBezTo>
                    <a:pt x="220" y="0"/>
                    <a:pt x="152" y="26"/>
                    <a:pt x="102" y="76"/>
                  </a:cubicBezTo>
                  <a:cubicBezTo>
                    <a:pt x="1" y="177"/>
                    <a:pt x="1" y="346"/>
                    <a:pt x="102" y="447"/>
                  </a:cubicBezTo>
                  <a:lnTo>
                    <a:pt x="2282" y="2630"/>
                  </a:lnTo>
                  <a:cubicBezTo>
                    <a:pt x="2403" y="2748"/>
                    <a:pt x="2602" y="2829"/>
                    <a:pt x="2768" y="2829"/>
                  </a:cubicBezTo>
                  <a:lnTo>
                    <a:pt x="4940" y="2829"/>
                  </a:lnTo>
                  <a:cubicBezTo>
                    <a:pt x="5083" y="2829"/>
                    <a:pt x="5201" y="2709"/>
                    <a:pt x="5201" y="2566"/>
                  </a:cubicBezTo>
                  <a:cubicBezTo>
                    <a:pt x="5201" y="2422"/>
                    <a:pt x="5086" y="2305"/>
                    <a:pt x="4940" y="2305"/>
                  </a:cubicBezTo>
                  <a:lnTo>
                    <a:pt x="2768" y="2305"/>
                  </a:lnTo>
                  <a:cubicBezTo>
                    <a:pt x="2740" y="2305"/>
                    <a:pt x="2673" y="2276"/>
                    <a:pt x="2656" y="2257"/>
                  </a:cubicBezTo>
                  <a:lnTo>
                    <a:pt x="472" y="76"/>
                  </a:lnTo>
                  <a:cubicBezTo>
                    <a:pt x="422" y="26"/>
                    <a:pt x="354"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0;p47">
              <a:extLst>
                <a:ext uri="{FF2B5EF4-FFF2-40B4-BE49-F238E27FC236}">
                  <a16:creationId xmlns:a16="http://schemas.microsoft.com/office/drawing/2014/main" id="{B9309BEC-F9C5-4E9A-F9E2-AAB5D31D5BD6}"/>
                </a:ext>
              </a:extLst>
            </p:cNvPr>
            <p:cNvSpPr/>
            <p:nvPr/>
          </p:nvSpPr>
          <p:spPr>
            <a:xfrm>
              <a:off x="7559779" y="3314094"/>
              <a:ext cx="59345" cy="15309"/>
            </a:xfrm>
            <a:custGeom>
              <a:avLst/>
              <a:gdLst/>
              <a:ahLst/>
              <a:cxnLst/>
              <a:rect l="l" t="t" r="r" b="b"/>
              <a:pathLst>
                <a:path w="2039" h="526" extrusionOk="0">
                  <a:moveTo>
                    <a:pt x="265" y="0"/>
                  </a:moveTo>
                  <a:cubicBezTo>
                    <a:pt x="119" y="0"/>
                    <a:pt x="1" y="118"/>
                    <a:pt x="1" y="261"/>
                  </a:cubicBezTo>
                  <a:cubicBezTo>
                    <a:pt x="1" y="407"/>
                    <a:pt x="119" y="525"/>
                    <a:pt x="265" y="525"/>
                  </a:cubicBezTo>
                  <a:lnTo>
                    <a:pt x="1777" y="525"/>
                  </a:lnTo>
                  <a:cubicBezTo>
                    <a:pt x="1920" y="525"/>
                    <a:pt x="2038" y="407"/>
                    <a:pt x="2038" y="261"/>
                  </a:cubicBezTo>
                  <a:cubicBezTo>
                    <a:pt x="2038" y="118"/>
                    <a:pt x="1923" y="0"/>
                    <a:pt x="17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1;p47">
              <a:extLst>
                <a:ext uri="{FF2B5EF4-FFF2-40B4-BE49-F238E27FC236}">
                  <a16:creationId xmlns:a16="http://schemas.microsoft.com/office/drawing/2014/main" id="{78740A68-FBFB-96F4-54CE-377AF7A09921}"/>
                </a:ext>
              </a:extLst>
            </p:cNvPr>
            <p:cNvSpPr/>
            <p:nvPr/>
          </p:nvSpPr>
          <p:spPr>
            <a:xfrm>
              <a:off x="7559779" y="3288103"/>
              <a:ext cx="59345" cy="15397"/>
            </a:xfrm>
            <a:custGeom>
              <a:avLst/>
              <a:gdLst/>
              <a:ahLst/>
              <a:cxnLst/>
              <a:rect l="l" t="t" r="r" b="b"/>
              <a:pathLst>
                <a:path w="2039" h="529" extrusionOk="0">
                  <a:moveTo>
                    <a:pt x="265" y="1"/>
                  </a:moveTo>
                  <a:cubicBezTo>
                    <a:pt x="119" y="1"/>
                    <a:pt x="1" y="121"/>
                    <a:pt x="1" y="265"/>
                  </a:cubicBezTo>
                  <a:cubicBezTo>
                    <a:pt x="1" y="408"/>
                    <a:pt x="119" y="528"/>
                    <a:pt x="265" y="528"/>
                  </a:cubicBezTo>
                  <a:lnTo>
                    <a:pt x="1777" y="528"/>
                  </a:lnTo>
                  <a:cubicBezTo>
                    <a:pt x="1920" y="528"/>
                    <a:pt x="2038" y="408"/>
                    <a:pt x="2038" y="265"/>
                  </a:cubicBezTo>
                  <a:cubicBezTo>
                    <a:pt x="2038" y="121"/>
                    <a:pt x="1923" y="1"/>
                    <a:pt x="17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2;p47">
              <a:extLst>
                <a:ext uri="{FF2B5EF4-FFF2-40B4-BE49-F238E27FC236}">
                  <a16:creationId xmlns:a16="http://schemas.microsoft.com/office/drawing/2014/main" id="{423F652C-D5B1-7F53-0A7A-B0F8A17A9973}"/>
                </a:ext>
              </a:extLst>
            </p:cNvPr>
            <p:cNvSpPr/>
            <p:nvPr/>
          </p:nvSpPr>
          <p:spPr>
            <a:xfrm>
              <a:off x="7174865" y="3301928"/>
              <a:ext cx="55765" cy="55649"/>
            </a:xfrm>
            <a:custGeom>
              <a:avLst/>
              <a:gdLst/>
              <a:ahLst/>
              <a:cxnLst/>
              <a:rect l="l" t="t" r="r" b="b"/>
              <a:pathLst>
                <a:path w="1916" h="1912" extrusionOk="0">
                  <a:moveTo>
                    <a:pt x="1390" y="525"/>
                  </a:moveTo>
                  <a:lnTo>
                    <a:pt x="1390" y="1387"/>
                  </a:lnTo>
                  <a:lnTo>
                    <a:pt x="526" y="1387"/>
                  </a:lnTo>
                  <a:lnTo>
                    <a:pt x="526" y="525"/>
                  </a:lnTo>
                  <a:close/>
                  <a:moveTo>
                    <a:pt x="439" y="0"/>
                  </a:moveTo>
                  <a:cubicBezTo>
                    <a:pt x="197" y="0"/>
                    <a:pt x="1" y="197"/>
                    <a:pt x="1" y="438"/>
                  </a:cubicBezTo>
                  <a:lnTo>
                    <a:pt x="1" y="1474"/>
                  </a:lnTo>
                  <a:cubicBezTo>
                    <a:pt x="1" y="1715"/>
                    <a:pt x="197" y="1911"/>
                    <a:pt x="439" y="1911"/>
                  </a:cubicBezTo>
                  <a:lnTo>
                    <a:pt x="1477" y="1911"/>
                  </a:lnTo>
                  <a:cubicBezTo>
                    <a:pt x="1719" y="1911"/>
                    <a:pt x="1915" y="1715"/>
                    <a:pt x="1915" y="1474"/>
                  </a:cubicBezTo>
                  <a:lnTo>
                    <a:pt x="1915" y="438"/>
                  </a:lnTo>
                  <a:cubicBezTo>
                    <a:pt x="1915" y="197"/>
                    <a:pt x="1719"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3;p47">
              <a:extLst>
                <a:ext uri="{FF2B5EF4-FFF2-40B4-BE49-F238E27FC236}">
                  <a16:creationId xmlns:a16="http://schemas.microsoft.com/office/drawing/2014/main" id="{F7265640-C748-CF0F-4B4D-2BE27F3D62C3}"/>
                </a:ext>
              </a:extLst>
            </p:cNvPr>
            <p:cNvSpPr/>
            <p:nvPr/>
          </p:nvSpPr>
          <p:spPr>
            <a:xfrm>
              <a:off x="7174865" y="3279372"/>
              <a:ext cx="55765" cy="15309"/>
            </a:xfrm>
            <a:custGeom>
              <a:avLst/>
              <a:gdLst/>
              <a:ahLst/>
              <a:cxnLst/>
              <a:rect l="l" t="t" r="r" b="b"/>
              <a:pathLst>
                <a:path w="1916" h="526" extrusionOk="0">
                  <a:moveTo>
                    <a:pt x="262" y="0"/>
                  </a:moveTo>
                  <a:cubicBezTo>
                    <a:pt x="119" y="0"/>
                    <a:pt x="1" y="118"/>
                    <a:pt x="1" y="261"/>
                  </a:cubicBezTo>
                  <a:cubicBezTo>
                    <a:pt x="1" y="407"/>
                    <a:pt x="119" y="525"/>
                    <a:pt x="262" y="525"/>
                  </a:cubicBezTo>
                  <a:lnTo>
                    <a:pt x="1651" y="525"/>
                  </a:lnTo>
                  <a:cubicBezTo>
                    <a:pt x="1797" y="525"/>
                    <a:pt x="1915" y="407"/>
                    <a:pt x="1915" y="261"/>
                  </a:cubicBezTo>
                  <a:cubicBezTo>
                    <a:pt x="1915" y="116"/>
                    <a:pt x="1800" y="0"/>
                    <a:pt x="16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4;p47">
              <a:extLst>
                <a:ext uri="{FF2B5EF4-FFF2-40B4-BE49-F238E27FC236}">
                  <a16:creationId xmlns:a16="http://schemas.microsoft.com/office/drawing/2014/main" id="{C65EAE94-EEB8-A54B-7601-701C9705C2C6}"/>
                </a:ext>
              </a:extLst>
            </p:cNvPr>
            <p:cNvSpPr/>
            <p:nvPr/>
          </p:nvSpPr>
          <p:spPr>
            <a:xfrm>
              <a:off x="7174865" y="3255855"/>
              <a:ext cx="55765" cy="15367"/>
            </a:xfrm>
            <a:custGeom>
              <a:avLst/>
              <a:gdLst/>
              <a:ahLst/>
              <a:cxnLst/>
              <a:rect l="l" t="t" r="r" b="b"/>
              <a:pathLst>
                <a:path w="1916" h="528" extrusionOk="0">
                  <a:moveTo>
                    <a:pt x="262" y="0"/>
                  </a:moveTo>
                  <a:cubicBezTo>
                    <a:pt x="119" y="0"/>
                    <a:pt x="1" y="121"/>
                    <a:pt x="1" y="264"/>
                  </a:cubicBezTo>
                  <a:cubicBezTo>
                    <a:pt x="1" y="407"/>
                    <a:pt x="119" y="528"/>
                    <a:pt x="262" y="528"/>
                  </a:cubicBezTo>
                  <a:lnTo>
                    <a:pt x="1651" y="528"/>
                  </a:lnTo>
                  <a:cubicBezTo>
                    <a:pt x="1797" y="528"/>
                    <a:pt x="1915" y="407"/>
                    <a:pt x="1915" y="264"/>
                  </a:cubicBezTo>
                  <a:cubicBezTo>
                    <a:pt x="1915" y="115"/>
                    <a:pt x="1800" y="0"/>
                    <a:pt x="16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5;p47">
              <a:extLst>
                <a:ext uri="{FF2B5EF4-FFF2-40B4-BE49-F238E27FC236}">
                  <a16:creationId xmlns:a16="http://schemas.microsoft.com/office/drawing/2014/main" id="{3A27EE5A-52A1-6E23-24FE-58DBD7ECED4B}"/>
                </a:ext>
              </a:extLst>
            </p:cNvPr>
            <p:cNvSpPr/>
            <p:nvPr/>
          </p:nvSpPr>
          <p:spPr>
            <a:xfrm>
              <a:off x="7174225" y="2902462"/>
              <a:ext cx="52796" cy="52796"/>
            </a:xfrm>
            <a:custGeom>
              <a:avLst/>
              <a:gdLst/>
              <a:ahLst/>
              <a:cxnLst/>
              <a:rect l="l" t="t" r="r" b="b"/>
              <a:pathLst>
                <a:path w="1814" h="1814" extrusionOk="0">
                  <a:moveTo>
                    <a:pt x="1289" y="526"/>
                  </a:moveTo>
                  <a:lnTo>
                    <a:pt x="1289" y="1289"/>
                  </a:lnTo>
                  <a:lnTo>
                    <a:pt x="528" y="1289"/>
                  </a:lnTo>
                  <a:lnTo>
                    <a:pt x="528" y="526"/>
                  </a:lnTo>
                  <a:close/>
                  <a:moveTo>
                    <a:pt x="438" y="1"/>
                  </a:moveTo>
                  <a:cubicBezTo>
                    <a:pt x="197" y="1"/>
                    <a:pt x="0" y="197"/>
                    <a:pt x="0" y="439"/>
                  </a:cubicBezTo>
                  <a:lnTo>
                    <a:pt x="0" y="1376"/>
                  </a:lnTo>
                  <a:cubicBezTo>
                    <a:pt x="0" y="1617"/>
                    <a:pt x="197" y="1814"/>
                    <a:pt x="438" y="1814"/>
                  </a:cubicBezTo>
                  <a:lnTo>
                    <a:pt x="1376" y="1814"/>
                  </a:lnTo>
                  <a:cubicBezTo>
                    <a:pt x="1617" y="1814"/>
                    <a:pt x="1814" y="1617"/>
                    <a:pt x="1814" y="1376"/>
                  </a:cubicBezTo>
                  <a:lnTo>
                    <a:pt x="1814" y="439"/>
                  </a:lnTo>
                  <a:cubicBezTo>
                    <a:pt x="1814" y="197"/>
                    <a:pt x="1617" y="1"/>
                    <a:pt x="1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6;p47">
              <a:extLst>
                <a:ext uri="{FF2B5EF4-FFF2-40B4-BE49-F238E27FC236}">
                  <a16:creationId xmlns:a16="http://schemas.microsoft.com/office/drawing/2014/main" id="{1A2B364D-8B57-C22C-CDB4-18B904C435CC}"/>
                </a:ext>
              </a:extLst>
            </p:cNvPr>
            <p:cNvSpPr/>
            <p:nvPr/>
          </p:nvSpPr>
          <p:spPr>
            <a:xfrm>
              <a:off x="7559779" y="2902462"/>
              <a:ext cx="59345" cy="15309"/>
            </a:xfrm>
            <a:custGeom>
              <a:avLst/>
              <a:gdLst/>
              <a:ahLst/>
              <a:cxnLst/>
              <a:rect l="l" t="t" r="r" b="b"/>
              <a:pathLst>
                <a:path w="2039" h="526" extrusionOk="0">
                  <a:moveTo>
                    <a:pt x="265" y="1"/>
                  </a:moveTo>
                  <a:cubicBezTo>
                    <a:pt x="119" y="1"/>
                    <a:pt x="1" y="119"/>
                    <a:pt x="1" y="265"/>
                  </a:cubicBezTo>
                  <a:cubicBezTo>
                    <a:pt x="1" y="408"/>
                    <a:pt x="119" y="526"/>
                    <a:pt x="265" y="526"/>
                  </a:cubicBezTo>
                  <a:lnTo>
                    <a:pt x="1777" y="526"/>
                  </a:lnTo>
                  <a:cubicBezTo>
                    <a:pt x="1920" y="526"/>
                    <a:pt x="2038" y="408"/>
                    <a:pt x="2038" y="265"/>
                  </a:cubicBezTo>
                  <a:cubicBezTo>
                    <a:pt x="2038" y="119"/>
                    <a:pt x="1923" y="1"/>
                    <a:pt x="17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7;p47">
              <a:extLst>
                <a:ext uri="{FF2B5EF4-FFF2-40B4-BE49-F238E27FC236}">
                  <a16:creationId xmlns:a16="http://schemas.microsoft.com/office/drawing/2014/main" id="{C54F3E61-35BF-885B-FC6F-2B8EF36B3559}"/>
                </a:ext>
              </a:extLst>
            </p:cNvPr>
            <p:cNvSpPr/>
            <p:nvPr/>
          </p:nvSpPr>
          <p:spPr>
            <a:xfrm>
              <a:off x="7559779" y="2925106"/>
              <a:ext cx="59345" cy="15367"/>
            </a:xfrm>
            <a:custGeom>
              <a:avLst/>
              <a:gdLst/>
              <a:ahLst/>
              <a:cxnLst/>
              <a:rect l="l" t="t" r="r" b="b"/>
              <a:pathLst>
                <a:path w="2039" h="528" extrusionOk="0">
                  <a:moveTo>
                    <a:pt x="265" y="0"/>
                  </a:moveTo>
                  <a:cubicBezTo>
                    <a:pt x="119" y="0"/>
                    <a:pt x="1" y="121"/>
                    <a:pt x="1" y="264"/>
                  </a:cubicBezTo>
                  <a:cubicBezTo>
                    <a:pt x="1" y="407"/>
                    <a:pt x="119" y="528"/>
                    <a:pt x="265" y="528"/>
                  </a:cubicBezTo>
                  <a:lnTo>
                    <a:pt x="1777" y="528"/>
                  </a:lnTo>
                  <a:cubicBezTo>
                    <a:pt x="1920" y="528"/>
                    <a:pt x="2038" y="407"/>
                    <a:pt x="2038" y="264"/>
                  </a:cubicBezTo>
                  <a:cubicBezTo>
                    <a:pt x="2038" y="118"/>
                    <a:pt x="1923" y="0"/>
                    <a:pt x="17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8;p47">
              <a:extLst>
                <a:ext uri="{FF2B5EF4-FFF2-40B4-BE49-F238E27FC236}">
                  <a16:creationId xmlns:a16="http://schemas.microsoft.com/office/drawing/2014/main" id="{6F48C24F-6E22-30FE-373C-9319480DB2C7}"/>
                </a:ext>
              </a:extLst>
            </p:cNvPr>
            <p:cNvSpPr/>
            <p:nvPr/>
          </p:nvSpPr>
          <p:spPr>
            <a:xfrm>
              <a:off x="7559779" y="2947808"/>
              <a:ext cx="59345" cy="15309"/>
            </a:xfrm>
            <a:custGeom>
              <a:avLst/>
              <a:gdLst/>
              <a:ahLst/>
              <a:cxnLst/>
              <a:rect l="l" t="t" r="r" b="b"/>
              <a:pathLst>
                <a:path w="2039" h="526" extrusionOk="0">
                  <a:moveTo>
                    <a:pt x="265" y="0"/>
                  </a:moveTo>
                  <a:cubicBezTo>
                    <a:pt x="119" y="0"/>
                    <a:pt x="1" y="118"/>
                    <a:pt x="1" y="264"/>
                  </a:cubicBezTo>
                  <a:cubicBezTo>
                    <a:pt x="1" y="407"/>
                    <a:pt x="119" y="525"/>
                    <a:pt x="265" y="525"/>
                  </a:cubicBezTo>
                  <a:lnTo>
                    <a:pt x="1777" y="525"/>
                  </a:lnTo>
                  <a:cubicBezTo>
                    <a:pt x="1920" y="525"/>
                    <a:pt x="2038" y="407"/>
                    <a:pt x="2038" y="264"/>
                  </a:cubicBezTo>
                  <a:cubicBezTo>
                    <a:pt x="2038" y="118"/>
                    <a:pt x="1923" y="0"/>
                    <a:pt x="17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9;p47">
              <a:extLst>
                <a:ext uri="{FF2B5EF4-FFF2-40B4-BE49-F238E27FC236}">
                  <a16:creationId xmlns:a16="http://schemas.microsoft.com/office/drawing/2014/main" id="{72F385A8-669B-DCBB-1F80-6DEC2E2C7DF1}"/>
                </a:ext>
              </a:extLst>
            </p:cNvPr>
            <p:cNvSpPr/>
            <p:nvPr/>
          </p:nvSpPr>
          <p:spPr>
            <a:xfrm>
              <a:off x="7559458" y="3247764"/>
              <a:ext cx="15397" cy="28610"/>
            </a:xfrm>
            <a:custGeom>
              <a:avLst/>
              <a:gdLst/>
              <a:ahLst/>
              <a:cxnLst/>
              <a:rect l="l" t="t" r="r" b="b"/>
              <a:pathLst>
                <a:path w="529" h="983" extrusionOk="0">
                  <a:moveTo>
                    <a:pt x="264" y="0"/>
                  </a:moveTo>
                  <a:cubicBezTo>
                    <a:pt x="121" y="0"/>
                    <a:pt x="0" y="121"/>
                    <a:pt x="0" y="264"/>
                  </a:cubicBezTo>
                  <a:lnTo>
                    <a:pt x="0" y="722"/>
                  </a:lnTo>
                  <a:cubicBezTo>
                    <a:pt x="0" y="865"/>
                    <a:pt x="121" y="983"/>
                    <a:pt x="264" y="983"/>
                  </a:cubicBezTo>
                  <a:cubicBezTo>
                    <a:pt x="407" y="983"/>
                    <a:pt x="528" y="865"/>
                    <a:pt x="528" y="722"/>
                  </a:cubicBezTo>
                  <a:lnTo>
                    <a:pt x="528" y="264"/>
                  </a:lnTo>
                  <a:cubicBezTo>
                    <a:pt x="528" y="121"/>
                    <a:pt x="413"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0;p47">
              <a:extLst>
                <a:ext uri="{FF2B5EF4-FFF2-40B4-BE49-F238E27FC236}">
                  <a16:creationId xmlns:a16="http://schemas.microsoft.com/office/drawing/2014/main" id="{4AF14E36-55C3-99C5-C79C-B1CF6A77119F}"/>
                </a:ext>
              </a:extLst>
            </p:cNvPr>
            <p:cNvSpPr/>
            <p:nvPr/>
          </p:nvSpPr>
          <p:spPr>
            <a:xfrm>
              <a:off x="7581520" y="3247764"/>
              <a:ext cx="15367" cy="28610"/>
            </a:xfrm>
            <a:custGeom>
              <a:avLst/>
              <a:gdLst/>
              <a:ahLst/>
              <a:cxnLst/>
              <a:rect l="l" t="t" r="r" b="b"/>
              <a:pathLst>
                <a:path w="528" h="983" extrusionOk="0">
                  <a:moveTo>
                    <a:pt x="264" y="0"/>
                  </a:moveTo>
                  <a:cubicBezTo>
                    <a:pt x="121" y="0"/>
                    <a:pt x="0" y="121"/>
                    <a:pt x="0" y="264"/>
                  </a:cubicBezTo>
                  <a:lnTo>
                    <a:pt x="0" y="722"/>
                  </a:lnTo>
                  <a:cubicBezTo>
                    <a:pt x="0" y="865"/>
                    <a:pt x="121" y="983"/>
                    <a:pt x="264" y="983"/>
                  </a:cubicBezTo>
                  <a:cubicBezTo>
                    <a:pt x="407" y="983"/>
                    <a:pt x="528" y="865"/>
                    <a:pt x="528" y="722"/>
                  </a:cubicBezTo>
                  <a:lnTo>
                    <a:pt x="528" y="264"/>
                  </a:lnTo>
                  <a:cubicBezTo>
                    <a:pt x="528" y="121"/>
                    <a:pt x="407"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1;p47">
              <a:extLst>
                <a:ext uri="{FF2B5EF4-FFF2-40B4-BE49-F238E27FC236}">
                  <a16:creationId xmlns:a16="http://schemas.microsoft.com/office/drawing/2014/main" id="{29C22CC4-A5E8-5DA0-8E28-435003C51B8B}"/>
                </a:ext>
              </a:extLst>
            </p:cNvPr>
            <p:cNvSpPr/>
            <p:nvPr/>
          </p:nvSpPr>
          <p:spPr>
            <a:xfrm>
              <a:off x="7603494" y="3247764"/>
              <a:ext cx="15367" cy="28610"/>
            </a:xfrm>
            <a:custGeom>
              <a:avLst/>
              <a:gdLst/>
              <a:ahLst/>
              <a:cxnLst/>
              <a:rect l="l" t="t" r="r" b="b"/>
              <a:pathLst>
                <a:path w="528" h="983" extrusionOk="0">
                  <a:moveTo>
                    <a:pt x="264" y="0"/>
                  </a:moveTo>
                  <a:cubicBezTo>
                    <a:pt x="118" y="0"/>
                    <a:pt x="0" y="121"/>
                    <a:pt x="0" y="264"/>
                  </a:cubicBezTo>
                  <a:lnTo>
                    <a:pt x="0" y="722"/>
                  </a:lnTo>
                  <a:cubicBezTo>
                    <a:pt x="0" y="865"/>
                    <a:pt x="118" y="983"/>
                    <a:pt x="264" y="983"/>
                  </a:cubicBezTo>
                  <a:cubicBezTo>
                    <a:pt x="407" y="983"/>
                    <a:pt x="528" y="865"/>
                    <a:pt x="528" y="722"/>
                  </a:cubicBezTo>
                  <a:lnTo>
                    <a:pt x="528" y="264"/>
                  </a:lnTo>
                  <a:cubicBezTo>
                    <a:pt x="528" y="121"/>
                    <a:pt x="410"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2478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00F9-CF2B-D73F-9769-39B63F90D6FD}"/>
              </a:ext>
            </a:extLst>
          </p:cNvPr>
          <p:cNvSpPr>
            <a:spLocks noGrp="1"/>
          </p:cNvSpPr>
          <p:nvPr>
            <p:ph type="title"/>
          </p:nvPr>
        </p:nvSpPr>
        <p:spPr>
          <a:xfrm>
            <a:off x="1727200" y="75022"/>
            <a:ext cx="6773334" cy="1192106"/>
          </a:xfrm>
        </p:spPr>
        <p:txBody>
          <a:bodyPr/>
          <a:lstStyle/>
          <a:p>
            <a:r>
              <a:rPr lang="en-US" sz="3600" b="1" i="0" dirty="0">
                <a:effectLst/>
                <a:latin typeface="Chakra Petch" panose="020B0604020202020204" charset="-34"/>
                <a:cs typeface="Chakra Petch" panose="020B0604020202020204" charset="-34"/>
              </a:rPr>
              <a:t>Existing Attendance Systems and Limitations</a:t>
            </a:r>
            <a:endParaRPr lang="en-IN" sz="3600" dirty="0">
              <a:latin typeface="Chakra Petch" panose="020B0604020202020204" charset="-34"/>
              <a:cs typeface="Chakra Petch" panose="020B0604020202020204" charset="-34"/>
            </a:endParaRPr>
          </a:p>
        </p:txBody>
      </p:sp>
      <p:sp>
        <p:nvSpPr>
          <p:cNvPr id="3" name="Subtitle 2">
            <a:extLst>
              <a:ext uri="{FF2B5EF4-FFF2-40B4-BE49-F238E27FC236}">
                <a16:creationId xmlns:a16="http://schemas.microsoft.com/office/drawing/2014/main" id="{5B93F7F8-540A-E2E3-3D9B-995323AF1A29}"/>
              </a:ext>
            </a:extLst>
          </p:cNvPr>
          <p:cNvSpPr>
            <a:spLocks noGrp="1"/>
          </p:cNvSpPr>
          <p:nvPr>
            <p:ph type="subTitle" idx="1"/>
          </p:nvPr>
        </p:nvSpPr>
        <p:spPr>
          <a:xfrm>
            <a:off x="1259840" y="1334345"/>
            <a:ext cx="7525173" cy="3481494"/>
          </a:xfrm>
        </p:spPr>
        <p:txBody>
          <a:bodyPr/>
          <a:lstStyle/>
          <a:p>
            <a:pPr algn="l">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Manual Sign-in Sheets:</a:t>
            </a:r>
            <a:endParaRPr lang="en-US" sz="16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cs typeface="Chakra Petch" panose="020B0604020202020204" charset="-34"/>
              </a:rPr>
              <a:t>Limitations:</a:t>
            </a:r>
            <a:r>
              <a:rPr lang="en-US" sz="1600" b="0" i="0" dirty="0">
                <a:solidFill>
                  <a:srgbClr val="D1D5DB"/>
                </a:solidFill>
                <a:effectLst/>
                <a:latin typeface="Chakra Petch" panose="020B0604020202020204" charset="-34"/>
                <a:cs typeface="Chakra Petch" panose="020B0604020202020204" charset="-34"/>
              </a:rPr>
              <a:t> Prone to errors, time-consuming, and can be manipulated through proxy attendance.</a:t>
            </a:r>
            <a:br>
              <a:rPr lang="en-US" sz="1600" b="0" i="0" dirty="0">
                <a:solidFill>
                  <a:srgbClr val="D1D5DB"/>
                </a:solidFill>
                <a:effectLst/>
                <a:latin typeface="Chakra Petch" panose="020B0604020202020204" charset="-34"/>
                <a:cs typeface="Chakra Petch" panose="020B0604020202020204" charset="-34"/>
              </a:rPr>
            </a:br>
            <a:endParaRPr lang="en-US" sz="1600" b="0" i="0" dirty="0">
              <a:solidFill>
                <a:srgbClr val="D1D5DB"/>
              </a:solidFill>
              <a:effectLst/>
              <a:latin typeface="Chakra Petch" panose="020B0604020202020204" charset="-34"/>
              <a:cs typeface="Chakra Petch" panose="020B0604020202020204" charset="-34"/>
            </a:endParaRPr>
          </a:p>
          <a:p>
            <a:pPr algn="l">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Barcode/RFID Cards:</a:t>
            </a:r>
            <a:endParaRPr lang="en-US" sz="16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cs typeface="Chakra Petch" panose="020B0604020202020204" charset="-34"/>
              </a:rPr>
              <a:t>Limitations:</a:t>
            </a:r>
            <a:r>
              <a:rPr lang="en-US" sz="1600" b="0" i="0" dirty="0">
                <a:solidFill>
                  <a:srgbClr val="D1D5DB"/>
                </a:solidFill>
                <a:effectLst/>
                <a:latin typeface="Chakra Petch" panose="020B0604020202020204" charset="-34"/>
                <a:cs typeface="Chakra Petch" panose="020B0604020202020204" charset="-34"/>
              </a:rPr>
              <a:t> Cards can be lost or shared, leading to inaccuracies. Additionally, the process requires physical contact, which might be inconvenient.</a:t>
            </a:r>
            <a:br>
              <a:rPr lang="en-US" sz="1600" b="0" i="0" dirty="0">
                <a:solidFill>
                  <a:srgbClr val="D1D5DB"/>
                </a:solidFill>
                <a:effectLst/>
                <a:latin typeface="Chakra Petch" panose="020B0604020202020204" charset="-34"/>
                <a:cs typeface="Chakra Petch" panose="020B0604020202020204" charset="-34"/>
              </a:rPr>
            </a:br>
            <a:endParaRPr lang="en-US" sz="1600" b="0" i="0" dirty="0">
              <a:solidFill>
                <a:srgbClr val="D1D5DB"/>
              </a:solidFill>
              <a:effectLst/>
              <a:latin typeface="Chakra Petch" panose="020B0604020202020204" charset="-34"/>
              <a:cs typeface="Chakra Petch" panose="020B0604020202020204" charset="-34"/>
            </a:endParaRPr>
          </a:p>
          <a:p>
            <a:pPr algn="l">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Biometric Systems (Fingerprint, Iris Scan):</a:t>
            </a:r>
            <a:endParaRPr lang="en-US" sz="16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cs typeface="Chakra Petch" panose="020B0604020202020204" charset="-34"/>
              </a:rPr>
              <a:t>Limitations:</a:t>
            </a:r>
            <a:r>
              <a:rPr lang="en-US" sz="1600" b="0" i="0" dirty="0">
                <a:solidFill>
                  <a:srgbClr val="D1D5DB"/>
                </a:solidFill>
                <a:effectLst/>
                <a:latin typeface="Chakra Petch" panose="020B0604020202020204" charset="-34"/>
                <a:cs typeface="Chakra Petch" panose="020B0604020202020204" charset="-34"/>
              </a:rPr>
              <a:t> These systems may face hygiene concerns, and some individuals might be uncomfortable with physical contact. Accuracy can also be affected by factors like dirty fingers or poor lighting conditions.</a:t>
            </a:r>
          </a:p>
          <a:p>
            <a:pPr>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grpSp>
        <p:nvGrpSpPr>
          <p:cNvPr id="21" name="Google Shape;10661;p62">
            <a:extLst>
              <a:ext uri="{FF2B5EF4-FFF2-40B4-BE49-F238E27FC236}">
                <a16:creationId xmlns:a16="http://schemas.microsoft.com/office/drawing/2014/main" id="{539B1AFA-3953-D34F-42F0-DC7C9DA5C847}"/>
              </a:ext>
            </a:extLst>
          </p:cNvPr>
          <p:cNvGrpSpPr/>
          <p:nvPr/>
        </p:nvGrpSpPr>
        <p:grpSpPr>
          <a:xfrm>
            <a:off x="55868" y="1687359"/>
            <a:ext cx="1366533" cy="1405936"/>
            <a:chOff x="3082855" y="4295728"/>
            <a:chExt cx="375946" cy="327823"/>
          </a:xfrm>
          <a:solidFill>
            <a:schemeClr val="accent5">
              <a:lumMod val="85000"/>
            </a:schemeClr>
          </a:solidFill>
        </p:grpSpPr>
        <p:sp>
          <p:nvSpPr>
            <p:cNvPr id="22" name="Google Shape;10662;p62">
              <a:extLst>
                <a:ext uri="{FF2B5EF4-FFF2-40B4-BE49-F238E27FC236}">
                  <a16:creationId xmlns:a16="http://schemas.microsoft.com/office/drawing/2014/main" id="{D37711D3-AF05-74C9-17C8-36016ACCAB24}"/>
                </a:ext>
              </a:extLst>
            </p:cNvPr>
            <p:cNvSpPr/>
            <p:nvPr/>
          </p:nvSpPr>
          <p:spPr>
            <a:xfrm>
              <a:off x="3082855" y="4295728"/>
              <a:ext cx="375946" cy="327823"/>
            </a:xfrm>
            <a:custGeom>
              <a:avLst/>
              <a:gdLst/>
              <a:ahLst/>
              <a:cxnLst/>
              <a:rect l="l" t="t" r="r" b="b"/>
              <a:pathLst>
                <a:path w="11812" h="10300" extrusionOk="0">
                  <a:moveTo>
                    <a:pt x="6644" y="358"/>
                  </a:moveTo>
                  <a:lnTo>
                    <a:pt x="6311" y="3311"/>
                  </a:lnTo>
                  <a:cubicBezTo>
                    <a:pt x="6311" y="3311"/>
                    <a:pt x="6311" y="3335"/>
                    <a:pt x="6299" y="3335"/>
                  </a:cubicBezTo>
                  <a:lnTo>
                    <a:pt x="5525" y="3335"/>
                  </a:lnTo>
                  <a:cubicBezTo>
                    <a:pt x="5525" y="3335"/>
                    <a:pt x="5513" y="3335"/>
                    <a:pt x="5513" y="3311"/>
                  </a:cubicBezTo>
                  <a:lnTo>
                    <a:pt x="5180" y="358"/>
                  </a:lnTo>
                  <a:close/>
                  <a:moveTo>
                    <a:pt x="11240" y="2930"/>
                  </a:moveTo>
                  <a:cubicBezTo>
                    <a:pt x="11347" y="2930"/>
                    <a:pt x="11431" y="3013"/>
                    <a:pt x="11431" y="3120"/>
                  </a:cubicBezTo>
                  <a:lnTo>
                    <a:pt x="11431" y="9764"/>
                  </a:lnTo>
                  <a:lnTo>
                    <a:pt x="11454" y="9764"/>
                  </a:lnTo>
                  <a:cubicBezTo>
                    <a:pt x="11454" y="9859"/>
                    <a:pt x="11359" y="9954"/>
                    <a:pt x="11252" y="9954"/>
                  </a:cubicBezTo>
                  <a:lnTo>
                    <a:pt x="560" y="9954"/>
                  </a:lnTo>
                  <a:cubicBezTo>
                    <a:pt x="453" y="9954"/>
                    <a:pt x="358" y="9859"/>
                    <a:pt x="358" y="9764"/>
                  </a:cubicBezTo>
                  <a:lnTo>
                    <a:pt x="358" y="3120"/>
                  </a:lnTo>
                  <a:cubicBezTo>
                    <a:pt x="358" y="3013"/>
                    <a:pt x="453" y="2930"/>
                    <a:pt x="560" y="2930"/>
                  </a:cubicBezTo>
                  <a:lnTo>
                    <a:pt x="5108" y="2930"/>
                  </a:lnTo>
                  <a:lnTo>
                    <a:pt x="5156" y="3346"/>
                  </a:lnTo>
                  <a:cubicBezTo>
                    <a:pt x="5168" y="3525"/>
                    <a:pt x="5335" y="3656"/>
                    <a:pt x="5513" y="3656"/>
                  </a:cubicBezTo>
                  <a:lnTo>
                    <a:pt x="6287" y="3656"/>
                  </a:lnTo>
                  <a:cubicBezTo>
                    <a:pt x="6466" y="3656"/>
                    <a:pt x="6608" y="3525"/>
                    <a:pt x="6644" y="3346"/>
                  </a:cubicBezTo>
                  <a:lnTo>
                    <a:pt x="6692" y="2930"/>
                  </a:lnTo>
                  <a:close/>
                  <a:moveTo>
                    <a:pt x="4977" y="1"/>
                  </a:moveTo>
                  <a:cubicBezTo>
                    <a:pt x="4930" y="1"/>
                    <a:pt x="4882" y="13"/>
                    <a:pt x="4846" y="60"/>
                  </a:cubicBezTo>
                  <a:cubicBezTo>
                    <a:pt x="4811" y="84"/>
                    <a:pt x="4799" y="144"/>
                    <a:pt x="4799" y="191"/>
                  </a:cubicBezTo>
                  <a:lnTo>
                    <a:pt x="5061" y="2584"/>
                  </a:lnTo>
                  <a:lnTo>
                    <a:pt x="536" y="2584"/>
                  </a:lnTo>
                  <a:cubicBezTo>
                    <a:pt x="239" y="2584"/>
                    <a:pt x="1" y="2823"/>
                    <a:pt x="1" y="3120"/>
                  </a:cubicBezTo>
                  <a:lnTo>
                    <a:pt x="1" y="9764"/>
                  </a:lnTo>
                  <a:cubicBezTo>
                    <a:pt x="1" y="10062"/>
                    <a:pt x="239" y="10300"/>
                    <a:pt x="536" y="10300"/>
                  </a:cubicBezTo>
                  <a:lnTo>
                    <a:pt x="11240" y="10300"/>
                  </a:lnTo>
                  <a:cubicBezTo>
                    <a:pt x="11538" y="10300"/>
                    <a:pt x="11776" y="10062"/>
                    <a:pt x="11776" y="9764"/>
                  </a:cubicBezTo>
                  <a:lnTo>
                    <a:pt x="11776" y="3120"/>
                  </a:lnTo>
                  <a:cubicBezTo>
                    <a:pt x="11812" y="2823"/>
                    <a:pt x="11550" y="2584"/>
                    <a:pt x="11252" y="2584"/>
                  </a:cubicBezTo>
                  <a:lnTo>
                    <a:pt x="6728" y="2584"/>
                  </a:lnTo>
                  <a:lnTo>
                    <a:pt x="7001" y="191"/>
                  </a:lnTo>
                  <a:cubicBezTo>
                    <a:pt x="7001" y="144"/>
                    <a:pt x="6989" y="84"/>
                    <a:pt x="6954" y="60"/>
                  </a:cubicBezTo>
                  <a:cubicBezTo>
                    <a:pt x="6930" y="25"/>
                    <a:pt x="6882" y="1"/>
                    <a:pt x="68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0663;p62">
              <a:extLst>
                <a:ext uri="{FF2B5EF4-FFF2-40B4-BE49-F238E27FC236}">
                  <a16:creationId xmlns:a16="http://schemas.microsoft.com/office/drawing/2014/main" id="{EE523C44-D030-F809-6DE6-E929BD117D39}"/>
                </a:ext>
              </a:extLst>
            </p:cNvPr>
            <p:cNvSpPr/>
            <p:nvPr/>
          </p:nvSpPr>
          <p:spPr>
            <a:xfrm>
              <a:off x="3118852" y="4424947"/>
              <a:ext cx="128488" cy="163371"/>
            </a:xfrm>
            <a:custGeom>
              <a:avLst/>
              <a:gdLst/>
              <a:ahLst/>
              <a:cxnLst/>
              <a:rect l="l" t="t" r="r" b="b"/>
              <a:pathLst>
                <a:path w="4037" h="5133" extrusionOk="0">
                  <a:moveTo>
                    <a:pt x="2203" y="1251"/>
                  </a:moveTo>
                  <a:cubicBezTo>
                    <a:pt x="2418" y="1251"/>
                    <a:pt x="2596" y="1418"/>
                    <a:pt x="2596" y="1632"/>
                  </a:cubicBezTo>
                  <a:lnTo>
                    <a:pt x="2596" y="2013"/>
                  </a:lnTo>
                  <a:cubicBezTo>
                    <a:pt x="2584" y="2323"/>
                    <a:pt x="2322" y="2573"/>
                    <a:pt x="2013" y="2573"/>
                  </a:cubicBezTo>
                  <a:cubicBezTo>
                    <a:pt x="1703" y="2573"/>
                    <a:pt x="1453" y="2323"/>
                    <a:pt x="1453" y="2013"/>
                  </a:cubicBezTo>
                  <a:lnTo>
                    <a:pt x="1453" y="1632"/>
                  </a:lnTo>
                  <a:cubicBezTo>
                    <a:pt x="1453" y="1430"/>
                    <a:pt x="1608" y="1251"/>
                    <a:pt x="1834" y="1251"/>
                  </a:cubicBezTo>
                  <a:close/>
                  <a:moveTo>
                    <a:pt x="2191" y="2906"/>
                  </a:moveTo>
                  <a:lnTo>
                    <a:pt x="2191" y="3001"/>
                  </a:lnTo>
                  <a:cubicBezTo>
                    <a:pt x="2203" y="3061"/>
                    <a:pt x="2227" y="3144"/>
                    <a:pt x="2251" y="3180"/>
                  </a:cubicBezTo>
                  <a:lnTo>
                    <a:pt x="2013" y="3418"/>
                  </a:lnTo>
                  <a:lnTo>
                    <a:pt x="2001" y="3418"/>
                  </a:lnTo>
                  <a:lnTo>
                    <a:pt x="1763" y="3180"/>
                  </a:lnTo>
                  <a:cubicBezTo>
                    <a:pt x="1787" y="3120"/>
                    <a:pt x="1798" y="3061"/>
                    <a:pt x="1798" y="3001"/>
                  </a:cubicBezTo>
                  <a:lnTo>
                    <a:pt x="1798" y="2906"/>
                  </a:lnTo>
                  <a:cubicBezTo>
                    <a:pt x="1858" y="2918"/>
                    <a:pt x="1941" y="2918"/>
                    <a:pt x="2001" y="2918"/>
                  </a:cubicBezTo>
                  <a:cubicBezTo>
                    <a:pt x="2060" y="2918"/>
                    <a:pt x="2132" y="2906"/>
                    <a:pt x="2191" y="2906"/>
                  </a:cubicBezTo>
                  <a:close/>
                  <a:moveTo>
                    <a:pt x="2525" y="3394"/>
                  </a:moveTo>
                  <a:lnTo>
                    <a:pt x="2822" y="3537"/>
                  </a:lnTo>
                  <a:cubicBezTo>
                    <a:pt x="2882" y="3573"/>
                    <a:pt x="2918" y="3644"/>
                    <a:pt x="2918" y="3716"/>
                  </a:cubicBezTo>
                  <a:lnTo>
                    <a:pt x="2918" y="4787"/>
                  </a:lnTo>
                  <a:lnTo>
                    <a:pt x="1072" y="4787"/>
                  </a:lnTo>
                  <a:lnTo>
                    <a:pt x="1072" y="3716"/>
                  </a:lnTo>
                  <a:cubicBezTo>
                    <a:pt x="1072" y="3644"/>
                    <a:pt x="1120" y="3573"/>
                    <a:pt x="1179" y="3537"/>
                  </a:cubicBezTo>
                  <a:lnTo>
                    <a:pt x="1477" y="3394"/>
                  </a:lnTo>
                  <a:lnTo>
                    <a:pt x="1751" y="3656"/>
                  </a:lnTo>
                  <a:cubicBezTo>
                    <a:pt x="1822" y="3728"/>
                    <a:pt x="1906" y="3763"/>
                    <a:pt x="2001" y="3763"/>
                  </a:cubicBezTo>
                  <a:cubicBezTo>
                    <a:pt x="2084" y="3763"/>
                    <a:pt x="2179" y="3728"/>
                    <a:pt x="2251" y="3656"/>
                  </a:cubicBezTo>
                  <a:lnTo>
                    <a:pt x="2525" y="3394"/>
                  </a:lnTo>
                  <a:close/>
                  <a:moveTo>
                    <a:pt x="3680" y="334"/>
                  </a:moveTo>
                  <a:cubicBezTo>
                    <a:pt x="3680" y="334"/>
                    <a:pt x="3692" y="334"/>
                    <a:pt x="3692" y="358"/>
                  </a:cubicBezTo>
                  <a:lnTo>
                    <a:pt x="3692" y="4775"/>
                  </a:lnTo>
                  <a:lnTo>
                    <a:pt x="3680" y="4775"/>
                  </a:lnTo>
                  <a:lnTo>
                    <a:pt x="3299" y="4787"/>
                  </a:lnTo>
                  <a:lnTo>
                    <a:pt x="3299" y="3716"/>
                  </a:lnTo>
                  <a:cubicBezTo>
                    <a:pt x="3299" y="3513"/>
                    <a:pt x="3180" y="3335"/>
                    <a:pt x="3001" y="3227"/>
                  </a:cubicBezTo>
                  <a:lnTo>
                    <a:pt x="2560" y="3001"/>
                  </a:lnTo>
                  <a:lnTo>
                    <a:pt x="2560" y="2989"/>
                  </a:lnTo>
                  <a:lnTo>
                    <a:pt x="2560" y="2739"/>
                  </a:lnTo>
                  <a:cubicBezTo>
                    <a:pt x="2787" y="2573"/>
                    <a:pt x="2941" y="2311"/>
                    <a:pt x="2941" y="2013"/>
                  </a:cubicBezTo>
                  <a:lnTo>
                    <a:pt x="2941" y="1632"/>
                  </a:lnTo>
                  <a:cubicBezTo>
                    <a:pt x="2941" y="1227"/>
                    <a:pt x="2608" y="906"/>
                    <a:pt x="2203" y="906"/>
                  </a:cubicBezTo>
                  <a:lnTo>
                    <a:pt x="1834" y="906"/>
                  </a:lnTo>
                  <a:cubicBezTo>
                    <a:pt x="1429" y="906"/>
                    <a:pt x="1108" y="1239"/>
                    <a:pt x="1108" y="1632"/>
                  </a:cubicBezTo>
                  <a:lnTo>
                    <a:pt x="1108" y="2013"/>
                  </a:lnTo>
                  <a:cubicBezTo>
                    <a:pt x="1108" y="2311"/>
                    <a:pt x="1251" y="2573"/>
                    <a:pt x="1477" y="2739"/>
                  </a:cubicBezTo>
                  <a:lnTo>
                    <a:pt x="1477" y="2989"/>
                  </a:lnTo>
                  <a:lnTo>
                    <a:pt x="1477" y="3001"/>
                  </a:lnTo>
                  <a:lnTo>
                    <a:pt x="1048" y="3227"/>
                  </a:lnTo>
                  <a:cubicBezTo>
                    <a:pt x="870" y="3323"/>
                    <a:pt x="751" y="3513"/>
                    <a:pt x="751" y="3716"/>
                  </a:cubicBezTo>
                  <a:lnTo>
                    <a:pt x="751" y="4787"/>
                  </a:lnTo>
                  <a:lnTo>
                    <a:pt x="358" y="4787"/>
                  </a:lnTo>
                  <a:cubicBezTo>
                    <a:pt x="358" y="4787"/>
                    <a:pt x="346" y="4787"/>
                    <a:pt x="346" y="4775"/>
                  </a:cubicBezTo>
                  <a:lnTo>
                    <a:pt x="346" y="358"/>
                  </a:lnTo>
                  <a:cubicBezTo>
                    <a:pt x="346" y="358"/>
                    <a:pt x="346" y="334"/>
                    <a:pt x="358" y="334"/>
                  </a:cubicBezTo>
                  <a:close/>
                  <a:moveTo>
                    <a:pt x="358" y="1"/>
                  </a:moveTo>
                  <a:cubicBezTo>
                    <a:pt x="167" y="1"/>
                    <a:pt x="1" y="168"/>
                    <a:pt x="1" y="358"/>
                  </a:cubicBezTo>
                  <a:lnTo>
                    <a:pt x="1" y="4775"/>
                  </a:lnTo>
                  <a:cubicBezTo>
                    <a:pt x="1" y="4966"/>
                    <a:pt x="167" y="5132"/>
                    <a:pt x="358" y="5132"/>
                  </a:cubicBezTo>
                  <a:lnTo>
                    <a:pt x="3680" y="5132"/>
                  </a:lnTo>
                  <a:cubicBezTo>
                    <a:pt x="3870" y="5132"/>
                    <a:pt x="4037" y="4966"/>
                    <a:pt x="4037" y="4775"/>
                  </a:cubicBezTo>
                  <a:lnTo>
                    <a:pt x="4037" y="358"/>
                  </a:lnTo>
                  <a:cubicBezTo>
                    <a:pt x="4037" y="168"/>
                    <a:pt x="3870" y="1"/>
                    <a:pt x="36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64;p62">
              <a:extLst>
                <a:ext uri="{FF2B5EF4-FFF2-40B4-BE49-F238E27FC236}">
                  <a16:creationId xmlns:a16="http://schemas.microsoft.com/office/drawing/2014/main" id="{A4F3CAD6-5B00-2778-C9B9-4574E8C91251}"/>
                </a:ext>
              </a:extLst>
            </p:cNvPr>
            <p:cNvSpPr/>
            <p:nvPr/>
          </p:nvSpPr>
          <p:spPr>
            <a:xfrm>
              <a:off x="3271178" y="4424947"/>
              <a:ext cx="152008" cy="34533"/>
            </a:xfrm>
            <a:custGeom>
              <a:avLst/>
              <a:gdLst/>
              <a:ahLst/>
              <a:cxnLst/>
              <a:rect l="l" t="t" r="r" b="b"/>
              <a:pathLst>
                <a:path w="4776" h="1085" extrusionOk="0">
                  <a:moveTo>
                    <a:pt x="4430" y="346"/>
                  </a:moveTo>
                  <a:cubicBezTo>
                    <a:pt x="4430" y="346"/>
                    <a:pt x="4442" y="346"/>
                    <a:pt x="4442" y="358"/>
                  </a:cubicBezTo>
                  <a:lnTo>
                    <a:pt x="4442" y="727"/>
                  </a:lnTo>
                  <a:lnTo>
                    <a:pt x="4430" y="727"/>
                  </a:lnTo>
                  <a:lnTo>
                    <a:pt x="370" y="739"/>
                  </a:lnTo>
                  <a:cubicBezTo>
                    <a:pt x="370" y="739"/>
                    <a:pt x="358" y="739"/>
                    <a:pt x="358" y="727"/>
                  </a:cubicBezTo>
                  <a:lnTo>
                    <a:pt x="358" y="358"/>
                  </a:lnTo>
                  <a:cubicBezTo>
                    <a:pt x="358" y="358"/>
                    <a:pt x="358" y="346"/>
                    <a:pt x="370" y="346"/>
                  </a:cubicBezTo>
                  <a:close/>
                  <a:moveTo>
                    <a:pt x="358" y="1"/>
                  </a:moveTo>
                  <a:cubicBezTo>
                    <a:pt x="156" y="1"/>
                    <a:pt x="1" y="168"/>
                    <a:pt x="1" y="358"/>
                  </a:cubicBezTo>
                  <a:lnTo>
                    <a:pt x="1" y="727"/>
                  </a:lnTo>
                  <a:cubicBezTo>
                    <a:pt x="1" y="918"/>
                    <a:pt x="156" y="1084"/>
                    <a:pt x="358" y="1084"/>
                  </a:cubicBezTo>
                  <a:lnTo>
                    <a:pt x="4418" y="1084"/>
                  </a:lnTo>
                  <a:cubicBezTo>
                    <a:pt x="4609" y="1084"/>
                    <a:pt x="4775" y="918"/>
                    <a:pt x="4775" y="727"/>
                  </a:cubicBezTo>
                  <a:lnTo>
                    <a:pt x="4775" y="358"/>
                  </a:lnTo>
                  <a:cubicBezTo>
                    <a:pt x="4775" y="168"/>
                    <a:pt x="462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65;p62">
              <a:extLst>
                <a:ext uri="{FF2B5EF4-FFF2-40B4-BE49-F238E27FC236}">
                  <a16:creationId xmlns:a16="http://schemas.microsoft.com/office/drawing/2014/main" id="{B2308F04-1D72-5B0B-743E-6312CEB800C2}"/>
                </a:ext>
              </a:extLst>
            </p:cNvPr>
            <p:cNvSpPr/>
            <p:nvPr/>
          </p:nvSpPr>
          <p:spPr>
            <a:xfrm>
              <a:off x="3271560" y="4471957"/>
              <a:ext cx="116393" cy="34501"/>
            </a:xfrm>
            <a:custGeom>
              <a:avLst/>
              <a:gdLst/>
              <a:ahLst/>
              <a:cxnLst/>
              <a:rect l="l" t="t" r="r" b="b"/>
              <a:pathLst>
                <a:path w="3657" h="1084" extrusionOk="0">
                  <a:moveTo>
                    <a:pt x="3299" y="334"/>
                  </a:moveTo>
                  <a:cubicBezTo>
                    <a:pt x="3299" y="334"/>
                    <a:pt x="3323" y="334"/>
                    <a:pt x="3323" y="357"/>
                  </a:cubicBezTo>
                  <a:lnTo>
                    <a:pt x="3323" y="727"/>
                  </a:lnTo>
                  <a:lnTo>
                    <a:pt x="358" y="738"/>
                  </a:lnTo>
                  <a:cubicBezTo>
                    <a:pt x="358" y="738"/>
                    <a:pt x="346" y="738"/>
                    <a:pt x="346" y="727"/>
                  </a:cubicBezTo>
                  <a:lnTo>
                    <a:pt x="346" y="357"/>
                  </a:lnTo>
                  <a:cubicBezTo>
                    <a:pt x="346" y="357"/>
                    <a:pt x="346" y="334"/>
                    <a:pt x="358" y="334"/>
                  </a:cubicBezTo>
                  <a:close/>
                  <a:moveTo>
                    <a:pt x="358" y="0"/>
                  </a:moveTo>
                  <a:cubicBezTo>
                    <a:pt x="168" y="0"/>
                    <a:pt x="1" y="155"/>
                    <a:pt x="1" y="357"/>
                  </a:cubicBezTo>
                  <a:lnTo>
                    <a:pt x="1" y="727"/>
                  </a:lnTo>
                  <a:cubicBezTo>
                    <a:pt x="1" y="917"/>
                    <a:pt x="168" y="1084"/>
                    <a:pt x="358" y="1084"/>
                  </a:cubicBezTo>
                  <a:lnTo>
                    <a:pt x="3299" y="1084"/>
                  </a:lnTo>
                  <a:cubicBezTo>
                    <a:pt x="3489" y="1084"/>
                    <a:pt x="3656" y="917"/>
                    <a:pt x="3656" y="727"/>
                  </a:cubicBezTo>
                  <a:lnTo>
                    <a:pt x="3656" y="357"/>
                  </a:lnTo>
                  <a:cubicBezTo>
                    <a:pt x="3656" y="155"/>
                    <a:pt x="3501" y="0"/>
                    <a:pt x="3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66;p62">
              <a:extLst>
                <a:ext uri="{FF2B5EF4-FFF2-40B4-BE49-F238E27FC236}">
                  <a16:creationId xmlns:a16="http://schemas.microsoft.com/office/drawing/2014/main" id="{E6F94B8A-726C-A241-BB20-C7F8C855F23D}"/>
                </a:ext>
              </a:extLst>
            </p:cNvPr>
            <p:cNvSpPr/>
            <p:nvPr/>
          </p:nvSpPr>
          <p:spPr>
            <a:xfrm>
              <a:off x="3271178" y="4518552"/>
              <a:ext cx="70148" cy="11394"/>
            </a:xfrm>
            <a:custGeom>
              <a:avLst/>
              <a:gdLst/>
              <a:ahLst/>
              <a:cxnLst/>
              <a:rect l="l" t="t" r="r" b="b"/>
              <a:pathLst>
                <a:path w="2204" h="358" extrusionOk="0">
                  <a:moveTo>
                    <a:pt x="180" y="1"/>
                  </a:moveTo>
                  <a:cubicBezTo>
                    <a:pt x="84" y="1"/>
                    <a:pt x="1" y="84"/>
                    <a:pt x="1" y="179"/>
                  </a:cubicBezTo>
                  <a:cubicBezTo>
                    <a:pt x="1" y="286"/>
                    <a:pt x="72" y="358"/>
                    <a:pt x="180" y="358"/>
                  </a:cubicBezTo>
                  <a:lnTo>
                    <a:pt x="2025" y="358"/>
                  </a:lnTo>
                  <a:cubicBezTo>
                    <a:pt x="2108" y="358"/>
                    <a:pt x="2204" y="286"/>
                    <a:pt x="2204" y="179"/>
                  </a:cubicBezTo>
                  <a:cubicBezTo>
                    <a:pt x="2204"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0667;p62">
              <a:extLst>
                <a:ext uri="{FF2B5EF4-FFF2-40B4-BE49-F238E27FC236}">
                  <a16:creationId xmlns:a16="http://schemas.microsoft.com/office/drawing/2014/main" id="{EC3CA628-2477-FF33-07F1-6B88309AD2E9}"/>
                </a:ext>
              </a:extLst>
            </p:cNvPr>
            <p:cNvSpPr/>
            <p:nvPr/>
          </p:nvSpPr>
          <p:spPr>
            <a:xfrm>
              <a:off x="3353038" y="4518552"/>
              <a:ext cx="34915" cy="11394"/>
            </a:xfrm>
            <a:custGeom>
              <a:avLst/>
              <a:gdLst/>
              <a:ahLst/>
              <a:cxnLst/>
              <a:rect l="l" t="t" r="r" b="b"/>
              <a:pathLst>
                <a:path w="1097" h="358" extrusionOk="0">
                  <a:moveTo>
                    <a:pt x="179" y="1"/>
                  </a:moveTo>
                  <a:cubicBezTo>
                    <a:pt x="84" y="1"/>
                    <a:pt x="1" y="84"/>
                    <a:pt x="1" y="179"/>
                  </a:cubicBezTo>
                  <a:cubicBezTo>
                    <a:pt x="1" y="286"/>
                    <a:pt x="72" y="358"/>
                    <a:pt x="179" y="358"/>
                  </a:cubicBezTo>
                  <a:lnTo>
                    <a:pt x="917" y="358"/>
                  </a:lnTo>
                  <a:cubicBezTo>
                    <a:pt x="1013" y="358"/>
                    <a:pt x="1096" y="286"/>
                    <a:pt x="1096" y="179"/>
                  </a:cubicBezTo>
                  <a:cubicBezTo>
                    <a:pt x="1096" y="84"/>
                    <a:pt x="1025" y="1"/>
                    <a:pt x="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68;p62">
              <a:extLst>
                <a:ext uri="{FF2B5EF4-FFF2-40B4-BE49-F238E27FC236}">
                  <a16:creationId xmlns:a16="http://schemas.microsoft.com/office/drawing/2014/main" id="{B42579D8-B577-280D-B4F3-523946CE70E3}"/>
                </a:ext>
              </a:extLst>
            </p:cNvPr>
            <p:cNvSpPr/>
            <p:nvPr/>
          </p:nvSpPr>
          <p:spPr>
            <a:xfrm>
              <a:off x="3271178" y="4554167"/>
              <a:ext cx="23170" cy="11426"/>
            </a:xfrm>
            <a:custGeom>
              <a:avLst/>
              <a:gdLst/>
              <a:ahLst/>
              <a:cxnLst/>
              <a:rect l="l" t="t" r="r" b="b"/>
              <a:pathLst>
                <a:path w="728" h="359" extrusionOk="0">
                  <a:moveTo>
                    <a:pt x="180" y="1"/>
                  </a:moveTo>
                  <a:cubicBezTo>
                    <a:pt x="84" y="1"/>
                    <a:pt x="1" y="72"/>
                    <a:pt x="1" y="179"/>
                  </a:cubicBezTo>
                  <a:cubicBezTo>
                    <a:pt x="1" y="287"/>
                    <a:pt x="72" y="358"/>
                    <a:pt x="180" y="358"/>
                  </a:cubicBezTo>
                  <a:lnTo>
                    <a:pt x="549" y="358"/>
                  </a:lnTo>
                  <a:cubicBezTo>
                    <a:pt x="632" y="358"/>
                    <a:pt x="727" y="287"/>
                    <a:pt x="727" y="179"/>
                  </a:cubicBezTo>
                  <a:cubicBezTo>
                    <a:pt x="727" y="72"/>
                    <a:pt x="632" y="1"/>
                    <a:pt x="5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669;p62">
              <a:extLst>
                <a:ext uri="{FF2B5EF4-FFF2-40B4-BE49-F238E27FC236}">
                  <a16:creationId xmlns:a16="http://schemas.microsoft.com/office/drawing/2014/main" id="{348A8C2E-9B86-ED8F-4628-4F8E77B6BECB}"/>
                </a:ext>
              </a:extLst>
            </p:cNvPr>
            <p:cNvSpPr/>
            <p:nvPr/>
          </p:nvSpPr>
          <p:spPr>
            <a:xfrm>
              <a:off x="3306443" y="4554167"/>
              <a:ext cx="58372" cy="11426"/>
            </a:xfrm>
            <a:custGeom>
              <a:avLst/>
              <a:gdLst/>
              <a:ahLst/>
              <a:cxnLst/>
              <a:rect l="l" t="t" r="r" b="b"/>
              <a:pathLst>
                <a:path w="1834" h="359" extrusionOk="0">
                  <a:moveTo>
                    <a:pt x="179" y="1"/>
                  </a:moveTo>
                  <a:cubicBezTo>
                    <a:pt x="95" y="1"/>
                    <a:pt x="0" y="72"/>
                    <a:pt x="0" y="179"/>
                  </a:cubicBezTo>
                  <a:cubicBezTo>
                    <a:pt x="0" y="287"/>
                    <a:pt x="84" y="358"/>
                    <a:pt x="179" y="358"/>
                  </a:cubicBezTo>
                  <a:lnTo>
                    <a:pt x="1655" y="358"/>
                  </a:lnTo>
                  <a:cubicBezTo>
                    <a:pt x="1750" y="358"/>
                    <a:pt x="1834" y="287"/>
                    <a:pt x="1834" y="179"/>
                  </a:cubicBezTo>
                  <a:cubicBezTo>
                    <a:pt x="1834" y="72"/>
                    <a:pt x="1750" y="1"/>
                    <a:pt x="16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670;p62">
              <a:extLst>
                <a:ext uri="{FF2B5EF4-FFF2-40B4-BE49-F238E27FC236}">
                  <a16:creationId xmlns:a16="http://schemas.microsoft.com/office/drawing/2014/main" id="{6036EC24-F509-DAC6-49DF-DC82FC090E26}"/>
                </a:ext>
              </a:extLst>
            </p:cNvPr>
            <p:cNvSpPr/>
            <p:nvPr/>
          </p:nvSpPr>
          <p:spPr>
            <a:xfrm>
              <a:off x="3271178" y="4577306"/>
              <a:ext cx="23170" cy="11394"/>
            </a:xfrm>
            <a:custGeom>
              <a:avLst/>
              <a:gdLst/>
              <a:ahLst/>
              <a:cxnLst/>
              <a:rect l="l" t="t" r="r" b="b"/>
              <a:pathLst>
                <a:path w="728" h="358" extrusionOk="0">
                  <a:moveTo>
                    <a:pt x="180" y="0"/>
                  </a:moveTo>
                  <a:cubicBezTo>
                    <a:pt x="84" y="0"/>
                    <a:pt x="1" y="84"/>
                    <a:pt x="1" y="179"/>
                  </a:cubicBezTo>
                  <a:cubicBezTo>
                    <a:pt x="1" y="286"/>
                    <a:pt x="72" y="357"/>
                    <a:pt x="180" y="357"/>
                  </a:cubicBezTo>
                  <a:lnTo>
                    <a:pt x="549" y="357"/>
                  </a:lnTo>
                  <a:cubicBezTo>
                    <a:pt x="632" y="357"/>
                    <a:pt x="727" y="286"/>
                    <a:pt x="727" y="179"/>
                  </a:cubicBezTo>
                  <a:cubicBezTo>
                    <a:pt x="727" y="84"/>
                    <a:pt x="632" y="0"/>
                    <a:pt x="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671;p62">
              <a:extLst>
                <a:ext uri="{FF2B5EF4-FFF2-40B4-BE49-F238E27FC236}">
                  <a16:creationId xmlns:a16="http://schemas.microsoft.com/office/drawing/2014/main" id="{2E206954-0A33-9CDB-5C9D-D3BF0367BCC1}"/>
                </a:ext>
              </a:extLst>
            </p:cNvPr>
            <p:cNvSpPr/>
            <p:nvPr/>
          </p:nvSpPr>
          <p:spPr>
            <a:xfrm>
              <a:off x="3306443" y="4577306"/>
              <a:ext cx="58372" cy="11394"/>
            </a:xfrm>
            <a:custGeom>
              <a:avLst/>
              <a:gdLst/>
              <a:ahLst/>
              <a:cxnLst/>
              <a:rect l="l" t="t" r="r" b="b"/>
              <a:pathLst>
                <a:path w="1834" h="358" extrusionOk="0">
                  <a:moveTo>
                    <a:pt x="179" y="0"/>
                  </a:moveTo>
                  <a:cubicBezTo>
                    <a:pt x="95" y="0"/>
                    <a:pt x="0" y="84"/>
                    <a:pt x="0" y="179"/>
                  </a:cubicBezTo>
                  <a:cubicBezTo>
                    <a:pt x="0" y="286"/>
                    <a:pt x="84" y="357"/>
                    <a:pt x="179" y="357"/>
                  </a:cubicBezTo>
                  <a:lnTo>
                    <a:pt x="1655" y="357"/>
                  </a:lnTo>
                  <a:cubicBezTo>
                    <a:pt x="1750" y="357"/>
                    <a:pt x="1834" y="286"/>
                    <a:pt x="1834" y="179"/>
                  </a:cubicBezTo>
                  <a:cubicBezTo>
                    <a:pt x="1822" y="84"/>
                    <a:pt x="1750" y="0"/>
                    <a:pt x="1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672;p62">
              <a:extLst>
                <a:ext uri="{FF2B5EF4-FFF2-40B4-BE49-F238E27FC236}">
                  <a16:creationId xmlns:a16="http://schemas.microsoft.com/office/drawing/2014/main" id="{14EB94DD-AB37-ED85-23D9-D46C02CE4B0E}"/>
                </a:ext>
              </a:extLst>
            </p:cNvPr>
            <p:cNvSpPr/>
            <p:nvPr/>
          </p:nvSpPr>
          <p:spPr>
            <a:xfrm>
              <a:off x="3265513" y="4377970"/>
              <a:ext cx="11394" cy="11394"/>
            </a:xfrm>
            <a:custGeom>
              <a:avLst/>
              <a:gdLst/>
              <a:ahLst/>
              <a:cxnLst/>
              <a:rect l="l" t="t" r="r" b="b"/>
              <a:pathLst>
                <a:path w="358" h="358" extrusionOk="0">
                  <a:moveTo>
                    <a:pt x="179" y="0"/>
                  </a:moveTo>
                  <a:cubicBezTo>
                    <a:pt x="72" y="0"/>
                    <a:pt x="0" y="72"/>
                    <a:pt x="0" y="179"/>
                  </a:cubicBezTo>
                  <a:cubicBezTo>
                    <a:pt x="0" y="274"/>
                    <a:pt x="72" y="358"/>
                    <a:pt x="179" y="358"/>
                  </a:cubicBezTo>
                  <a:cubicBezTo>
                    <a:pt x="262" y="358"/>
                    <a:pt x="358" y="286"/>
                    <a:pt x="358" y="179"/>
                  </a:cubicBezTo>
                  <a:cubicBezTo>
                    <a:pt x="358" y="72"/>
                    <a:pt x="262"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24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F6F44A-2AC9-7202-DCFE-A6993616569E}"/>
              </a:ext>
            </a:extLst>
          </p:cNvPr>
          <p:cNvSpPr>
            <a:spLocks noGrp="1"/>
          </p:cNvSpPr>
          <p:nvPr>
            <p:ph type="subTitle" idx="1"/>
          </p:nvPr>
        </p:nvSpPr>
        <p:spPr>
          <a:xfrm>
            <a:off x="2045547" y="549910"/>
            <a:ext cx="6454986" cy="4043680"/>
          </a:xfrm>
        </p:spPr>
        <p:txBody>
          <a:bodyPr/>
          <a:lstStyle/>
          <a:p>
            <a:pPr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Traditional Face Recognition Systems:</a:t>
            </a:r>
            <a:endParaRPr lang="en-US" sz="1600" b="0" i="0" dirty="0">
              <a:solidFill>
                <a:srgbClr val="D1D5DB"/>
              </a:solidFill>
              <a:effectLst/>
              <a:latin typeface="Chakra Petch" panose="020B0604020202020204" charset="-34"/>
              <a:cs typeface="Chakra Petch" panose="020B0604020202020204" charset="-34"/>
            </a:endParaRPr>
          </a:p>
          <a:p>
            <a:pPr marL="742950" lvl="1" indent="-285750" algn="just">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cs typeface="Chakra Petch" panose="020B0604020202020204" charset="-34"/>
              </a:rPr>
              <a:t>Limitations:</a:t>
            </a:r>
            <a:r>
              <a:rPr lang="en-US" sz="1600" b="0" i="0" dirty="0">
                <a:solidFill>
                  <a:srgbClr val="D1D5DB"/>
                </a:solidFill>
                <a:effectLst/>
                <a:latin typeface="Chakra Petch" panose="020B0604020202020204" charset="-34"/>
                <a:cs typeface="Chakra Petch" panose="020B0604020202020204" charset="-34"/>
              </a:rPr>
              <a:t> Earlier face recognition systems faced challenges in accuracy, especially under varying lighting conditions, and were susceptible to false positives or negatives.</a:t>
            </a:r>
          </a:p>
          <a:p>
            <a:pPr marL="742950" lvl="1" indent="-285750" algn="just">
              <a:buClr>
                <a:schemeClr val="tx1"/>
              </a:buClr>
              <a:buFont typeface="Wingdings" panose="05000000000000000000" pitchFamily="2" charset="2"/>
              <a:buChar char="v"/>
            </a:pPr>
            <a:endParaRPr lang="en-US" sz="1600" b="0" i="0" dirty="0">
              <a:solidFill>
                <a:srgbClr val="D1D5DB"/>
              </a:solidFill>
              <a:effectLst/>
              <a:latin typeface="Chakra Petch" panose="020B0604020202020204" charset="-34"/>
              <a:cs typeface="Chakra Petch" panose="020B0604020202020204" charset="-34"/>
            </a:endParaRPr>
          </a:p>
          <a:p>
            <a:pPr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Manual Digital Entry:</a:t>
            </a:r>
            <a:endParaRPr lang="en-US" sz="1600" b="0" i="0" dirty="0">
              <a:solidFill>
                <a:srgbClr val="D1D5DB"/>
              </a:solidFill>
              <a:effectLst/>
              <a:latin typeface="Chakra Petch" panose="020B0604020202020204" charset="-34"/>
              <a:cs typeface="Chakra Petch" panose="020B0604020202020204" charset="-34"/>
            </a:endParaRPr>
          </a:p>
          <a:p>
            <a:pPr marL="742950" lvl="1" indent="-285750" algn="just">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cs typeface="Chakra Petch" panose="020B0604020202020204" charset="-34"/>
              </a:rPr>
              <a:t>Limitations:</a:t>
            </a:r>
            <a:r>
              <a:rPr lang="en-US" sz="1600" b="0" i="0" dirty="0">
                <a:solidFill>
                  <a:srgbClr val="D1D5DB"/>
                </a:solidFill>
                <a:effectLst/>
                <a:latin typeface="Chakra Petch" panose="020B0604020202020204" charset="-34"/>
                <a:cs typeface="Chakra Petch" panose="020B0604020202020204" charset="-34"/>
              </a:rPr>
              <a:t> While more advanced than traditional manual methods, manual digital entry systems still depend on user input, allowing for potential errors and manipulation.</a:t>
            </a:r>
          </a:p>
          <a:p>
            <a:pPr marL="742950" lvl="1" indent="-285750" algn="just">
              <a:buClr>
                <a:schemeClr val="tx1"/>
              </a:buClr>
              <a:buFont typeface="Wingdings" panose="05000000000000000000" pitchFamily="2" charset="2"/>
              <a:buChar char="v"/>
            </a:pPr>
            <a:endParaRPr lang="en-US" sz="1600" b="0" i="0" dirty="0">
              <a:solidFill>
                <a:srgbClr val="D1D5DB"/>
              </a:solidFill>
              <a:effectLst/>
              <a:latin typeface="Chakra Petch" panose="020B0604020202020204" charset="-34"/>
              <a:cs typeface="Chakra Petch" panose="020B0604020202020204" charset="-34"/>
            </a:endParaRPr>
          </a:p>
          <a:p>
            <a:pPr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Voice Recognition:</a:t>
            </a:r>
            <a:endParaRPr lang="en-US" sz="1600" b="0" i="0" dirty="0">
              <a:solidFill>
                <a:srgbClr val="D1D5DB"/>
              </a:solidFill>
              <a:effectLst/>
              <a:latin typeface="Chakra Petch" panose="020B0604020202020204" charset="-34"/>
              <a:cs typeface="Chakra Petch" panose="020B0604020202020204" charset="-34"/>
            </a:endParaRPr>
          </a:p>
          <a:p>
            <a:pPr marL="742950" lvl="1" indent="-285750" algn="just">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cs typeface="Chakra Petch" panose="020B0604020202020204" charset="-34"/>
              </a:rPr>
              <a:t>Limitations:</a:t>
            </a:r>
            <a:r>
              <a:rPr lang="en-US" sz="1600" b="0" i="0" dirty="0">
                <a:solidFill>
                  <a:srgbClr val="D1D5DB"/>
                </a:solidFill>
                <a:effectLst/>
                <a:latin typeface="Chakra Petch" panose="020B0604020202020204" charset="-34"/>
                <a:cs typeface="Chakra Petch" panose="020B0604020202020204" charset="-34"/>
              </a:rPr>
              <a:t> Limited accuracy in noisy environments, and voice changes due to illness or other factors may impact reliability.</a:t>
            </a:r>
          </a:p>
          <a:p>
            <a:pPr algn="just">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grpSp>
        <p:nvGrpSpPr>
          <p:cNvPr id="16" name="Google Shape;10388;p62">
            <a:extLst>
              <a:ext uri="{FF2B5EF4-FFF2-40B4-BE49-F238E27FC236}">
                <a16:creationId xmlns:a16="http://schemas.microsoft.com/office/drawing/2014/main" id="{E0DC4D06-6C81-1F1D-6D69-3B47286BE3A6}"/>
              </a:ext>
            </a:extLst>
          </p:cNvPr>
          <p:cNvGrpSpPr/>
          <p:nvPr/>
        </p:nvGrpSpPr>
        <p:grpSpPr>
          <a:xfrm>
            <a:off x="332988" y="1735242"/>
            <a:ext cx="1693332" cy="1673015"/>
            <a:chOff x="870939" y="2439293"/>
            <a:chExt cx="331993" cy="331993"/>
          </a:xfrm>
          <a:solidFill>
            <a:schemeClr val="accent5">
              <a:lumMod val="85000"/>
            </a:schemeClr>
          </a:solidFill>
        </p:grpSpPr>
        <p:sp>
          <p:nvSpPr>
            <p:cNvPr id="17" name="Google Shape;10389;p62">
              <a:extLst>
                <a:ext uri="{FF2B5EF4-FFF2-40B4-BE49-F238E27FC236}">
                  <a16:creationId xmlns:a16="http://schemas.microsoft.com/office/drawing/2014/main" id="{7469CA15-D2D9-6DBC-580D-9D71202D6707}"/>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90;p62">
              <a:extLst>
                <a:ext uri="{FF2B5EF4-FFF2-40B4-BE49-F238E27FC236}">
                  <a16:creationId xmlns:a16="http://schemas.microsoft.com/office/drawing/2014/main" id="{ABC681B3-5240-FD95-845E-7B565E578F34}"/>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91;p62">
              <a:extLst>
                <a:ext uri="{FF2B5EF4-FFF2-40B4-BE49-F238E27FC236}">
                  <a16:creationId xmlns:a16="http://schemas.microsoft.com/office/drawing/2014/main" id="{A860FD63-C7D4-C5DE-5A3B-02D867A7EAD9}"/>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92;p62">
              <a:extLst>
                <a:ext uri="{FF2B5EF4-FFF2-40B4-BE49-F238E27FC236}">
                  <a16:creationId xmlns:a16="http://schemas.microsoft.com/office/drawing/2014/main" id="{004D0E9B-F514-AB15-8AB7-421386C2BF04}"/>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0393;p62">
              <a:extLst>
                <a:ext uri="{FF2B5EF4-FFF2-40B4-BE49-F238E27FC236}">
                  <a16:creationId xmlns:a16="http://schemas.microsoft.com/office/drawing/2014/main" id="{A557AE78-EF43-80F4-0C9C-DE2938977B45}"/>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94;p62">
              <a:extLst>
                <a:ext uri="{FF2B5EF4-FFF2-40B4-BE49-F238E27FC236}">
                  <a16:creationId xmlns:a16="http://schemas.microsoft.com/office/drawing/2014/main" id="{357E4D69-FDD2-4420-86A0-C60B095CBE0E}"/>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95;p62">
              <a:extLst>
                <a:ext uri="{FF2B5EF4-FFF2-40B4-BE49-F238E27FC236}">
                  <a16:creationId xmlns:a16="http://schemas.microsoft.com/office/drawing/2014/main" id="{908CB4C5-8247-2486-DB4C-5555962BA1F7}"/>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96;p62">
              <a:extLst>
                <a:ext uri="{FF2B5EF4-FFF2-40B4-BE49-F238E27FC236}">
                  <a16:creationId xmlns:a16="http://schemas.microsoft.com/office/drawing/2014/main" id="{F315280A-6E34-AA95-6C02-D3B0DB3BBBFC}"/>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97;p62">
              <a:extLst>
                <a:ext uri="{FF2B5EF4-FFF2-40B4-BE49-F238E27FC236}">
                  <a16:creationId xmlns:a16="http://schemas.microsoft.com/office/drawing/2014/main" id="{95062ED7-50D1-5B5A-F418-78E953BD9054}"/>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398;p62">
              <a:extLst>
                <a:ext uri="{FF2B5EF4-FFF2-40B4-BE49-F238E27FC236}">
                  <a16:creationId xmlns:a16="http://schemas.microsoft.com/office/drawing/2014/main" id="{3F00CE59-CE13-B5D9-4637-8B8E91812F19}"/>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99;p62">
              <a:extLst>
                <a:ext uri="{FF2B5EF4-FFF2-40B4-BE49-F238E27FC236}">
                  <a16:creationId xmlns:a16="http://schemas.microsoft.com/office/drawing/2014/main" id="{450C6AD2-9451-F284-487C-DC2DAB6CC744}"/>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00;p62">
              <a:extLst>
                <a:ext uri="{FF2B5EF4-FFF2-40B4-BE49-F238E27FC236}">
                  <a16:creationId xmlns:a16="http://schemas.microsoft.com/office/drawing/2014/main" id="{5BA2C1E9-1C7B-EA83-E2B0-2670914837B6}"/>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01;p62">
              <a:extLst>
                <a:ext uri="{FF2B5EF4-FFF2-40B4-BE49-F238E27FC236}">
                  <a16:creationId xmlns:a16="http://schemas.microsoft.com/office/drawing/2014/main" id="{D8935321-C59E-6AE6-FEFB-C778D899B967}"/>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02;p62">
              <a:extLst>
                <a:ext uri="{FF2B5EF4-FFF2-40B4-BE49-F238E27FC236}">
                  <a16:creationId xmlns:a16="http://schemas.microsoft.com/office/drawing/2014/main" id="{00441480-14D6-EB10-A6E8-A952EFCD49F9}"/>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03;p62">
              <a:extLst>
                <a:ext uri="{FF2B5EF4-FFF2-40B4-BE49-F238E27FC236}">
                  <a16:creationId xmlns:a16="http://schemas.microsoft.com/office/drawing/2014/main" id="{ECCC5D60-C2CF-F198-A059-59AF65A70D6F}"/>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404;p62">
              <a:extLst>
                <a:ext uri="{FF2B5EF4-FFF2-40B4-BE49-F238E27FC236}">
                  <a16:creationId xmlns:a16="http://schemas.microsoft.com/office/drawing/2014/main" id="{1149208F-3314-D3A1-A44C-9F93F6498CAC}"/>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791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19FC0E1-DE4B-21F4-783B-8487DEF522E1}"/>
              </a:ext>
            </a:extLst>
          </p:cNvPr>
          <p:cNvSpPr txBox="1"/>
          <p:nvPr/>
        </p:nvSpPr>
        <p:spPr>
          <a:xfrm>
            <a:off x="354079" y="612375"/>
            <a:ext cx="6414347" cy="3293209"/>
          </a:xfrm>
          <a:prstGeom prst="rect">
            <a:avLst/>
          </a:prstGeom>
          <a:noFill/>
        </p:spPr>
        <p:txBody>
          <a:bodyPr wrap="square" rtlCol="0">
            <a:spAutoFit/>
          </a:bodyPr>
          <a:lstStyle/>
          <a:p>
            <a:pPr marL="457200" marR="0" indent="-301752" algn="l" rtl="0">
              <a:spcBef>
                <a:spcPts val="0"/>
              </a:spcBef>
              <a:spcAft>
                <a:spcPts val="0"/>
              </a:spcAft>
              <a:buClr>
                <a:schemeClr val="tx1"/>
              </a:buClr>
              <a:buSzPts val="1200"/>
              <a:buFont typeface="Wingdings" panose="05000000000000000000" pitchFamily="2" charset="2"/>
              <a:buChar char="Ø"/>
            </a:pPr>
            <a:r>
              <a:rPr lang="en-US" sz="1600" b="1" i="0" dirty="0">
                <a:solidFill>
                  <a:srgbClr val="D1D5DB"/>
                </a:solidFill>
                <a:effectLst/>
                <a:latin typeface="Chakra Petch" panose="020B0604020202020204" charset="-34"/>
                <a:ea typeface="Open Sans" panose="020B0606030504020204" pitchFamily="34" charset="0"/>
                <a:cs typeface="Chakra Petch" panose="020B0604020202020204" charset="-34"/>
              </a:rPr>
              <a:t>Mobile Apps for Attendance:</a:t>
            </a:r>
          </a:p>
          <a:p>
            <a:pPr marL="155448" marR="0" algn="l" rtl="0">
              <a:spcBef>
                <a:spcPts val="0"/>
              </a:spcBef>
              <a:spcAft>
                <a:spcPts val="0"/>
              </a:spcAft>
              <a:buClr>
                <a:schemeClr val="tx1"/>
              </a:buClr>
              <a:buSzPts val="1200"/>
            </a:pPr>
            <a:endParaRPr lang="en-IN" sz="1600" dirty="0">
              <a:effectLst/>
              <a:latin typeface="Chakra Petch" panose="020B0604020202020204" charset="-34"/>
              <a:cs typeface="Chakra Petch" panose="020B0604020202020204" charset="-34"/>
            </a:endParaRPr>
          </a:p>
          <a:p>
            <a:pPr marL="742950" marR="0" indent="-285750" algn="l" rtl="0">
              <a:spcBef>
                <a:spcPts val="0"/>
              </a:spcBef>
              <a:spcAft>
                <a:spcPts val="0"/>
              </a:spcAft>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ea typeface="Open Sans" panose="020B0606030504020204" pitchFamily="34" charset="0"/>
                <a:cs typeface="Chakra Petch" panose="020B0604020202020204" charset="-34"/>
              </a:rPr>
              <a:t>Limitations:</a:t>
            </a:r>
            <a:r>
              <a:rPr lang="en-US" sz="1600" b="0" i="0" dirty="0">
                <a:solidFill>
                  <a:srgbClr val="D1D5DB"/>
                </a:solidFill>
                <a:effectLst/>
                <a:latin typeface="Chakra Petch" panose="020B0604020202020204" charset="-34"/>
                <a:ea typeface="Open Sans" panose="020B0606030504020204" pitchFamily="34" charset="0"/>
                <a:cs typeface="Chakra Petch" panose="020B0604020202020204" charset="-34"/>
              </a:rPr>
              <a:t> Dependent on students carrying and using smartphones, which might not be universal. Also susceptible to sharing login credentials.</a:t>
            </a:r>
          </a:p>
          <a:p>
            <a:pPr marL="457200" marR="0" algn="l" rtl="0">
              <a:spcBef>
                <a:spcPts val="0"/>
              </a:spcBef>
              <a:spcAft>
                <a:spcPts val="0"/>
              </a:spcAft>
              <a:buClr>
                <a:schemeClr val="tx1"/>
              </a:buClr>
            </a:pPr>
            <a:endParaRPr lang="en-IN" sz="1600" dirty="0">
              <a:effectLst/>
              <a:latin typeface="Chakra Petch" panose="020B0604020202020204" charset="-34"/>
              <a:cs typeface="Chakra Petch" panose="020B0604020202020204" charset="-34"/>
            </a:endParaRPr>
          </a:p>
          <a:p>
            <a:pPr marL="457200" marR="0" indent="-301752" algn="l" rtl="0">
              <a:spcBef>
                <a:spcPts val="0"/>
              </a:spcBef>
              <a:spcAft>
                <a:spcPts val="0"/>
              </a:spcAf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ea typeface="Open Sans" panose="020B0606030504020204" pitchFamily="34" charset="0"/>
                <a:cs typeface="Chakra Petch" panose="020B0604020202020204" charset="-34"/>
              </a:rPr>
              <a:t>Existing Face Recognition Systems:</a:t>
            </a:r>
          </a:p>
          <a:p>
            <a:pPr marL="457200" marR="0" indent="-301752" algn="l" rtl="0">
              <a:spcBef>
                <a:spcPts val="0"/>
              </a:spcBef>
              <a:spcAft>
                <a:spcPts val="0"/>
              </a:spcAft>
              <a:buClr>
                <a:schemeClr val="tx1"/>
              </a:buClr>
              <a:buFont typeface="Wingdings" panose="05000000000000000000" pitchFamily="2" charset="2"/>
              <a:buChar char="Ø"/>
            </a:pPr>
            <a:endParaRPr lang="en-IN" sz="1600" dirty="0">
              <a:effectLst/>
              <a:latin typeface="Chakra Petch" panose="020B0604020202020204" charset="-34"/>
              <a:cs typeface="Chakra Petch" panose="020B0604020202020204" charset="-34"/>
            </a:endParaRPr>
          </a:p>
          <a:p>
            <a:pPr marL="742950" marR="0" indent="-285750" algn="l" rtl="0">
              <a:spcBef>
                <a:spcPts val="0"/>
              </a:spcBef>
              <a:spcAft>
                <a:spcPts val="0"/>
              </a:spcAft>
              <a:buClr>
                <a:schemeClr val="tx1"/>
              </a:buClr>
              <a:buFont typeface="Wingdings" panose="05000000000000000000" pitchFamily="2" charset="2"/>
              <a:buChar char="v"/>
            </a:pPr>
            <a:r>
              <a:rPr lang="en-US" sz="1600" b="1" i="0" dirty="0">
                <a:solidFill>
                  <a:srgbClr val="D1D5DB"/>
                </a:solidFill>
                <a:effectLst/>
                <a:latin typeface="Chakra Petch" panose="020B0604020202020204" charset="-34"/>
                <a:ea typeface="Open Sans" panose="020B0606030504020204" pitchFamily="34" charset="0"/>
                <a:cs typeface="Chakra Petch" panose="020B0604020202020204" charset="-34"/>
              </a:rPr>
              <a:t>Limitations:</a:t>
            </a:r>
            <a:r>
              <a:rPr lang="en-US" sz="1600" b="0" i="0" dirty="0">
                <a:solidFill>
                  <a:srgbClr val="D1D5DB"/>
                </a:solidFill>
                <a:effectLst/>
                <a:latin typeface="Chakra Petch" panose="020B0604020202020204" charset="-34"/>
                <a:ea typeface="Open Sans" panose="020B0606030504020204" pitchFamily="34" charset="0"/>
                <a:cs typeface="Chakra Petch" panose="020B0604020202020204" charset="-34"/>
              </a:rPr>
              <a:t> Earlier systems faced challenges in accuracy, especially with variations in facial expressions, angles, or aging. Privacy concerns and ethical considerations also need to be addressed.</a:t>
            </a:r>
            <a:endParaRPr lang="en-IN" sz="1600" dirty="0">
              <a:effectLst/>
              <a:latin typeface="Chakra Petch" panose="020B0604020202020204" charset="-34"/>
              <a:cs typeface="Chakra Petch" panose="020B0604020202020204" charset="-34"/>
            </a:endParaRPr>
          </a:p>
          <a:p>
            <a:pPr marL="285750" indent="-285750">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grpSp>
        <p:nvGrpSpPr>
          <p:cNvPr id="17" name="Google Shape;9261;p60">
            <a:extLst>
              <a:ext uri="{FF2B5EF4-FFF2-40B4-BE49-F238E27FC236}">
                <a16:creationId xmlns:a16="http://schemas.microsoft.com/office/drawing/2014/main" id="{C6F54333-6172-7B1C-E611-53C30A291548}"/>
              </a:ext>
            </a:extLst>
          </p:cNvPr>
          <p:cNvGrpSpPr/>
          <p:nvPr/>
        </p:nvGrpSpPr>
        <p:grpSpPr>
          <a:xfrm>
            <a:off x="6671733" y="727538"/>
            <a:ext cx="751839" cy="1284826"/>
            <a:chOff x="2656082" y="2287427"/>
            <a:chExt cx="207582" cy="359594"/>
          </a:xfrm>
          <a:solidFill>
            <a:schemeClr val="accent6">
              <a:lumMod val="85000"/>
            </a:schemeClr>
          </a:solidFill>
        </p:grpSpPr>
        <p:sp>
          <p:nvSpPr>
            <p:cNvPr id="18" name="Google Shape;9262;p60">
              <a:extLst>
                <a:ext uri="{FF2B5EF4-FFF2-40B4-BE49-F238E27FC236}">
                  <a16:creationId xmlns:a16="http://schemas.microsoft.com/office/drawing/2014/main" id="{8042F321-6D07-9671-5ECE-4F1D4CB58B53}"/>
                </a:ext>
              </a:extLst>
            </p:cNvPr>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3;p60">
              <a:extLst>
                <a:ext uri="{FF2B5EF4-FFF2-40B4-BE49-F238E27FC236}">
                  <a16:creationId xmlns:a16="http://schemas.microsoft.com/office/drawing/2014/main" id="{0AA8A598-2D75-90DB-5D35-DA6C140E8AD1}"/>
                </a:ext>
              </a:extLst>
            </p:cNvPr>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64;p60">
              <a:extLst>
                <a:ext uri="{FF2B5EF4-FFF2-40B4-BE49-F238E27FC236}">
                  <a16:creationId xmlns:a16="http://schemas.microsoft.com/office/drawing/2014/main" id="{74E4571A-5852-4CD2-7627-8A82AA7199CE}"/>
                </a:ext>
              </a:extLst>
            </p:cNvPr>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65;p60">
              <a:extLst>
                <a:ext uri="{FF2B5EF4-FFF2-40B4-BE49-F238E27FC236}">
                  <a16:creationId xmlns:a16="http://schemas.microsoft.com/office/drawing/2014/main" id="{4FCA9EF0-821F-2D32-4E8F-70E821A3A2FC}"/>
                </a:ext>
              </a:extLst>
            </p:cNvPr>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6;p47">
            <a:extLst>
              <a:ext uri="{FF2B5EF4-FFF2-40B4-BE49-F238E27FC236}">
                <a16:creationId xmlns:a16="http://schemas.microsoft.com/office/drawing/2014/main" id="{A8E51E7A-55BF-1F7D-D2BE-39341108BEF3}"/>
              </a:ext>
            </a:extLst>
          </p:cNvPr>
          <p:cNvGrpSpPr/>
          <p:nvPr/>
        </p:nvGrpSpPr>
        <p:grpSpPr>
          <a:xfrm>
            <a:off x="6457798" y="3396368"/>
            <a:ext cx="1176947" cy="1169792"/>
            <a:chOff x="7141482" y="2871524"/>
            <a:chExt cx="511549" cy="522813"/>
          </a:xfrm>
          <a:solidFill>
            <a:schemeClr val="accent6">
              <a:lumMod val="85000"/>
            </a:schemeClr>
          </a:solidFill>
        </p:grpSpPr>
        <p:sp>
          <p:nvSpPr>
            <p:cNvPr id="23" name="Google Shape;1207;p47">
              <a:extLst>
                <a:ext uri="{FF2B5EF4-FFF2-40B4-BE49-F238E27FC236}">
                  <a16:creationId xmlns:a16="http://schemas.microsoft.com/office/drawing/2014/main" id="{F7918B80-AFE1-8CB1-1DFA-80313DCBDFFD}"/>
                </a:ext>
              </a:extLst>
            </p:cNvPr>
            <p:cNvSpPr/>
            <p:nvPr/>
          </p:nvSpPr>
          <p:spPr>
            <a:xfrm>
              <a:off x="7174137" y="2908109"/>
              <a:ext cx="429386" cy="463846"/>
            </a:xfrm>
            <a:custGeom>
              <a:avLst/>
              <a:gdLst/>
              <a:ahLst/>
              <a:cxnLst/>
              <a:rect l="l" t="t" r="r" b="b"/>
              <a:pathLst>
                <a:path w="14753" h="15937" extrusionOk="0">
                  <a:moveTo>
                    <a:pt x="1292" y="2445"/>
                  </a:moveTo>
                  <a:lnTo>
                    <a:pt x="1292" y="3206"/>
                  </a:lnTo>
                  <a:lnTo>
                    <a:pt x="531" y="3206"/>
                  </a:lnTo>
                  <a:lnTo>
                    <a:pt x="531" y="2445"/>
                  </a:lnTo>
                  <a:close/>
                  <a:moveTo>
                    <a:pt x="10528" y="1112"/>
                  </a:moveTo>
                  <a:cubicBezTo>
                    <a:pt x="11696" y="1112"/>
                    <a:pt x="12647" y="2063"/>
                    <a:pt x="12647" y="3228"/>
                  </a:cubicBezTo>
                  <a:lnTo>
                    <a:pt x="12647" y="3691"/>
                  </a:lnTo>
                  <a:cubicBezTo>
                    <a:pt x="12397" y="3343"/>
                    <a:pt x="12061" y="3060"/>
                    <a:pt x="11634" y="2843"/>
                  </a:cubicBezTo>
                  <a:cubicBezTo>
                    <a:pt x="11286" y="2669"/>
                    <a:pt x="10789" y="2476"/>
                    <a:pt x="9894" y="2364"/>
                  </a:cubicBezTo>
                  <a:lnTo>
                    <a:pt x="9894" y="1620"/>
                  </a:lnTo>
                  <a:cubicBezTo>
                    <a:pt x="9894" y="1488"/>
                    <a:pt x="9877" y="1353"/>
                    <a:pt x="9843" y="1227"/>
                  </a:cubicBezTo>
                  <a:cubicBezTo>
                    <a:pt x="10060" y="1154"/>
                    <a:pt x="10290" y="1112"/>
                    <a:pt x="10528" y="1112"/>
                  </a:cubicBezTo>
                  <a:close/>
                  <a:moveTo>
                    <a:pt x="3063" y="7763"/>
                  </a:moveTo>
                  <a:lnTo>
                    <a:pt x="3063" y="8504"/>
                  </a:lnTo>
                  <a:lnTo>
                    <a:pt x="3063" y="8785"/>
                  </a:lnTo>
                  <a:lnTo>
                    <a:pt x="2765" y="8785"/>
                  </a:lnTo>
                  <a:cubicBezTo>
                    <a:pt x="2622" y="8785"/>
                    <a:pt x="2501" y="8903"/>
                    <a:pt x="2501" y="9046"/>
                  </a:cubicBezTo>
                  <a:cubicBezTo>
                    <a:pt x="2501" y="9189"/>
                    <a:pt x="2622" y="9310"/>
                    <a:pt x="2765" y="9310"/>
                  </a:cubicBezTo>
                  <a:lnTo>
                    <a:pt x="3063" y="9310"/>
                  </a:lnTo>
                  <a:lnTo>
                    <a:pt x="3063" y="9703"/>
                  </a:lnTo>
                  <a:cubicBezTo>
                    <a:pt x="3063" y="9916"/>
                    <a:pt x="3077" y="10129"/>
                    <a:pt x="3102" y="10337"/>
                  </a:cubicBezTo>
                  <a:cubicBezTo>
                    <a:pt x="2490" y="10273"/>
                    <a:pt x="2019" y="9751"/>
                    <a:pt x="2019" y="9128"/>
                  </a:cubicBezTo>
                  <a:lnTo>
                    <a:pt x="2019" y="8968"/>
                  </a:lnTo>
                  <a:cubicBezTo>
                    <a:pt x="2019" y="8353"/>
                    <a:pt x="2473" y="7848"/>
                    <a:pt x="3063" y="7763"/>
                  </a:cubicBezTo>
                  <a:close/>
                  <a:moveTo>
                    <a:pt x="13175" y="7763"/>
                  </a:moveTo>
                  <a:cubicBezTo>
                    <a:pt x="13764" y="7848"/>
                    <a:pt x="14219" y="8356"/>
                    <a:pt x="14219" y="8968"/>
                  </a:cubicBezTo>
                  <a:lnTo>
                    <a:pt x="14219" y="9128"/>
                  </a:lnTo>
                  <a:cubicBezTo>
                    <a:pt x="14219" y="9756"/>
                    <a:pt x="13742" y="10273"/>
                    <a:pt x="13133" y="10337"/>
                  </a:cubicBezTo>
                  <a:cubicBezTo>
                    <a:pt x="13161" y="10127"/>
                    <a:pt x="13175" y="9916"/>
                    <a:pt x="13175" y="9703"/>
                  </a:cubicBezTo>
                  <a:lnTo>
                    <a:pt x="13175" y="9310"/>
                  </a:lnTo>
                  <a:lnTo>
                    <a:pt x="13472" y="9310"/>
                  </a:lnTo>
                  <a:cubicBezTo>
                    <a:pt x="13616" y="9310"/>
                    <a:pt x="13736" y="9192"/>
                    <a:pt x="13736" y="9046"/>
                  </a:cubicBezTo>
                  <a:cubicBezTo>
                    <a:pt x="13736" y="8903"/>
                    <a:pt x="13616" y="8785"/>
                    <a:pt x="13472" y="8785"/>
                  </a:cubicBezTo>
                  <a:lnTo>
                    <a:pt x="13175" y="8785"/>
                  </a:lnTo>
                  <a:lnTo>
                    <a:pt x="13175" y="7763"/>
                  </a:lnTo>
                  <a:close/>
                  <a:moveTo>
                    <a:pt x="4676" y="0"/>
                  </a:moveTo>
                  <a:cubicBezTo>
                    <a:pt x="3787" y="0"/>
                    <a:pt x="3060" y="725"/>
                    <a:pt x="3060" y="1617"/>
                  </a:cubicBezTo>
                  <a:lnTo>
                    <a:pt x="3060" y="4494"/>
                  </a:lnTo>
                  <a:lnTo>
                    <a:pt x="2302" y="4494"/>
                  </a:lnTo>
                  <a:cubicBezTo>
                    <a:pt x="2285" y="4494"/>
                    <a:pt x="2243" y="4471"/>
                    <a:pt x="2232" y="4457"/>
                  </a:cubicBezTo>
                  <a:lnTo>
                    <a:pt x="1628" y="3649"/>
                  </a:lnTo>
                  <a:cubicBezTo>
                    <a:pt x="1741" y="3568"/>
                    <a:pt x="1814" y="3438"/>
                    <a:pt x="1814" y="3290"/>
                  </a:cubicBezTo>
                  <a:lnTo>
                    <a:pt x="1814" y="2352"/>
                  </a:lnTo>
                  <a:cubicBezTo>
                    <a:pt x="1814" y="2111"/>
                    <a:pt x="1617" y="1915"/>
                    <a:pt x="1376" y="1915"/>
                  </a:cubicBezTo>
                  <a:lnTo>
                    <a:pt x="438" y="1915"/>
                  </a:lnTo>
                  <a:cubicBezTo>
                    <a:pt x="197" y="1915"/>
                    <a:pt x="1" y="2111"/>
                    <a:pt x="1" y="2352"/>
                  </a:cubicBezTo>
                  <a:lnTo>
                    <a:pt x="1" y="3290"/>
                  </a:lnTo>
                  <a:cubicBezTo>
                    <a:pt x="1" y="3531"/>
                    <a:pt x="197" y="3728"/>
                    <a:pt x="438" y="3728"/>
                  </a:cubicBezTo>
                  <a:lnTo>
                    <a:pt x="1031" y="3728"/>
                  </a:lnTo>
                  <a:lnTo>
                    <a:pt x="1811" y="4774"/>
                  </a:lnTo>
                  <a:cubicBezTo>
                    <a:pt x="1915" y="4918"/>
                    <a:pt x="2122" y="5019"/>
                    <a:pt x="2302" y="5019"/>
                  </a:cubicBezTo>
                  <a:lnTo>
                    <a:pt x="3060" y="5019"/>
                  </a:lnTo>
                  <a:lnTo>
                    <a:pt x="3060" y="7230"/>
                  </a:lnTo>
                  <a:cubicBezTo>
                    <a:pt x="2179" y="7317"/>
                    <a:pt x="1488" y="8061"/>
                    <a:pt x="1488" y="8962"/>
                  </a:cubicBezTo>
                  <a:lnTo>
                    <a:pt x="1488" y="9125"/>
                  </a:lnTo>
                  <a:cubicBezTo>
                    <a:pt x="1488" y="10076"/>
                    <a:pt x="2252" y="10848"/>
                    <a:pt x="3197" y="10868"/>
                  </a:cubicBezTo>
                  <a:cubicBezTo>
                    <a:pt x="3590" y="12507"/>
                    <a:pt x="4786" y="13837"/>
                    <a:pt x="6344" y="14412"/>
                  </a:cubicBezTo>
                  <a:lnTo>
                    <a:pt x="6344" y="15499"/>
                  </a:lnTo>
                  <a:cubicBezTo>
                    <a:pt x="6344" y="15740"/>
                    <a:pt x="6540" y="15936"/>
                    <a:pt x="6781" y="15936"/>
                  </a:cubicBezTo>
                  <a:lnTo>
                    <a:pt x="7626" y="15936"/>
                  </a:lnTo>
                  <a:cubicBezTo>
                    <a:pt x="7772" y="15936"/>
                    <a:pt x="7890" y="15818"/>
                    <a:pt x="7890" y="15675"/>
                  </a:cubicBezTo>
                  <a:cubicBezTo>
                    <a:pt x="7890" y="15529"/>
                    <a:pt x="7772" y="15412"/>
                    <a:pt x="7626" y="15412"/>
                  </a:cubicBezTo>
                  <a:lnTo>
                    <a:pt x="6868" y="15412"/>
                  </a:lnTo>
                  <a:lnTo>
                    <a:pt x="6868" y="14575"/>
                  </a:lnTo>
                  <a:cubicBezTo>
                    <a:pt x="7259" y="14673"/>
                    <a:pt x="7668" y="14727"/>
                    <a:pt x="8089" y="14727"/>
                  </a:cubicBezTo>
                  <a:lnTo>
                    <a:pt x="8143" y="14727"/>
                  </a:lnTo>
                  <a:cubicBezTo>
                    <a:pt x="8552" y="14727"/>
                    <a:pt x="8965" y="14673"/>
                    <a:pt x="9364" y="14575"/>
                  </a:cubicBezTo>
                  <a:lnTo>
                    <a:pt x="9364" y="15412"/>
                  </a:lnTo>
                  <a:lnTo>
                    <a:pt x="9209" y="15412"/>
                  </a:lnTo>
                  <a:cubicBezTo>
                    <a:pt x="9066" y="15412"/>
                    <a:pt x="8945" y="15529"/>
                    <a:pt x="8945" y="15675"/>
                  </a:cubicBezTo>
                  <a:cubicBezTo>
                    <a:pt x="8945" y="15818"/>
                    <a:pt x="9066" y="15936"/>
                    <a:pt x="9209" y="15936"/>
                  </a:cubicBezTo>
                  <a:lnTo>
                    <a:pt x="9451" y="15936"/>
                  </a:lnTo>
                  <a:cubicBezTo>
                    <a:pt x="9695" y="15936"/>
                    <a:pt x="9891" y="15740"/>
                    <a:pt x="9891" y="15499"/>
                  </a:cubicBezTo>
                  <a:lnTo>
                    <a:pt x="9891" y="14412"/>
                  </a:lnTo>
                  <a:cubicBezTo>
                    <a:pt x="10093" y="14334"/>
                    <a:pt x="10298" y="14247"/>
                    <a:pt x="10489" y="14146"/>
                  </a:cubicBezTo>
                  <a:cubicBezTo>
                    <a:pt x="10621" y="14078"/>
                    <a:pt x="10669" y="13916"/>
                    <a:pt x="10598" y="13789"/>
                  </a:cubicBezTo>
                  <a:cubicBezTo>
                    <a:pt x="10552" y="13701"/>
                    <a:pt x="10462" y="13650"/>
                    <a:pt x="10369" y="13650"/>
                  </a:cubicBezTo>
                  <a:cubicBezTo>
                    <a:pt x="10327" y="13650"/>
                    <a:pt x="10284" y="13661"/>
                    <a:pt x="10245" y="13683"/>
                  </a:cubicBezTo>
                  <a:cubicBezTo>
                    <a:pt x="9602" y="14022"/>
                    <a:pt x="8875" y="14202"/>
                    <a:pt x="8145" y="14202"/>
                  </a:cubicBezTo>
                  <a:lnTo>
                    <a:pt x="8095" y="14202"/>
                  </a:lnTo>
                  <a:cubicBezTo>
                    <a:pt x="5611" y="14202"/>
                    <a:pt x="3590" y="12184"/>
                    <a:pt x="3590" y="9703"/>
                  </a:cubicBezTo>
                  <a:lnTo>
                    <a:pt x="3590" y="5594"/>
                  </a:lnTo>
                  <a:cubicBezTo>
                    <a:pt x="3590" y="5392"/>
                    <a:pt x="3604" y="5201"/>
                    <a:pt x="3627" y="5024"/>
                  </a:cubicBezTo>
                  <a:lnTo>
                    <a:pt x="4328" y="5024"/>
                  </a:lnTo>
                  <a:cubicBezTo>
                    <a:pt x="4474" y="5024"/>
                    <a:pt x="4592" y="4904"/>
                    <a:pt x="4592" y="4760"/>
                  </a:cubicBezTo>
                  <a:cubicBezTo>
                    <a:pt x="4592" y="4617"/>
                    <a:pt x="4474" y="4497"/>
                    <a:pt x="4328" y="4497"/>
                  </a:cubicBezTo>
                  <a:lnTo>
                    <a:pt x="3759" y="4497"/>
                  </a:lnTo>
                  <a:cubicBezTo>
                    <a:pt x="3950" y="3972"/>
                    <a:pt x="4306" y="3584"/>
                    <a:pt x="4842" y="3312"/>
                  </a:cubicBezTo>
                  <a:cubicBezTo>
                    <a:pt x="5547" y="2953"/>
                    <a:pt x="6551" y="2796"/>
                    <a:pt x="8095" y="2796"/>
                  </a:cubicBezTo>
                  <a:lnTo>
                    <a:pt x="8145" y="2796"/>
                  </a:lnTo>
                  <a:cubicBezTo>
                    <a:pt x="9689" y="2796"/>
                    <a:pt x="10694" y="2953"/>
                    <a:pt x="11398" y="3312"/>
                  </a:cubicBezTo>
                  <a:cubicBezTo>
                    <a:pt x="12252" y="3742"/>
                    <a:pt x="12650" y="4469"/>
                    <a:pt x="12650" y="5594"/>
                  </a:cubicBezTo>
                  <a:lnTo>
                    <a:pt x="12650" y="9703"/>
                  </a:lnTo>
                  <a:cubicBezTo>
                    <a:pt x="12650" y="10753"/>
                    <a:pt x="12282" y="11769"/>
                    <a:pt x="11612" y="12577"/>
                  </a:cubicBezTo>
                  <a:cubicBezTo>
                    <a:pt x="11522" y="12689"/>
                    <a:pt x="11536" y="12855"/>
                    <a:pt x="11648" y="12947"/>
                  </a:cubicBezTo>
                  <a:cubicBezTo>
                    <a:pt x="11698" y="12988"/>
                    <a:pt x="11757" y="13008"/>
                    <a:pt x="11816" y="13008"/>
                  </a:cubicBezTo>
                  <a:cubicBezTo>
                    <a:pt x="11891" y="13008"/>
                    <a:pt x="11965" y="12976"/>
                    <a:pt x="12019" y="12914"/>
                  </a:cubicBezTo>
                  <a:cubicBezTo>
                    <a:pt x="12515" y="12316"/>
                    <a:pt x="12861" y="11620"/>
                    <a:pt x="13040" y="10870"/>
                  </a:cubicBezTo>
                  <a:cubicBezTo>
                    <a:pt x="13989" y="10854"/>
                    <a:pt x="14752" y="10079"/>
                    <a:pt x="14752" y="9128"/>
                  </a:cubicBezTo>
                  <a:lnTo>
                    <a:pt x="14752" y="8968"/>
                  </a:lnTo>
                  <a:cubicBezTo>
                    <a:pt x="14747" y="8064"/>
                    <a:pt x="14053" y="7320"/>
                    <a:pt x="13175" y="7233"/>
                  </a:cubicBezTo>
                  <a:lnTo>
                    <a:pt x="13175" y="3231"/>
                  </a:lnTo>
                  <a:cubicBezTo>
                    <a:pt x="13175" y="1774"/>
                    <a:pt x="11988" y="590"/>
                    <a:pt x="10528" y="590"/>
                  </a:cubicBezTo>
                  <a:cubicBezTo>
                    <a:pt x="10214" y="590"/>
                    <a:pt x="9911" y="646"/>
                    <a:pt x="9633" y="747"/>
                  </a:cubicBezTo>
                  <a:cubicBezTo>
                    <a:pt x="9347" y="301"/>
                    <a:pt x="8844" y="3"/>
                    <a:pt x="8272" y="3"/>
                  </a:cubicBezTo>
                  <a:lnTo>
                    <a:pt x="7772" y="3"/>
                  </a:lnTo>
                  <a:cubicBezTo>
                    <a:pt x="7626" y="3"/>
                    <a:pt x="7508" y="121"/>
                    <a:pt x="7508" y="267"/>
                  </a:cubicBezTo>
                  <a:cubicBezTo>
                    <a:pt x="7508" y="410"/>
                    <a:pt x="7626" y="528"/>
                    <a:pt x="7772" y="528"/>
                  </a:cubicBezTo>
                  <a:lnTo>
                    <a:pt x="8272" y="528"/>
                  </a:lnTo>
                  <a:cubicBezTo>
                    <a:pt x="8875" y="528"/>
                    <a:pt x="9364" y="1019"/>
                    <a:pt x="9364" y="1620"/>
                  </a:cubicBezTo>
                  <a:lnTo>
                    <a:pt x="9364" y="2310"/>
                  </a:lnTo>
                  <a:cubicBezTo>
                    <a:pt x="9010" y="2282"/>
                    <a:pt x="8606" y="2268"/>
                    <a:pt x="8143" y="2268"/>
                  </a:cubicBezTo>
                  <a:lnTo>
                    <a:pt x="8089" y="2268"/>
                  </a:lnTo>
                  <a:cubicBezTo>
                    <a:pt x="6992" y="2268"/>
                    <a:pt x="5603" y="2335"/>
                    <a:pt x="4601" y="2841"/>
                  </a:cubicBezTo>
                  <a:cubicBezTo>
                    <a:pt x="4171" y="3060"/>
                    <a:pt x="3834" y="3340"/>
                    <a:pt x="3585" y="3685"/>
                  </a:cubicBezTo>
                  <a:lnTo>
                    <a:pt x="3585" y="1617"/>
                  </a:lnTo>
                  <a:cubicBezTo>
                    <a:pt x="3585" y="1014"/>
                    <a:pt x="4076" y="525"/>
                    <a:pt x="4676" y="525"/>
                  </a:cubicBezTo>
                  <a:lnTo>
                    <a:pt x="5979" y="525"/>
                  </a:lnTo>
                  <a:cubicBezTo>
                    <a:pt x="6122" y="525"/>
                    <a:pt x="6243" y="407"/>
                    <a:pt x="6243" y="261"/>
                  </a:cubicBezTo>
                  <a:cubicBezTo>
                    <a:pt x="6243" y="118"/>
                    <a:pt x="6122" y="0"/>
                    <a:pt x="59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 name="Google Shape;1208;p47">
              <a:extLst>
                <a:ext uri="{FF2B5EF4-FFF2-40B4-BE49-F238E27FC236}">
                  <a16:creationId xmlns:a16="http://schemas.microsoft.com/office/drawing/2014/main" id="{615A7A9D-6A41-D06B-2ADB-CA828641AFFC}"/>
                </a:ext>
              </a:extLst>
            </p:cNvPr>
            <p:cNvSpPr/>
            <p:nvPr/>
          </p:nvSpPr>
          <p:spPr>
            <a:xfrm>
              <a:off x="7395685" y="3141007"/>
              <a:ext cx="41591" cy="68950"/>
            </a:xfrm>
            <a:custGeom>
              <a:avLst/>
              <a:gdLst/>
              <a:ahLst/>
              <a:cxnLst/>
              <a:rect l="l" t="t" r="r" b="b"/>
              <a:pathLst>
                <a:path w="1429" h="2369" extrusionOk="0">
                  <a:moveTo>
                    <a:pt x="264" y="0"/>
                  </a:moveTo>
                  <a:cubicBezTo>
                    <a:pt x="121" y="0"/>
                    <a:pt x="0" y="118"/>
                    <a:pt x="0" y="264"/>
                  </a:cubicBezTo>
                  <a:lnTo>
                    <a:pt x="0" y="1754"/>
                  </a:lnTo>
                  <a:cubicBezTo>
                    <a:pt x="0" y="2091"/>
                    <a:pt x="278" y="2369"/>
                    <a:pt x="615" y="2369"/>
                  </a:cubicBezTo>
                  <a:lnTo>
                    <a:pt x="1165" y="2369"/>
                  </a:lnTo>
                  <a:cubicBezTo>
                    <a:pt x="1311" y="2369"/>
                    <a:pt x="1429" y="2248"/>
                    <a:pt x="1429" y="2105"/>
                  </a:cubicBezTo>
                  <a:cubicBezTo>
                    <a:pt x="1429" y="1956"/>
                    <a:pt x="1311" y="1841"/>
                    <a:pt x="1165" y="1841"/>
                  </a:cubicBezTo>
                  <a:lnTo>
                    <a:pt x="615" y="1841"/>
                  </a:lnTo>
                  <a:cubicBezTo>
                    <a:pt x="567" y="1841"/>
                    <a:pt x="528" y="1802"/>
                    <a:pt x="528" y="1754"/>
                  </a:cubicBezTo>
                  <a:lnTo>
                    <a:pt x="528" y="264"/>
                  </a:lnTo>
                  <a:cubicBezTo>
                    <a:pt x="528" y="118"/>
                    <a:pt x="407"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5" name="Google Shape;1209;p47">
              <a:extLst>
                <a:ext uri="{FF2B5EF4-FFF2-40B4-BE49-F238E27FC236}">
                  <a16:creationId xmlns:a16="http://schemas.microsoft.com/office/drawing/2014/main" id="{89A8F4D3-31DA-B4F1-EC68-BA3CFF189110}"/>
                </a:ext>
              </a:extLst>
            </p:cNvPr>
            <p:cNvSpPr/>
            <p:nvPr/>
          </p:nvSpPr>
          <p:spPr>
            <a:xfrm>
              <a:off x="7431047" y="3114841"/>
              <a:ext cx="103934" cy="68339"/>
            </a:xfrm>
            <a:custGeom>
              <a:avLst/>
              <a:gdLst/>
              <a:ahLst/>
              <a:cxnLst/>
              <a:rect l="l" t="t" r="r" b="b"/>
              <a:pathLst>
                <a:path w="3571" h="2348" extrusionOk="0">
                  <a:moveTo>
                    <a:pt x="1785" y="950"/>
                  </a:moveTo>
                  <a:cubicBezTo>
                    <a:pt x="1909" y="950"/>
                    <a:pt x="2010" y="1053"/>
                    <a:pt x="2010" y="1174"/>
                  </a:cubicBezTo>
                  <a:cubicBezTo>
                    <a:pt x="2010" y="1298"/>
                    <a:pt x="1909" y="1401"/>
                    <a:pt x="1785" y="1401"/>
                  </a:cubicBezTo>
                  <a:cubicBezTo>
                    <a:pt x="1662" y="1401"/>
                    <a:pt x="1561" y="1298"/>
                    <a:pt x="1561" y="1174"/>
                  </a:cubicBezTo>
                  <a:cubicBezTo>
                    <a:pt x="1561" y="1053"/>
                    <a:pt x="1662" y="950"/>
                    <a:pt x="1785" y="950"/>
                  </a:cubicBezTo>
                  <a:close/>
                  <a:moveTo>
                    <a:pt x="2279" y="607"/>
                  </a:moveTo>
                  <a:lnTo>
                    <a:pt x="2279" y="607"/>
                  </a:lnTo>
                  <a:cubicBezTo>
                    <a:pt x="2571" y="708"/>
                    <a:pt x="2827" y="905"/>
                    <a:pt x="3006" y="1171"/>
                  </a:cubicBezTo>
                  <a:cubicBezTo>
                    <a:pt x="2827" y="1444"/>
                    <a:pt x="2571" y="1634"/>
                    <a:pt x="2279" y="1735"/>
                  </a:cubicBezTo>
                  <a:cubicBezTo>
                    <a:pt x="2439" y="1601"/>
                    <a:pt x="2538" y="1396"/>
                    <a:pt x="2538" y="1171"/>
                  </a:cubicBezTo>
                  <a:cubicBezTo>
                    <a:pt x="2538" y="947"/>
                    <a:pt x="2434" y="747"/>
                    <a:pt x="2279" y="607"/>
                  </a:cubicBezTo>
                  <a:close/>
                  <a:moveTo>
                    <a:pt x="1292" y="610"/>
                  </a:moveTo>
                  <a:lnTo>
                    <a:pt x="1292" y="610"/>
                  </a:lnTo>
                  <a:cubicBezTo>
                    <a:pt x="1134" y="747"/>
                    <a:pt x="1036" y="950"/>
                    <a:pt x="1036" y="1174"/>
                  </a:cubicBezTo>
                  <a:cubicBezTo>
                    <a:pt x="1036" y="1401"/>
                    <a:pt x="1137" y="1604"/>
                    <a:pt x="1292" y="1741"/>
                  </a:cubicBezTo>
                  <a:cubicBezTo>
                    <a:pt x="1000" y="1634"/>
                    <a:pt x="744" y="1444"/>
                    <a:pt x="565" y="1174"/>
                  </a:cubicBezTo>
                  <a:cubicBezTo>
                    <a:pt x="744" y="910"/>
                    <a:pt x="1000" y="717"/>
                    <a:pt x="1292" y="610"/>
                  </a:cubicBezTo>
                  <a:close/>
                  <a:moveTo>
                    <a:pt x="1785" y="1"/>
                  </a:moveTo>
                  <a:cubicBezTo>
                    <a:pt x="1095" y="1"/>
                    <a:pt x="461" y="352"/>
                    <a:pt x="90" y="938"/>
                  </a:cubicBezTo>
                  <a:cubicBezTo>
                    <a:pt x="0" y="1081"/>
                    <a:pt x="0" y="1267"/>
                    <a:pt x="90" y="1410"/>
                  </a:cubicBezTo>
                  <a:cubicBezTo>
                    <a:pt x="461" y="1996"/>
                    <a:pt x="1095" y="2347"/>
                    <a:pt x="1785" y="2347"/>
                  </a:cubicBezTo>
                  <a:cubicBezTo>
                    <a:pt x="2476" y="2347"/>
                    <a:pt x="3113" y="1996"/>
                    <a:pt x="3481" y="1410"/>
                  </a:cubicBezTo>
                  <a:cubicBezTo>
                    <a:pt x="3570" y="1267"/>
                    <a:pt x="3570" y="1081"/>
                    <a:pt x="3481" y="938"/>
                  </a:cubicBezTo>
                  <a:cubicBezTo>
                    <a:pt x="3113" y="352"/>
                    <a:pt x="2476" y="1"/>
                    <a:pt x="1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1210;p47">
              <a:extLst>
                <a:ext uri="{FF2B5EF4-FFF2-40B4-BE49-F238E27FC236}">
                  <a16:creationId xmlns:a16="http://schemas.microsoft.com/office/drawing/2014/main" id="{D2757DA9-084E-46E3-20C2-FF995D1F295E}"/>
                </a:ext>
              </a:extLst>
            </p:cNvPr>
            <p:cNvSpPr/>
            <p:nvPr/>
          </p:nvSpPr>
          <p:spPr>
            <a:xfrm>
              <a:off x="7285813" y="3114841"/>
              <a:ext cx="104021" cy="68339"/>
            </a:xfrm>
            <a:custGeom>
              <a:avLst/>
              <a:gdLst/>
              <a:ahLst/>
              <a:cxnLst/>
              <a:rect l="l" t="t" r="r" b="b"/>
              <a:pathLst>
                <a:path w="3574" h="2348" extrusionOk="0">
                  <a:moveTo>
                    <a:pt x="1788" y="950"/>
                  </a:moveTo>
                  <a:cubicBezTo>
                    <a:pt x="1909" y="950"/>
                    <a:pt x="2013" y="1053"/>
                    <a:pt x="2013" y="1174"/>
                  </a:cubicBezTo>
                  <a:cubicBezTo>
                    <a:pt x="2013" y="1298"/>
                    <a:pt x="1909" y="1401"/>
                    <a:pt x="1788" y="1401"/>
                  </a:cubicBezTo>
                  <a:cubicBezTo>
                    <a:pt x="1665" y="1401"/>
                    <a:pt x="1564" y="1298"/>
                    <a:pt x="1564" y="1174"/>
                  </a:cubicBezTo>
                  <a:cubicBezTo>
                    <a:pt x="1564" y="1053"/>
                    <a:pt x="1665" y="950"/>
                    <a:pt x="1788" y="950"/>
                  </a:cubicBezTo>
                  <a:close/>
                  <a:moveTo>
                    <a:pt x="2282" y="607"/>
                  </a:moveTo>
                  <a:lnTo>
                    <a:pt x="2282" y="607"/>
                  </a:lnTo>
                  <a:cubicBezTo>
                    <a:pt x="2574" y="714"/>
                    <a:pt x="2829" y="905"/>
                    <a:pt x="3009" y="1171"/>
                  </a:cubicBezTo>
                  <a:cubicBezTo>
                    <a:pt x="2829" y="1444"/>
                    <a:pt x="2574" y="1634"/>
                    <a:pt x="2282" y="1735"/>
                  </a:cubicBezTo>
                  <a:cubicBezTo>
                    <a:pt x="2439" y="1601"/>
                    <a:pt x="2537" y="1396"/>
                    <a:pt x="2537" y="1171"/>
                  </a:cubicBezTo>
                  <a:cubicBezTo>
                    <a:pt x="2537" y="947"/>
                    <a:pt x="2439" y="747"/>
                    <a:pt x="2282" y="607"/>
                  </a:cubicBezTo>
                  <a:close/>
                  <a:moveTo>
                    <a:pt x="1291" y="610"/>
                  </a:moveTo>
                  <a:lnTo>
                    <a:pt x="1291" y="610"/>
                  </a:lnTo>
                  <a:cubicBezTo>
                    <a:pt x="1134" y="747"/>
                    <a:pt x="1036" y="950"/>
                    <a:pt x="1036" y="1174"/>
                  </a:cubicBezTo>
                  <a:cubicBezTo>
                    <a:pt x="1036" y="1401"/>
                    <a:pt x="1137" y="1604"/>
                    <a:pt x="1291" y="1741"/>
                  </a:cubicBezTo>
                  <a:cubicBezTo>
                    <a:pt x="1002" y="1634"/>
                    <a:pt x="744" y="1444"/>
                    <a:pt x="567" y="1174"/>
                  </a:cubicBezTo>
                  <a:cubicBezTo>
                    <a:pt x="744" y="910"/>
                    <a:pt x="999" y="717"/>
                    <a:pt x="1291" y="610"/>
                  </a:cubicBezTo>
                  <a:close/>
                  <a:moveTo>
                    <a:pt x="1788" y="1"/>
                  </a:moveTo>
                  <a:cubicBezTo>
                    <a:pt x="1095" y="1"/>
                    <a:pt x="461" y="352"/>
                    <a:pt x="93" y="938"/>
                  </a:cubicBezTo>
                  <a:cubicBezTo>
                    <a:pt x="0" y="1081"/>
                    <a:pt x="0" y="1267"/>
                    <a:pt x="93" y="1410"/>
                  </a:cubicBezTo>
                  <a:cubicBezTo>
                    <a:pt x="461" y="1996"/>
                    <a:pt x="1095" y="2347"/>
                    <a:pt x="1788" y="2347"/>
                  </a:cubicBezTo>
                  <a:cubicBezTo>
                    <a:pt x="2479" y="2347"/>
                    <a:pt x="3113" y="1996"/>
                    <a:pt x="3481" y="1410"/>
                  </a:cubicBezTo>
                  <a:cubicBezTo>
                    <a:pt x="3573" y="1267"/>
                    <a:pt x="3573" y="1081"/>
                    <a:pt x="3481" y="938"/>
                  </a:cubicBezTo>
                  <a:cubicBezTo>
                    <a:pt x="3113" y="352"/>
                    <a:pt x="2479" y="1"/>
                    <a:pt x="17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 name="Google Shape;1211;p47">
              <a:extLst>
                <a:ext uri="{FF2B5EF4-FFF2-40B4-BE49-F238E27FC236}">
                  <a16:creationId xmlns:a16="http://schemas.microsoft.com/office/drawing/2014/main" id="{6AF01DD6-1396-FD35-1E95-C15E64EBA746}"/>
                </a:ext>
              </a:extLst>
            </p:cNvPr>
            <p:cNvSpPr/>
            <p:nvPr/>
          </p:nvSpPr>
          <p:spPr>
            <a:xfrm>
              <a:off x="7288986" y="3080439"/>
              <a:ext cx="100092" cy="25234"/>
            </a:xfrm>
            <a:custGeom>
              <a:avLst/>
              <a:gdLst/>
              <a:ahLst/>
              <a:cxnLst/>
              <a:rect l="l" t="t" r="r" b="b"/>
              <a:pathLst>
                <a:path w="3439" h="867" extrusionOk="0">
                  <a:moveTo>
                    <a:pt x="1722" y="1"/>
                  </a:moveTo>
                  <a:cubicBezTo>
                    <a:pt x="1194" y="1"/>
                    <a:pt x="666" y="123"/>
                    <a:pt x="183" y="369"/>
                  </a:cubicBezTo>
                  <a:cubicBezTo>
                    <a:pt x="54" y="436"/>
                    <a:pt x="1" y="594"/>
                    <a:pt x="68" y="723"/>
                  </a:cubicBezTo>
                  <a:cubicBezTo>
                    <a:pt x="116" y="814"/>
                    <a:pt x="208" y="867"/>
                    <a:pt x="303" y="867"/>
                  </a:cubicBezTo>
                  <a:cubicBezTo>
                    <a:pt x="343" y="867"/>
                    <a:pt x="384" y="858"/>
                    <a:pt x="422" y="838"/>
                  </a:cubicBezTo>
                  <a:cubicBezTo>
                    <a:pt x="829" y="631"/>
                    <a:pt x="1275" y="528"/>
                    <a:pt x="1721" y="528"/>
                  </a:cubicBezTo>
                  <a:cubicBezTo>
                    <a:pt x="2167" y="528"/>
                    <a:pt x="2614" y="631"/>
                    <a:pt x="3021" y="838"/>
                  </a:cubicBezTo>
                  <a:cubicBezTo>
                    <a:pt x="3060" y="860"/>
                    <a:pt x="3102" y="866"/>
                    <a:pt x="3141" y="866"/>
                  </a:cubicBezTo>
                  <a:cubicBezTo>
                    <a:pt x="3237" y="866"/>
                    <a:pt x="3329" y="812"/>
                    <a:pt x="3377" y="723"/>
                  </a:cubicBezTo>
                  <a:cubicBezTo>
                    <a:pt x="3439" y="594"/>
                    <a:pt x="3386" y="436"/>
                    <a:pt x="3259" y="369"/>
                  </a:cubicBezTo>
                  <a:cubicBezTo>
                    <a:pt x="2778" y="123"/>
                    <a:pt x="2250" y="1"/>
                    <a:pt x="17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8" name="Google Shape;1212;p47">
              <a:extLst>
                <a:ext uri="{FF2B5EF4-FFF2-40B4-BE49-F238E27FC236}">
                  <a16:creationId xmlns:a16="http://schemas.microsoft.com/office/drawing/2014/main" id="{E807C586-FCB9-E4BA-FC11-66BF6BD1E0BD}"/>
                </a:ext>
              </a:extLst>
            </p:cNvPr>
            <p:cNvSpPr/>
            <p:nvPr/>
          </p:nvSpPr>
          <p:spPr>
            <a:xfrm>
              <a:off x="7362592" y="3238130"/>
              <a:ext cx="95523" cy="15280"/>
            </a:xfrm>
            <a:custGeom>
              <a:avLst/>
              <a:gdLst/>
              <a:ahLst/>
              <a:cxnLst/>
              <a:rect l="l" t="t" r="r" b="b"/>
              <a:pathLst>
                <a:path w="3282" h="525" extrusionOk="0">
                  <a:moveTo>
                    <a:pt x="264" y="0"/>
                  </a:moveTo>
                  <a:cubicBezTo>
                    <a:pt x="121" y="0"/>
                    <a:pt x="1" y="118"/>
                    <a:pt x="1" y="261"/>
                  </a:cubicBezTo>
                  <a:cubicBezTo>
                    <a:pt x="1" y="407"/>
                    <a:pt x="121" y="525"/>
                    <a:pt x="264" y="525"/>
                  </a:cubicBezTo>
                  <a:lnTo>
                    <a:pt x="3018" y="525"/>
                  </a:lnTo>
                  <a:cubicBezTo>
                    <a:pt x="3164" y="525"/>
                    <a:pt x="3281" y="407"/>
                    <a:pt x="3281" y="261"/>
                  </a:cubicBezTo>
                  <a:cubicBezTo>
                    <a:pt x="3281" y="118"/>
                    <a:pt x="3166" y="0"/>
                    <a:pt x="30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29" name="Google Shape;1213;p47">
              <a:extLst>
                <a:ext uri="{FF2B5EF4-FFF2-40B4-BE49-F238E27FC236}">
                  <a16:creationId xmlns:a16="http://schemas.microsoft.com/office/drawing/2014/main" id="{1EEB8428-5436-8121-D22C-E49AC1E68F00}"/>
                </a:ext>
              </a:extLst>
            </p:cNvPr>
            <p:cNvSpPr/>
            <p:nvPr/>
          </p:nvSpPr>
          <p:spPr>
            <a:xfrm>
              <a:off x="7384392" y="3263597"/>
              <a:ext cx="51982" cy="15397"/>
            </a:xfrm>
            <a:custGeom>
              <a:avLst/>
              <a:gdLst/>
              <a:ahLst/>
              <a:cxnLst/>
              <a:rect l="l" t="t" r="r" b="b"/>
              <a:pathLst>
                <a:path w="1786" h="529" extrusionOk="0">
                  <a:moveTo>
                    <a:pt x="262" y="1"/>
                  </a:moveTo>
                  <a:cubicBezTo>
                    <a:pt x="119" y="1"/>
                    <a:pt x="1" y="121"/>
                    <a:pt x="1" y="265"/>
                  </a:cubicBezTo>
                  <a:cubicBezTo>
                    <a:pt x="1" y="408"/>
                    <a:pt x="119" y="528"/>
                    <a:pt x="262" y="528"/>
                  </a:cubicBezTo>
                  <a:lnTo>
                    <a:pt x="1522" y="528"/>
                  </a:lnTo>
                  <a:cubicBezTo>
                    <a:pt x="1665" y="528"/>
                    <a:pt x="1786" y="408"/>
                    <a:pt x="1786" y="265"/>
                  </a:cubicBezTo>
                  <a:cubicBezTo>
                    <a:pt x="1786" y="116"/>
                    <a:pt x="1671" y="1"/>
                    <a:pt x="15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0" name="Google Shape;1214;p47">
              <a:extLst>
                <a:ext uri="{FF2B5EF4-FFF2-40B4-BE49-F238E27FC236}">
                  <a16:creationId xmlns:a16="http://schemas.microsoft.com/office/drawing/2014/main" id="{7F89EA60-9234-F39A-45A8-6FCDD62D1FB9}"/>
                </a:ext>
              </a:extLst>
            </p:cNvPr>
            <p:cNvSpPr/>
            <p:nvPr/>
          </p:nvSpPr>
          <p:spPr>
            <a:xfrm>
              <a:off x="7429505" y="3080439"/>
              <a:ext cx="100179" cy="25234"/>
            </a:xfrm>
            <a:custGeom>
              <a:avLst/>
              <a:gdLst/>
              <a:ahLst/>
              <a:cxnLst/>
              <a:rect l="l" t="t" r="r" b="b"/>
              <a:pathLst>
                <a:path w="3442" h="867" extrusionOk="0">
                  <a:moveTo>
                    <a:pt x="1722" y="1"/>
                  </a:moveTo>
                  <a:cubicBezTo>
                    <a:pt x="1194" y="1"/>
                    <a:pt x="665" y="123"/>
                    <a:pt x="183" y="369"/>
                  </a:cubicBezTo>
                  <a:cubicBezTo>
                    <a:pt x="53" y="436"/>
                    <a:pt x="0" y="594"/>
                    <a:pt x="67" y="723"/>
                  </a:cubicBezTo>
                  <a:cubicBezTo>
                    <a:pt x="113" y="814"/>
                    <a:pt x="206" y="867"/>
                    <a:pt x="302" y="867"/>
                  </a:cubicBezTo>
                  <a:cubicBezTo>
                    <a:pt x="342" y="867"/>
                    <a:pt x="383" y="858"/>
                    <a:pt x="421" y="838"/>
                  </a:cubicBezTo>
                  <a:cubicBezTo>
                    <a:pt x="828" y="631"/>
                    <a:pt x="1274" y="528"/>
                    <a:pt x="1721" y="528"/>
                  </a:cubicBezTo>
                  <a:cubicBezTo>
                    <a:pt x="2167" y="528"/>
                    <a:pt x="2613" y="631"/>
                    <a:pt x="3020" y="838"/>
                  </a:cubicBezTo>
                  <a:cubicBezTo>
                    <a:pt x="3059" y="860"/>
                    <a:pt x="3101" y="866"/>
                    <a:pt x="3141" y="866"/>
                  </a:cubicBezTo>
                  <a:cubicBezTo>
                    <a:pt x="3236" y="866"/>
                    <a:pt x="3329" y="812"/>
                    <a:pt x="3376" y="723"/>
                  </a:cubicBezTo>
                  <a:cubicBezTo>
                    <a:pt x="3441" y="594"/>
                    <a:pt x="3391" y="436"/>
                    <a:pt x="3259" y="369"/>
                  </a:cubicBezTo>
                  <a:cubicBezTo>
                    <a:pt x="2777" y="123"/>
                    <a:pt x="2250" y="1"/>
                    <a:pt x="17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1" name="Google Shape;1215;p47">
              <a:extLst>
                <a:ext uri="{FF2B5EF4-FFF2-40B4-BE49-F238E27FC236}">
                  <a16:creationId xmlns:a16="http://schemas.microsoft.com/office/drawing/2014/main" id="{D2579799-5648-711E-901B-1C65C5AD2B1C}"/>
                </a:ext>
              </a:extLst>
            </p:cNvPr>
            <p:cNvSpPr/>
            <p:nvPr/>
          </p:nvSpPr>
          <p:spPr>
            <a:xfrm>
              <a:off x="7141482" y="3249219"/>
              <a:ext cx="145321" cy="145118"/>
            </a:xfrm>
            <a:custGeom>
              <a:avLst/>
              <a:gdLst/>
              <a:ahLst/>
              <a:cxnLst/>
              <a:rect l="l" t="t" r="r" b="b"/>
              <a:pathLst>
                <a:path w="4993" h="4986" extrusionOk="0">
                  <a:moveTo>
                    <a:pt x="264" y="1"/>
                  </a:moveTo>
                  <a:cubicBezTo>
                    <a:pt x="118" y="1"/>
                    <a:pt x="0" y="119"/>
                    <a:pt x="0" y="265"/>
                  </a:cubicBezTo>
                  <a:lnTo>
                    <a:pt x="0" y="4548"/>
                  </a:lnTo>
                  <a:cubicBezTo>
                    <a:pt x="0" y="4789"/>
                    <a:pt x="196" y="4985"/>
                    <a:pt x="438" y="4985"/>
                  </a:cubicBezTo>
                  <a:lnTo>
                    <a:pt x="4729" y="4985"/>
                  </a:lnTo>
                  <a:cubicBezTo>
                    <a:pt x="4872" y="4985"/>
                    <a:pt x="4993" y="4867"/>
                    <a:pt x="4993" y="4722"/>
                  </a:cubicBezTo>
                  <a:cubicBezTo>
                    <a:pt x="4993" y="4578"/>
                    <a:pt x="4872" y="4461"/>
                    <a:pt x="4729" y="4461"/>
                  </a:cubicBezTo>
                  <a:lnTo>
                    <a:pt x="525" y="4461"/>
                  </a:lnTo>
                  <a:lnTo>
                    <a:pt x="525" y="265"/>
                  </a:lnTo>
                  <a:cubicBezTo>
                    <a:pt x="525" y="119"/>
                    <a:pt x="407" y="1"/>
                    <a:pt x="2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2" name="Google Shape;1216;p47">
              <a:extLst>
                <a:ext uri="{FF2B5EF4-FFF2-40B4-BE49-F238E27FC236}">
                  <a16:creationId xmlns:a16="http://schemas.microsoft.com/office/drawing/2014/main" id="{5693D68A-3E99-9ED5-82DB-192844C2281F}"/>
                </a:ext>
              </a:extLst>
            </p:cNvPr>
            <p:cNvSpPr/>
            <p:nvPr/>
          </p:nvSpPr>
          <p:spPr>
            <a:xfrm>
              <a:off x="7141482" y="2871524"/>
              <a:ext cx="145321" cy="145088"/>
            </a:xfrm>
            <a:custGeom>
              <a:avLst/>
              <a:gdLst/>
              <a:ahLst/>
              <a:cxnLst/>
              <a:rect l="l" t="t" r="r" b="b"/>
              <a:pathLst>
                <a:path w="4993" h="4985" extrusionOk="0">
                  <a:moveTo>
                    <a:pt x="438" y="0"/>
                  </a:moveTo>
                  <a:cubicBezTo>
                    <a:pt x="196" y="0"/>
                    <a:pt x="0" y="196"/>
                    <a:pt x="0" y="438"/>
                  </a:cubicBezTo>
                  <a:lnTo>
                    <a:pt x="0" y="4724"/>
                  </a:lnTo>
                  <a:cubicBezTo>
                    <a:pt x="0" y="4867"/>
                    <a:pt x="118" y="4985"/>
                    <a:pt x="264" y="4985"/>
                  </a:cubicBezTo>
                  <a:cubicBezTo>
                    <a:pt x="407" y="4985"/>
                    <a:pt x="525" y="4867"/>
                    <a:pt x="525" y="4724"/>
                  </a:cubicBezTo>
                  <a:lnTo>
                    <a:pt x="525" y="528"/>
                  </a:lnTo>
                  <a:lnTo>
                    <a:pt x="4729" y="528"/>
                  </a:lnTo>
                  <a:cubicBezTo>
                    <a:pt x="4872" y="528"/>
                    <a:pt x="4993" y="407"/>
                    <a:pt x="4993" y="264"/>
                  </a:cubicBezTo>
                  <a:cubicBezTo>
                    <a:pt x="4993" y="121"/>
                    <a:pt x="4872" y="0"/>
                    <a:pt x="47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3" name="Google Shape;1217;p47">
              <a:extLst>
                <a:ext uri="{FF2B5EF4-FFF2-40B4-BE49-F238E27FC236}">
                  <a16:creationId xmlns:a16="http://schemas.microsoft.com/office/drawing/2014/main" id="{A310F014-53CF-6735-95E5-3C5079737B40}"/>
                </a:ext>
              </a:extLst>
            </p:cNvPr>
            <p:cNvSpPr/>
            <p:nvPr/>
          </p:nvSpPr>
          <p:spPr>
            <a:xfrm>
              <a:off x="7507739" y="3249219"/>
              <a:ext cx="145292" cy="145118"/>
            </a:xfrm>
            <a:custGeom>
              <a:avLst/>
              <a:gdLst/>
              <a:ahLst/>
              <a:cxnLst/>
              <a:rect l="l" t="t" r="r" b="b"/>
              <a:pathLst>
                <a:path w="4992" h="4986" extrusionOk="0">
                  <a:moveTo>
                    <a:pt x="4730" y="1"/>
                  </a:moveTo>
                  <a:cubicBezTo>
                    <a:pt x="4584" y="1"/>
                    <a:pt x="4466" y="119"/>
                    <a:pt x="4466" y="265"/>
                  </a:cubicBezTo>
                  <a:lnTo>
                    <a:pt x="4466" y="4461"/>
                  </a:lnTo>
                  <a:lnTo>
                    <a:pt x="262" y="4461"/>
                  </a:lnTo>
                  <a:cubicBezTo>
                    <a:pt x="119" y="4461"/>
                    <a:pt x="1" y="4578"/>
                    <a:pt x="1" y="4722"/>
                  </a:cubicBezTo>
                  <a:cubicBezTo>
                    <a:pt x="1" y="4867"/>
                    <a:pt x="119" y="4985"/>
                    <a:pt x="262" y="4985"/>
                  </a:cubicBezTo>
                  <a:lnTo>
                    <a:pt x="4553" y="4985"/>
                  </a:lnTo>
                  <a:cubicBezTo>
                    <a:pt x="4795" y="4985"/>
                    <a:pt x="4991" y="4789"/>
                    <a:pt x="4991" y="4548"/>
                  </a:cubicBezTo>
                  <a:lnTo>
                    <a:pt x="4991" y="265"/>
                  </a:lnTo>
                  <a:cubicBezTo>
                    <a:pt x="4991" y="116"/>
                    <a:pt x="4873" y="1"/>
                    <a:pt x="47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4" name="Google Shape;1218;p47">
              <a:extLst>
                <a:ext uri="{FF2B5EF4-FFF2-40B4-BE49-F238E27FC236}">
                  <a16:creationId xmlns:a16="http://schemas.microsoft.com/office/drawing/2014/main" id="{8A87E85F-9A88-CB3A-BFD6-D3A4F99554B5}"/>
                </a:ext>
              </a:extLst>
            </p:cNvPr>
            <p:cNvSpPr/>
            <p:nvPr/>
          </p:nvSpPr>
          <p:spPr>
            <a:xfrm>
              <a:off x="7507739" y="2871524"/>
              <a:ext cx="145292" cy="145088"/>
            </a:xfrm>
            <a:custGeom>
              <a:avLst/>
              <a:gdLst/>
              <a:ahLst/>
              <a:cxnLst/>
              <a:rect l="l" t="t" r="r" b="b"/>
              <a:pathLst>
                <a:path w="4992" h="4985" extrusionOk="0">
                  <a:moveTo>
                    <a:pt x="262" y="0"/>
                  </a:moveTo>
                  <a:cubicBezTo>
                    <a:pt x="119" y="0"/>
                    <a:pt x="1" y="121"/>
                    <a:pt x="1" y="264"/>
                  </a:cubicBezTo>
                  <a:cubicBezTo>
                    <a:pt x="1" y="407"/>
                    <a:pt x="119" y="528"/>
                    <a:pt x="262" y="528"/>
                  </a:cubicBezTo>
                  <a:lnTo>
                    <a:pt x="4466" y="528"/>
                  </a:lnTo>
                  <a:lnTo>
                    <a:pt x="4466" y="4724"/>
                  </a:lnTo>
                  <a:cubicBezTo>
                    <a:pt x="4466" y="4867"/>
                    <a:pt x="4584" y="4985"/>
                    <a:pt x="4730" y="4985"/>
                  </a:cubicBezTo>
                  <a:cubicBezTo>
                    <a:pt x="4873" y="4985"/>
                    <a:pt x="4991" y="4867"/>
                    <a:pt x="4991" y="4724"/>
                  </a:cubicBezTo>
                  <a:lnTo>
                    <a:pt x="4991" y="438"/>
                  </a:lnTo>
                  <a:cubicBezTo>
                    <a:pt x="4991" y="196"/>
                    <a:pt x="4795" y="0"/>
                    <a:pt x="45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5" name="Google Shape;1219;p47">
              <a:extLst>
                <a:ext uri="{FF2B5EF4-FFF2-40B4-BE49-F238E27FC236}">
                  <a16:creationId xmlns:a16="http://schemas.microsoft.com/office/drawing/2014/main" id="{5499F478-C6EE-3680-03F3-1674E548B1E4}"/>
                </a:ext>
              </a:extLst>
            </p:cNvPr>
            <p:cNvSpPr/>
            <p:nvPr/>
          </p:nvSpPr>
          <p:spPr>
            <a:xfrm>
              <a:off x="7467719" y="3275210"/>
              <a:ext cx="151404" cy="82367"/>
            </a:xfrm>
            <a:custGeom>
              <a:avLst/>
              <a:gdLst/>
              <a:ahLst/>
              <a:cxnLst/>
              <a:rect l="l" t="t" r="r" b="b"/>
              <a:pathLst>
                <a:path w="5202" h="2830" extrusionOk="0">
                  <a:moveTo>
                    <a:pt x="287" y="0"/>
                  </a:moveTo>
                  <a:cubicBezTo>
                    <a:pt x="220" y="0"/>
                    <a:pt x="152" y="26"/>
                    <a:pt x="102" y="76"/>
                  </a:cubicBezTo>
                  <a:cubicBezTo>
                    <a:pt x="1" y="177"/>
                    <a:pt x="1" y="346"/>
                    <a:pt x="102" y="447"/>
                  </a:cubicBezTo>
                  <a:lnTo>
                    <a:pt x="2282" y="2630"/>
                  </a:lnTo>
                  <a:cubicBezTo>
                    <a:pt x="2403" y="2748"/>
                    <a:pt x="2602" y="2829"/>
                    <a:pt x="2768" y="2829"/>
                  </a:cubicBezTo>
                  <a:lnTo>
                    <a:pt x="4940" y="2829"/>
                  </a:lnTo>
                  <a:cubicBezTo>
                    <a:pt x="5083" y="2829"/>
                    <a:pt x="5201" y="2709"/>
                    <a:pt x="5201" y="2566"/>
                  </a:cubicBezTo>
                  <a:cubicBezTo>
                    <a:pt x="5201" y="2422"/>
                    <a:pt x="5086" y="2305"/>
                    <a:pt x="4940" y="2305"/>
                  </a:cubicBezTo>
                  <a:lnTo>
                    <a:pt x="2768" y="2305"/>
                  </a:lnTo>
                  <a:cubicBezTo>
                    <a:pt x="2740" y="2305"/>
                    <a:pt x="2673" y="2276"/>
                    <a:pt x="2656" y="2257"/>
                  </a:cubicBezTo>
                  <a:lnTo>
                    <a:pt x="472" y="76"/>
                  </a:lnTo>
                  <a:cubicBezTo>
                    <a:pt x="422" y="26"/>
                    <a:pt x="354"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6" name="Google Shape;1220;p47">
              <a:extLst>
                <a:ext uri="{FF2B5EF4-FFF2-40B4-BE49-F238E27FC236}">
                  <a16:creationId xmlns:a16="http://schemas.microsoft.com/office/drawing/2014/main" id="{5A05F252-1CBB-A4E5-0193-5B06C49DBAC1}"/>
                </a:ext>
              </a:extLst>
            </p:cNvPr>
            <p:cNvSpPr/>
            <p:nvPr/>
          </p:nvSpPr>
          <p:spPr>
            <a:xfrm>
              <a:off x="7559779" y="3314094"/>
              <a:ext cx="59345" cy="15309"/>
            </a:xfrm>
            <a:custGeom>
              <a:avLst/>
              <a:gdLst/>
              <a:ahLst/>
              <a:cxnLst/>
              <a:rect l="l" t="t" r="r" b="b"/>
              <a:pathLst>
                <a:path w="2039" h="526" extrusionOk="0">
                  <a:moveTo>
                    <a:pt x="265" y="0"/>
                  </a:moveTo>
                  <a:cubicBezTo>
                    <a:pt x="119" y="0"/>
                    <a:pt x="1" y="118"/>
                    <a:pt x="1" y="261"/>
                  </a:cubicBezTo>
                  <a:cubicBezTo>
                    <a:pt x="1" y="407"/>
                    <a:pt x="119" y="525"/>
                    <a:pt x="265" y="525"/>
                  </a:cubicBezTo>
                  <a:lnTo>
                    <a:pt x="1777" y="525"/>
                  </a:lnTo>
                  <a:cubicBezTo>
                    <a:pt x="1920" y="525"/>
                    <a:pt x="2038" y="407"/>
                    <a:pt x="2038" y="261"/>
                  </a:cubicBezTo>
                  <a:cubicBezTo>
                    <a:pt x="2038" y="118"/>
                    <a:pt x="1923" y="0"/>
                    <a:pt x="17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7" name="Google Shape;1221;p47">
              <a:extLst>
                <a:ext uri="{FF2B5EF4-FFF2-40B4-BE49-F238E27FC236}">
                  <a16:creationId xmlns:a16="http://schemas.microsoft.com/office/drawing/2014/main" id="{E2DD2F4A-2DA1-CBF4-C538-7C46C8FF186C}"/>
                </a:ext>
              </a:extLst>
            </p:cNvPr>
            <p:cNvSpPr/>
            <p:nvPr/>
          </p:nvSpPr>
          <p:spPr>
            <a:xfrm>
              <a:off x="7559779" y="3288103"/>
              <a:ext cx="59345" cy="15397"/>
            </a:xfrm>
            <a:custGeom>
              <a:avLst/>
              <a:gdLst/>
              <a:ahLst/>
              <a:cxnLst/>
              <a:rect l="l" t="t" r="r" b="b"/>
              <a:pathLst>
                <a:path w="2039" h="529" extrusionOk="0">
                  <a:moveTo>
                    <a:pt x="265" y="1"/>
                  </a:moveTo>
                  <a:cubicBezTo>
                    <a:pt x="119" y="1"/>
                    <a:pt x="1" y="121"/>
                    <a:pt x="1" y="265"/>
                  </a:cubicBezTo>
                  <a:cubicBezTo>
                    <a:pt x="1" y="408"/>
                    <a:pt x="119" y="528"/>
                    <a:pt x="265" y="528"/>
                  </a:cubicBezTo>
                  <a:lnTo>
                    <a:pt x="1777" y="528"/>
                  </a:lnTo>
                  <a:cubicBezTo>
                    <a:pt x="1920" y="528"/>
                    <a:pt x="2038" y="408"/>
                    <a:pt x="2038" y="265"/>
                  </a:cubicBezTo>
                  <a:cubicBezTo>
                    <a:pt x="2038" y="121"/>
                    <a:pt x="1923" y="1"/>
                    <a:pt x="17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8" name="Google Shape;1222;p47">
              <a:extLst>
                <a:ext uri="{FF2B5EF4-FFF2-40B4-BE49-F238E27FC236}">
                  <a16:creationId xmlns:a16="http://schemas.microsoft.com/office/drawing/2014/main" id="{339EF229-88CA-F86C-469A-C1FC91D2EABC}"/>
                </a:ext>
              </a:extLst>
            </p:cNvPr>
            <p:cNvSpPr/>
            <p:nvPr/>
          </p:nvSpPr>
          <p:spPr>
            <a:xfrm>
              <a:off x="7174865" y="3301928"/>
              <a:ext cx="55765" cy="55649"/>
            </a:xfrm>
            <a:custGeom>
              <a:avLst/>
              <a:gdLst/>
              <a:ahLst/>
              <a:cxnLst/>
              <a:rect l="l" t="t" r="r" b="b"/>
              <a:pathLst>
                <a:path w="1916" h="1912" extrusionOk="0">
                  <a:moveTo>
                    <a:pt x="1390" y="525"/>
                  </a:moveTo>
                  <a:lnTo>
                    <a:pt x="1390" y="1387"/>
                  </a:lnTo>
                  <a:lnTo>
                    <a:pt x="526" y="1387"/>
                  </a:lnTo>
                  <a:lnTo>
                    <a:pt x="526" y="525"/>
                  </a:lnTo>
                  <a:close/>
                  <a:moveTo>
                    <a:pt x="439" y="0"/>
                  </a:moveTo>
                  <a:cubicBezTo>
                    <a:pt x="197" y="0"/>
                    <a:pt x="1" y="197"/>
                    <a:pt x="1" y="438"/>
                  </a:cubicBezTo>
                  <a:lnTo>
                    <a:pt x="1" y="1474"/>
                  </a:lnTo>
                  <a:cubicBezTo>
                    <a:pt x="1" y="1715"/>
                    <a:pt x="197" y="1911"/>
                    <a:pt x="439" y="1911"/>
                  </a:cubicBezTo>
                  <a:lnTo>
                    <a:pt x="1477" y="1911"/>
                  </a:lnTo>
                  <a:cubicBezTo>
                    <a:pt x="1719" y="1911"/>
                    <a:pt x="1915" y="1715"/>
                    <a:pt x="1915" y="1474"/>
                  </a:cubicBezTo>
                  <a:lnTo>
                    <a:pt x="1915" y="438"/>
                  </a:lnTo>
                  <a:cubicBezTo>
                    <a:pt x="1915" y="197"/>
                    <a:pt x="1719"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9" name="Google Shape;1223;p47">
              <a:extLst>
                <a:ext uri="{FF2B5EF4-FFF2-40B4-BE49-F238E27FC236}">
                  <a16:creationId xmlns:a16="http://schemas.microsoft.com/office/drawing/2014/main" id="{57D0BB90-5775-E689-5212-C79FC1A59719}"/>
                </a:ext>
              </a:extLst>
            </p:cNvPr>
            <p:cNvSpPr/>
            <p:nvPr/>
          </p:nvSpPr>
          <p:spPr>
            <a:xfrm>
              <a:off x="7174865" y="3279372"/>
              <a:ext cx="55765" cy="15309"/>
            </a:xfrm>
            <a:custGeom>
              <a:avLst/>
              <a:gdLst/>
              <a:ahLst/>
              <a:cxnLst/>
              <a:rect l="l" t="t" r="r" b="b"/>
              <a:pathLst>
                <a:path w="1916" h="526" extrusionOk="0">
                  <a:moveTo>
                    <a:pt x="262" y="0"/>
                  </a:moveTo>
                  <a:cubicBezTo>
                    <a:pt x="119" y="0"/>
                    <a:pt x="1" y="118"/>
                    <a:pt x="1" y="261"/>
                  </a:cubicBezTo>
                  <a:cubicBezTo>
                    <a:pt x="1" y="407"/>
                    <a:pt x="119" y="525"/>
                    <a:pt x="262" y="525"/>
                  </a:cubicBezTo>
                  <a:lnTo>
                    <a:pt x="1651" y="525"/>
                  </a:lnTo>
                  <a:cubicBezTo>
                    <a:pt x="1797" y="525"/>
                    <a:pt x="1915" y="407"/>
                    <a:pt x="1915" y="261"/>
                  </a:cubicBezTo>
                  <a:cubicBezTo>
                    <a:pt x="1915" y="116"/>
                    <a:pt x="1800" y="0"/>
                    <a:pt x="16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0" name="Google Shape;1224;p47">
              <a:extLst>
                <a:ext uri="{FF2B5EF4-FFF2-40B4-BE49-F238E27FC236}">
                  <a16:creationId xmlns:a16="http://schemas.microsoft.com/office/drawing/2014/main" id="{D47F779A-48A9-131F-4608-49955F0BC206}"/>
                </a:ext>
              </a:extLst>
            </p:cNvPr>
            <p:cNvSpPr/>
            <p:nvPr/>
          </p:nvSpPr>
          <p:spPr>
            <a:xfrm>
              <a:off x="7174865" y="3255855"/>
              <a:ext cx="55765" cy="15367"/>
            </a:xfrm>
            <a:custGeom>
              <a:avLst/>
              <a:gdLst/>
              <a:ahLst/>
              <a:cxnLst/>
              <a:rect l="l" t="t" r="r" b="b"/>
              <a:pathLst>
                <a:path w="1916" h="528" extrusionOk="0">
                  <a:moveTo>
                    <a:pt x="262" y="0"/>
                  </a:moveTo>
                  <a:cubicBezTo>
                    <a:pt x="119" y="0"/>
                    <a:pt x="1" y="121"/>
                    <a:pt x="1" y="264"/>
                  </a:cubicBezTo>
                  <a:cubicBezTo>
                    <a:pt x="1" y="407"/>
                    <a:pt x="119" y="528"/>
                    <a:pt x="262" y="528"/>
                  </a:cubicBezTo>
                  <a:lnTo>
                    <a:pt x="1651" y="528"/>
                  </a:lnTo>
                  <a:cubicBezTo>
                    <a:pt x="1797" y="528"/>
                    <a:pt x="1915" y="407"/>
                    <a:pt x="1915" y="264"/>
                  </a:cubicBezTo>
                  <a:cubicBezTo>
                    <a:pt x="1915" y="115"/>
                    <a:pt x="1800" y="0"/>
                    <a:pt x="16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 name="Google Shape;1225;p47">
              <a:extLst>
                <a:ext uri="{FF2B5EF4-FFF2-40B4-BE49-F238E27FC236}">
                  <a16:creationId xmlns:a16="http://schemas.microsoft.com/office/drawing/2014/main" id="{D4EAA008-5D49-FA23-C289-AADA373AF04C}"/>
                </a:ext>
              </a:extLst>
            </p:cNvPr>
            <p:cNvSpPr/>
            <p:nvPr/>
          </p:nvSpPr>
          <p:spPr>
            <a:xfrm>
              <a:off x="7174225" y="2902462"/>
              <a:ext cx="52796" cy="52796"/>
            </a:xfrm>
            <a:custGeom>
              <a:avLst/>
              <a:gdLst/>
              <a:ahLst/>
              <a:cxnLst/>
              <a:rect l="l" t="t" r="r" b="b"/>
              <a:pathLst>
                <a:path w="1814" h="1814" extrusionOk="0">
                  <a:moveTo>
                    <a:pt x="1289" y="526"/>
                  </a:moveTo>
                  <a:lnTo>
                    <a:pt x="1289" y="1289"/>
                  </a:lnTo>
                  <a:lnTo>
                    <a:pt x="528" y="1289"/>
                  </a:lnTo>
                  <a:lnTo>
                    <a:pt x="528" y="526"/>
                  </a:lnTo>
                  <a:close/>
                  <a:moveTo>
                    <a:pt x="438" y="1"/>
                  </a:moveTo>
                  <a:cubicBezTo>
                    <a:pt x="197" y="1"/>
                    <a:pt x="0" y="197"/>
                    <a:pt x="0" y="439"/>
                  </a:cubicBezTo>
                  <a:lnTo>
                    <a:pt x="0" y="1376"/>
                  </a:lnTo>
                  <a:cubicBezTo>
                    <a:pt x="0" y="1617"/>
                    <a:pt x="197" y="1814"/>
                    <a:pt x="438" y="1814"/>
                  </a:cubicBezTo>
                  <a:lnTo>
                    <a:pt x="1376" y="1814"/>
                  </a:lnTo>
                  <a:cubicBezTo>
                    <a:pt x="1617" y="1814"/>
                    <a:pt x="1814" y="1617"/>
                    <a:pt x="1814" y="1376"/>
                  </a:cubicBezTo>
                  <a:lnTo>
                    <a:pt x="1814" y="439"/>
                  </a:lnTo>
                  <a:cubicBezTo>
                    <a:pt x="1814" y="197"/>
                    <a:pt x="1617" y="1"/>
                    <a:pt x="1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2" name="Google Shape;1226;p47">
              <a:extLst>
                <a:ext uri="{FF2B5EF4-FFF2-40B4-BE49-F238E27FC236}">
                  <a16:creationId xmlns:a16="http://schemas.microsoft.com/office/drawing/2014/main" id="{0AE962D6-ECB5-AC81-0F38-80A2084D4B92}"/>
                </a:ext>
              </a:extLst>
            </p:cNvPr>
            <p:cNvSpPr/>
            <p:nvPr/>
          </p:nvSpPr>
          <p:spPr>
            <a:xfrm>
              <a:off x="7559779" y="2902462"/>
              <a:ext cx="59345" cy="15309"/>
            </a:xfrm>
            <a:custGeom>
              <a:avLst/>
              <a:gdLst/>
              <a:ahLst/>
              <a:cxnLst/>
              <a:rect l="l" t="t" r="r" b="b"/>
              <a:pathLst>
                <a:path w="2039" h="526" extrusionOk="0">
                  <a:moveTo>
                    <a:pt x="265" y="1"/>
                  </a:moveTo>
                  <a:cubicBezTo>
                    <a:pt x="119" y="1"/>
                    <a:pt x="1" y="119"/>
                    <a:pt x="1" y="265"/>
                  </a:cubicBezTo>
                  <a:cubicBezTo>
                    <a:pt x="1" y="408"/>
                    <a:pt x="119" y="526"/>
                    <a:pt x="265" y="526"/>
                  </a:cubicBezTo>
                  <a:lnTo>
                    <a:pt x="1777" y="526"/>
                  </a:lnTo>
                  <a:cubicBezTo>
                    <a:pt x="1920" y="526"/>
                    <a:pt x="2038" y="408"/>
                    <a:pt x="2038" y="265"/>
                  </a:cubicBezTo>
                  <a:cubicBezTo>
                    <a:pt x="2038" y="119"/>
                    <a:pt x="1923" y="1"/>
                    <a:pt x="17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 name="Google Shape;1227;p47">
              <a:extLst>
                <a:ext uri="{FF2B5EF4-FFF2-40B4-BE49-F238E27FC236}">
                  <a16:creationId xmlns:a16="http://schemas.microsoft.com/office/drawing/2014/main" id="{86760B34-0281-882E-C5E9-60F63D5ED9C4}"/>
                </a:ext>
              </a:extLst>
            </p:cNvPr>
            <p:cNvSpPr/>
            <p:nvPr/>
          </p:nvSpPr>
          <p:spPr>
            <a:xfrm>
              <a:off x="7559779" y="2925106"/>
              <a:ext cx="59345" cy="15367"/>
            </a:xfrm>
            <a:custGeom>
              <a:avLst/>
              <a:gdLst/>
              <a:ahLst/>
              <a:cxnLst/>
              <a:rect l="l" t="t" r="r" b="b"/>
              <a:pathLst>
                <a:path w="2039" h="528" extrusionOk="0">
                  <a:moveTo>
                    <a:pt x="265" y="0"/>
                  </a:moveTo>
                  <a:cubicBezTo>
                    <a:pt x="119" y="0"/>
                    <a:pt x="1" y="121"/>
                    <a:pt x="1" y="264"/>
                  </a:cubicBezTo>
                  <a:cubicBezTo>
                    <a:pt x="1" y="407"/>
                    <a:pt x="119" y="528"/>
                    <a:pt x="265" y="528"/>
                  </a:cubicBezTo>
                  <a:lnTo>
                    <a:pt x="1777" y="528"/>
                  </a:lnTo>
                  <a:cubicBezTo>
                    <a:pt x="1920" y="528"/>
                    <a:pt x="2038" y="407"/>
                    <a:pt x="2038" y="264"/>
                  </a:cubicBezTo>
                  <a:cubicBezTo>
                    <a:pt x="2038" y="118"/>
                    <a:pt x="1923" y="0"/>
                    <a:pt x="17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4" name="Google Shape;1228;p47">
              <a:extLst>
                <a:ext uri="{FF2B5EF4-FFF2-40B4-BE49-F238E27FC236}">
                  <a16:creationId xmlns:a16="http://schemas.microsoft.com/office/drawing/2014/main" id="{ACDA5200-8300-3D7A-1354-EDDE103EB3AF}"/>
                </a:ext>
              </a:extLst>
            </p:cNvPr>
            <p:cNvSpPr/>
            <p:nvPr/>
          </p:nvSpPr>
          <p:spPr>
            <a:xfrm>
              <a:off x="7559779" y="2947808"/>
              <a:ext cx="59345" cy="15309"/>
            </a:xfrm>
            <a:custGeom>
              <a:avLst/>
              <a:gdLst/>
              <a:ahLst/>
              <a:cxnLst/>
              <a:rect l="l" t="t" r="r" b="b"/>
              <a:pathLst>
                <a:path w="2039" h="526" extrusionOk="0">
                  <a:moveTo>
                    <a:pt x="265" y="0"/>
                  </a:moveTo>
                  <a:cubicBezTo>
                    <a:pt x="119" y="0"/>
                    <a:pt x="1" y="118"/>
                    <a:pt x="1" y="264"/>
                  </a:cubicBezTo>
                  <a:cubicBezTo>
                    <a:pt x="1" y="407"/>
                    <a:pt x="119" y="525"/>
                    <a:pt x="265" y="525"/>
                  </a:cubicBezTo>
                  <a:lnTo>
                    <a:pt x="1777" y="525"/>
                  </a:lnTo>
                  <a:cubicBezTo>
                    <a:pt x="1920" y="525"/>
                    <a:pt x="2038" y="407"/>
                    <a:pt x="2038" y="264"/>
                  </a:cubicBezTo>
                  <a:cubicBezTo>
                    <a:pt x="2038" y="118"/>
                    <a:pt x="1923" y="0"/>
                    <a:pt x="17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5" name="Google Shape;1229;p47">
              <a:extLst>
                <a:ext uri="{FF2B5EF4-FFF2-40B4-BE49-F238E27FC236}">
                  <a16:creationId xmlns:a16="http://schemas.microsoft.com/office/drawing/2014/main" id="{BEE83287-781F-D9F3-58B0-BAC520E88740}"/>
                </a:ext>
              </a:extLst>
            </p:cNvPr>
            <p:cNvSpPr/>
            <p:nvPr/>
          </p:nvSpPr>
          <p:spPr>
            <a:xfrm>
              <a:off x="7559458" y="3247764"/>
              <a:ext cx="15397" cy="28610"/>
            </a:xfrm>
            <a:custGeom>
              <a:avLst/>
              <a:gdLst/>
              <a:ahLst/>
              <a:cxnLst/>
              <a:rect l="l" t="t" r="r" b="b"/>
              <a:pathLst>
                <a:path w="529" h="983" extrusionOk="0">
                  <a:moveTo>
                    <a:pt x="264" y="0"/>
                  </a:moveTo>
                  <a:cubicBezTo>
                    <a:pt x="121" y="0"/>
                    <a:pt x="0" y="121"/>
                    <a:pt x="0" y="264"/>
                  </a:cubicBezTo>
                  <a:lnTo>
                    <a:pt x="0" y="722"/>
                  </a:lnTo>
                  <a:cubicBezTo>
                    <a:pt x="0" y="865"/>
                    <a:pt x="121" y="983"/>
                    <a:pt x="264" y="983"/>
                  </a:cubicBezTo>
                  <a:cubicBezTo>
                    <a:pt x="407" y="983"/>
                    <a:pt x="528" y="865"/>
                    <a:pt x="528" y="722"/>
                  </a:cubicBezTo>
                  <a:lnTo>
                    <a:pt x="528" y="264"/>
                  </a:lnTo>
                  <a:cubicBezTo>
                    <a:pt x="528" y="121"/>
                    <a:pt x="413"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6" name="Google Shape;1230;p47">
              <a:extLst>
                <a:ext uri="{FF2B5EF4-FFF2-40B4-BE49-F238E27FC236}">
                  <a16:creationId xmlns:a16="http://schemas.microsoft.com/office/drawing/2014/main" id="{76B3F024-C611-4761-C409-33798D7EDBD6}"/>
                </a:ext>
              </a:extLst>
            </p:cNvPr>
            <p:cNvSpPr/>
            <p:nvPr/>
          </p:nvSpPr>
          <p:spPr>
            <a:xfrm>
              <a:off x="7581520" y="3247764"/>
              <a:ext cx="15367" cy="28610"/>
            </a:xfrm>
            <a:custGeom>
              <a:avLst/>
              <a:gdLst/>
              <a:ahLst/>
              <a:cxnLst/>
              <a:rect l="l" t="t" r="r" b="b"/>
              <a:pathLst>
                <a:path w="528" h="983" extrusionOk="0">
                  <a:moveTo>
                    <a:pt x="264" y="0"/>
                  </a:moveTo>
                  <a:cubicBezTo>
                    <a:pt x="121" y="0"/>
                    <a:pt x="0" y="121"/>
                    <a:pt x="0" y="264"/>
                  </a:cubicBezTo>
                  <a:lnTo>
                    <a:pt x="0" y="722"/>
                  </a:lnTo>
                  <a:cubicBezTo>
                    <a:pt x="0" y="865"/>
                    <a:pt x="121" y="983"/>
                    <a:pt x="264" y="983"/>
                  </a:cubicBezTo>
                  <a:cubicBezTo>
                    <a:pt x="407" y="983"/>
                    <a:pt x="528" y="865"/>
                    <a:pt x="528" y="722"/>
                  </a:cubicBezTo>
                  <a:lnTo>
                    <a:pt x="528" y="264"/>
                  </a:lnTo>
                  <a:cubicBezTo>
                    <a:pt x="528" y="121"/>
                    <a:pt x="407"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7" name="Google Shape;1231;p47">
              <a:extLst>
                <a:ext uri="{FF2B5EF4-FFF2-40B4-BE49-F238E27FC236}">
                  <a16:creationId xmlns:a16="http://schemas.microsoft.com/office/drawing/2014/main" id="{18E05974-C000-06DB-3015-7DA15A50F5D1}"/>
                </a:ext>
              </a:extLst>
            </p:cNvPr>
            <p:cNvSpPr/>
            <p:nvPr/>
          </p:nvSpPr>
          <p:spPr>
            <a:xfrm>
              <a:off x="7603494" y="3247764"/>
              <a:ext cx="15367" cy="28610"/>
            </a:xfrm>
            <a:custGeom>
              <a:avLst/>
              <a:gdLst/>
              <a:ahLst/>
              <a:cxnLst/>
              <a:rect l="l" t="t" r="r" b="b"/>
              <a:pathLst>
                <a:path w="528" h="983" extrusionOk="0">
                  <a:moveTo>
                    <a:pt x="264" y="0"/>
                  </a:moveTo>
                  <a:cubicBezTo>
                    <a:pt x="118" y="0"/>
                    <a:pt x="0" y="121"/>
                    <a:pt x="0" y="264"/>
                  </a:cubicBezTo>
                  <a:lnTo>
                    <a:pt x="0" y="722"/>
                  </a:lnTo>
                  <a:cubicBezTo>
                    <a:pt x="0" y="865"/>
                    <a:pt x="118" y="983"/>
                    <a:pt x="264" y="983"/>
                  </a:cubicBezTo>
                  <a:cubicBezTo>
                    <a:pt x="407" y="983"/>
                    <a:pt x="528" y="865"/>
                    <a:pt x="528" y="722"/>
                  </a:cubicBezTo>
                  <a:lnTo>
                    <a:pt x="528" y="264"/>
                  </a:lnTo>
                  <a:cubicBezTo>
                    <a:pt x="528" y="121"/>
                    <a:pt x="410"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extLst>
      <p:ext uri="{BB962C8B-B14F-4D97-AF65-F5344CB8AC3E}">
        <p14:creationId xmlns:p14="http://schemas.microsoft.com/office/powerpoint/2010/main" val="305898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2311-8D0A-B21A-8850-AABEFA6E2A7B}"/>
              </a:ext>
            </a:extLst>
          </p:cNvPr>
          <p:cNvSpPr>
            <a:spLocks noGrp="1"/>
          </p:cNvSpPr>
          <p:nvPr>
            <p:ph type="title"/>
          </p:nvPr>
        </p:nvSpPr>
        <p:spPr>
          <a:xfrm>
            <a:off x="1645921" y="60960"/>
            <a:ext cx="7159412" cy="1286933"/>
          </a:xfrm>
        </p:spPr>
        <p:txBody>
          <a:bodyPr/>
          <a:lstStyle/>
          <a:p>
            <a:r>
              <a:rPr lang="en-US" sz="3200" b="1" i="0" dirty="0">
                <a:effectLst/>
                <a:latin typeface="Chakra Petch" panose="020B0604020202020204" charset="-34"/>
                <a:cs typeface="Chakra Petch" panose="020B0604020202020204" charset="-34"/>
              </a:rPr>
              <a:t>Significance of Face Recognition 	Attendance System</a:t>
            </a:r>
            <a:endParaRPr lang="en-IN" sz="3200" dirty="0">
              <a:latin typeface="Chakra Petch" panose="020B0604020202020204" charset="-34"/>
              <a:cs typeface="Chakra Petch" panose="020B0604020202020204" charset="-34"/>
            </a:endParaRPr>
          </a:p>
        </p:txBody>
      </p:sp>
      <p:sp>
        <p:nvSpPr>
          <p:cNvPr id="3" name="Subtitle 2">
            <a:extLst>
              <a:ext uri="{FF2B5EF4-FFF2-40B4-BE49-F238E27FC236}">
                <a16:creationId xmlns:a16="http://schemas.microsoft.com/office/drawing/2014/main" id="{1A43D38F-5860-ECEF-9F6F-909F4638FAAD}"/>
              </a:ext>
            </a:extLst>
          </p:cNvPr>
          <p:cNvSpPr>
            <a:spLocks noGrp="1"/>
          </p:cNvSpPr>
          <p:nvPr>
            <p:ph type="subTitle" idx="1"/>
          </p:nvPr>
        </p:nvSpPr>
        <p:spPr>
          <a:xfrm>
            <a:off x="1584960" y="1347892"/>
            <a:ext cx="7220373" cy="3528907"/>
          </a:xfrm>
        </p:spPr>
        <p:txBody>
          <a:bodyPr/>
          <a:lstStyle/>
          <a:p>
            <a:pPr>
              <a:buClr>
                <a:schemeClr val="tx1"/>
              </a:buClr>
              <a:buFont typeface="Wingdings" panose="05000000000000000000" pitchFamily="2" charset="2"/>
              <a:buChar char="Ø"/>
            </a:pPr>
            <a:r>
              <a:rPr lang="en-US" sz="1400" b="1" i="0" dirty="0">
                <a:solidFill>
                  <a:srgbClr val="D1D5DB"/>
                </a:solidFill>
                <a:effectLst/>
                <a:latin typeface="Chakra Petch" panose="020B0604020202020204" charset="-34"/>
                <a:cs typeface="Chakra Petch" panose="020B0604020202020204" charset="-34"/>
              </a:rPr>
              <a:t>Precision in Attendance Tracking:</a:t>
            </a:r>
            <a:endParaRPr lang="en-US" sz="14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Wingdings" panose="05000000000000000000" pitchFamily="2" charset="2"/>
              <a:buChar char="v"/>
            </a:pPr>
            <a:r>
              <a:rPr lang="en-US" sz="1400" b="0" i="0" dirty="0">
                <a:solidFill>
                  <a:srgbClr val="D1D5DB"/>
                </a:solidFill>
                <a:effectLst/>
                <a:latin typeface="Chakra Petch" panose="020B0604020202020204" charset="-34"/>
                <a:cs typeface="Chakra Petch" panose="020B0604020202020204" charset="-34"/>
              </a:rPr>
              <a:t>The face recognition system ensures accurate and reliable attendance tracking by uniquely identifying each individual based on facial features. This minimizes the possibility of errors and eliminates the potential for proxy attendance.</a:t>
            </a:r>
            <a:br>
              <a:rPr lang="en-US" sz="1400" b="0" i="0" dirty="0">
                <a:solidFill>
                  <a:srgbClr val="D1D5DB"/>
                </a:solidFill>
                <a:effectLst/>
                <a:latin typeface="Chakra Petch" panose="020B0604020202020204" charset="-34"/>
                <a:cs typeface="Chakra Petch" panose="020B0604020202020204" charset="-34"/>
              </a:rPr>
            </a:br>
            <a:endParaRPr lang="en-US" sz="1400" b="0" i="0" dirty="0">
              <a:solidFill>
                <a:srgbClr val="D1D5DB"/>
              </a:solidFill>
              <a:effectLst/>
              <a:latin typeface="Chakra Petch" panose="020B0604020202020204" charset="-34"/>
              <a:cs typeface="Chakra Petch" panose="020B0604020202020204" charset="-34"/>
            </a:endParaRPr>
          </a:p>
          <a:p>
            <a:pPr>
              <a:buClr>
                <a:schemeClr val="tx1"/>
              </a:buClr>
              <a:buFont typeface="Wingdings" panose="05000000000000000000" pitchFamily="2" charset="2"/>
              <a:buChar char="Ø"/>
            </a:pPr>
            <a:r>
              <a:rPr lang="en-US" sz="1400" b="1" i="0" dirty="0">
                <a:solidFill>
                  <a:srgbClr val="D1D5DB"/>
                </a:solidFill>
                <a:effectLst/>
                <a:latin typeface="Chakra Petch" panose="020B0604020202020204" charset="-34"/>
                <a:cs typeface="Chakra Petch" panose="020B0604020202020204" charset="-34"/>
              </a:rPr>
              <a:t>Efficiency and Time Savings:</a:t>
            </a:r>
            <a:endParaRPr lang="en-US" sz="14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Wingdings" panose="05000000000000000000" pitchFamily="2" charset="2"/>
              <a:buChar char="v"/>
            </a:pPr>
            <a:r>
              <a:rPr lang="en-US" sz="1400" b="0" i="0" dirty="0">
                <a:solidFill>
                  <a:srgbClr val="D1D5DB"/>
                </a:solidFill>
                <a:effectLst/>
                <a:latin typeface="Chakra Petch" panose="020B0604020202020204" charset="-34"/>
                <a:cs typeface="Chakra Petch" panose="020B0604020202020204" charset="-34"/>
              </a:rPr>
              <a:t>Automating the attendance process through face recognition significantly reduces administrative tasks associated with manual data entry or physical sign-in sheets. This efficiency leads to time savings for both students and faculty.</a:t>
            </a:r>
            <a:br>
              <a:rPr lang="en-US" sz="1400" b="0" i="0" dirty="0">
                <a:solidFill>
                  <a:srgbClr val="D1D5DB"/>
                </a:solidFill>
                <a:effectLst/>
                <a:latin typeface="Chakra Petch" panose="020B0604020202020204" charset="-34"/>
                <a:cs typeface="Chakra Petch" panose="020B0604020202020204" charset="-34"/>
              </a:rPr>
            </a:br>
            <a:endParaRPr lang="en-US" sz="1400" b="0" i="0" dirty="0">
              <a:solidFill>
                <a:srgbClr val="D1D5DB"/>
              </a:solidFill>
              <a:effectLst/>
              <a:latin typeface="Chakra Petch" panose="020B0604020202020204" charset="-34"/>
              <a:cs typeface="Chakra Petch" panose="020B0604020202020204" charset="-34"/>
            </a:endParaRPr>
          </a:p>
          <a:p>
            <a:pPr>
              <a:buClr>
                <a:schemeClr val="tx1"/>
              </a:buClr>
              <a:buFont typeface="Wingdings" panose="05000000000000000000" pitchFamily="2" charset="2"/>
              <a:buChar char="Ø"/>
            </a:pPr>
            <a:r>
              <a:rPr lang="en-US" sz="1400" b="1" i="0" dirty="0">
                <a:solidFill>
                  <a:srgbClr val="D1D5DB"/>
                </a:solidFill>
                <a:effectLst/>
                <a:latin typeface="Chakra Petch" panose="020B0604020202020204" charset="-34"/>
                <a:cs typeface="Chakra Petch" panose="020B0604020202020204" charset="-34"/>
              </a:rPr>
              <a:t>Enhanced Security:</a:t>
            </a:r>
            <a:endParaRPr lang="en-US" sz="14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Wingdings" panose="05000000000000000000" pitchFamily="2" charset="2"/>
              <a:buChar char="v"/>
            </a:pPr>
            <a:r>
              <a:rPr lang="en-US" sz="1400" b="0" i="0" dirty="0">
                <a:solidFill>
                  <a:srgbClr val="D1D5DB"/>
                </a:solidFill>
                <a:effectLst/>
                <a:latin typeface="Chakra Petch" panose="020B0604020202020204" charset="-34"/>
                <a:cs typeface="Chakra Petch" panose="020B0604020202020204" charset="-34"/>
              </a:rPr>
              <a:t>Face recognition adds a layer of security by relying on unique biometric data. It reduces the risk of identity fraud or unauthorized access, providing a more secure attendance tracking method compared to traditional systems.</a:t>
            </a:r>
          </a:p>
          <a:p>
            <a:pPr>
              <a:buClr>
                <a:schemeClr val="tx1"/>
              </a:buClr>
              <a:buFont typeface="Wingdings" panose="05000000000000000000" pitchFamily="2" charset="2"/>
              <a:buChar char="Ø"/>
            </a:pPr>
            <a:endParaRPr lang="en-IN" sz="1400" dirty="0">
              <a:latin typeface="Chakra Petch" panose="020B0604020202020204" charset="-34"/>
              <a:cs typeface="Chakra Petch" panose="020B0604020202020204" charset="-34"/>
            </a:endParaRPr>
          </a:p>
        </p:txBody>
      </p:sp>
      <p:grpSp>
        <p:nvGrpSpPr>
          <p:cNvPr id="4" name="Google Shape;9301;p60">
            <a:extLst>
              <a:ext uri="{FF2B5EF4-FFF2-40B4-BE49-F238E27FC236}">
                <a16:creationId xmlns:a16="http://schemas.microsoft.com/office/drawing/2014/main" id="{001D6707-F325-8ECB-62A6-A6A58D12FE94}"/>
              </a:ext>
            </a:extLst>
          </p:cNvPr>
          <p:cNvGrpSpPr/>
          <p:nvPr/>
        </p:nvGrpSpPr>
        <p:grpSpPr>
          <a:xfrm>
            <a:off x="264161" y="1893357"/>
            <a:ext cx="1381760" cy="1356785"/>
            <a:chOff x="5823294" y="2309751"/>
            <a:chExt cx="315327" cy="314978"/>
          </a:xfrm>
          <a:solidFill>
            <a:schemeClr val="accent5">
              <a:lumMod val="85000"/>
            </a:schemeClr>
          </a:solidFill>
        </p:grpSpPr>
        <p:sp>
          <p:nvSpPr>
            <p:cNvPr id="5" name="Google Shape;9302;p60">
              <a:extLst>
                <a:ext uri="{FF2B5EF4-FFF2-40B4-BE49-F238E27FC236}">
                  <a16:creationId xmlns:a16="http://schemas.microsoft.com/office/drawing/2014/main" id="{B4E54DCA-34DA-6ABA-3C73-8F3AD2B67365}"/>
                </a:ext>
              </a:extLst>
            </p:cNvPr>
            <p:cNvSpPr/>
            <p:nvPr/>
          </p:nvSpPr>
          <p:spPr>
            <a:xfrm>
              <a:off x="5823294" y="2309751"/>
              <a:ext cx="315327" cy="314978"/>
            </a:xfrm>
            <a:custGeom>
              <a:avLst/>
              <a:gdLst/>
              <a:ahLst/>
              <a:cxnLst/>
              <a:rect l="l" t="t" r="r" b="b"/>
              <a:pathLst>
                <a:path w="9930" h="9919" extrusionOk="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03;p60">
              <a:extLst>
                <a:ext uri="{FF2B5EF4-FFF2-40B4-BE49-F238E27FC236}">
                  <a16:creationId xmlns:a16="http://schemas.microsoft.com/office/drawing/2014/main" id="{FBA8B71C-2BE9-8235-2D41-5034FC430F77}"/>
                </a:ext>
              </a:extLst>
            </p:cNvPr>
            <p:cNvSpPr/>
            <p:nvPr/>
          </p:nvSpPr>
          <p:spPr>
            <a:xfrm>
              <a:off x="5846348" y="2332805"/>
              <a:ext cx="268457" cy="268489"/>
            </a:xfrm>
            <a:custGeom>
              <a:avLst/>
              <a:gdLst/>
              <a:ahLst/>
              <a:cxnLst/>
              <a:rect l="l" t="t" r="r" b="b"/>
              <a:pathLst>
                <a:path w="8454" h="8455" extrusionOk="0">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04;p60">
              <a:extLst>
                <a:ext uri="{FF2B5EF4-FFF2-40B4-BE49-F238E27FC236}">
                  <a16:creationId xmlns:a16="http://schemas.microsoft.com/office/drawing/2014/main" id="{EA12A0AE-3169-54D4-83AE-339636E2F9B9}"/>
                </a:ext>
              </a:extLst>
            </p:cNvPr>
            <p:cNvSpPr/>
            <p:nvPr/>
          </p:nvSpPr>
          <p:spPr>
            <a:xfrm>
              <a:off x="5869402" y="2462111"/>
              <a:ext cx="15909" cy="9495"/>
            </a:xfrm>
            <a:custGeom>
              <a:avLst/>
              <a:gdLst/>
              <a:ahLst/>
              <a:cxnLst/>
              <a:rect l="l" t="t" r="r" b="b"/>
              <a:pathLst>
                <a:path w="501" h="299" extrusionOk="0">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05;p60">
              <a:extLst>
                <a:ext uri="{FF2B5EF4-FFF2-40B4-BE49-F238E27FC236}">
                  <a16:creationId xmlns:a16="http://schemas.microsoft.com/office/drawing/2014/main" id="{62A29EF5-1BA9-C077-32E6-ECD859DC05C0}"/>
                </a:ext>
              </a:extLst>
            </p:cNvPr>
            <p:cNvSpPr/>
            <p:nvPr/>
          </p:nvSpPr>
          <p:spPr>
            <a:xfrm>
              <a:off x="5976416" y="2354748"/>
              <a:ext cx="116858" cy="116858"/>
            </a:xfrm>
            <a:custGeom>
              <a:avLst/>
              <a:gdLst/>
              <a:ahLst/>
              <a:cxnLst/>
              <a:rect l="l" t="t" r="r" b="b"/>
              <a:pathLst>
                <a:path w="3680" h="3680" extrusionOk="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06;p60">
              <a:extLst>
                <a:ext uri="{FF2B5EF4-FFF2-40B4-BE49-F238E27FC236}">
                  <a16:creationId xmlns:a16="http://schemas.microsoft.com/office/drawing/2014/main" id="{D8797618-0DF0-24E1-8B93-1464031F81EF}"/>
                </a:ext>
              </a:extLst>
            </p:cNvPr>
            <p:cNvSpPr/>
            <p:nvPr/>
          </p:nvSpPr>
          <p:spPr>
            <a:xfrm>
              <a:off x="5976416" y="2562679"/>
              <a:ext cx="9463" cy="16290"/>
            </a:xfrm>
            <a:custGeom>
              <a:avLst/>
              <a:gdLst/>
              <a:ahLst/>
              <a:cxnLst/>
              <a:rect l="l" t="t" r="r" b="b"/>
              <a:pathLst>
                <a:path w="298" h="513" extrusionOk="0">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07;p60">
              <a:extLst>
                <a:ext uri="{FF2B5EF4-FFF2-40B4-BE49-F238E27FC236}">
                  <a16:creationId xmlns:a16="http://schemas.microsoft.com/office/drawing/2014/main" id="{1E686AD8-D031-F894-F17D-7EA755E9D536}"/>
                </a:ext>
              </a:extLst>
            </p:cNvPr>
            <p:cNvSpPr/>
            <p:nvPr/>
          </p:nvSpPr>
          <p:spPr>
            <a:xfrm>
              <a:off x="5900395" y="2386217"/>
              <a:ext cx="15179" cy="13909"/>
            </a:xfrm>
            <a:custGeom>
              <a:avLst/>
              <a:gdLst/>
              <a:ahLst/>
              <a:cxnLst/>
              <a:rect l="l" t="t" r="r" b="b"/>
              <a:pathLst>
                <a:path w="478" h="438" extrusionOk="0">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08;p60">
              <a:extLst>
                <a:ext uri="{FF2B5EF4-FFF2-40B4-BE49-F238E27FC236}">
                  <a16:creationId xmlns:a16="http://schemas.microsoft.com/office/drawing/2014/main" id="{D4152950-24B3-5D67-08D8-2B48F936AD22}"/>
                </a:ext>
              </a:extLst>
            </p:cNvPr>
            <p:cNvSpPr/>
            <p:nvPr/>
          </p:nvSpPr>
          <p:spPr>
            <a:xfrm>
              <a:off x="6047484" y="2533655"/>
              <a:ext cx="15147" cy="13940"/>
            </a:xfrm>
            <a:custGeom>
              <a:avLst/>
              <a:gdLst/>
              <a:ahLst/>
              <a:cxnLst/>
              <a:rect l="l" t="t" r="r" b="b"/>
              <a:pathLst>
                <a:path w="477" h="439" extrusionOk="0">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09;p60">
              <a:extLst>
                <a:ext uri="{FF2B5EF4-FFF2-40B4-BE49-F238E27FC236}">
                  <a16:creationId xmlns:a16="http://schemas.microsoft.com/office/drawing/2014/main" id="{BAE59398-2C64-4CB6-7B77-8EF81F46660B}"/>
                </a:ext>
              </a:extLst>
            </p:cNvPr>
            <p:cNvSpPr/>
            <p:nvPr/>
          </p:nvSpPr>
          <p:spPr>
            <a:xfrm>
              <a:off x="6047484" y="2386217"/>
              <a:ext cx="15147" cy="13909"/>
            </a:xfrm>
            <a:custGeom>
              <a:avLst/>
              <a:gdLst/>
              <a:ahLst/>
              <a:cxnLst/>
              <a:rect l="l" t="t" r="r" b="b"/>
              <a:pathLst>
                <a:path w="477" h="438" extrusionOk="0">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10;p60">
              <a:extLst>
                <a:ext uri="{FF2B5EF4-FFF2-40B4-BE49-F238E27FC236}">
                  <a16:creationId xmlns:a16="http://schemas.microsoft.com/office/drawing/2014/main" id="{2125E5BC-386C-F175-32F0-3E024C855F14}"/>
                </a:ext>
              </a:extLst>
            </p:cNvPr>
            <p:cNvSpPr/>
            <p:nvPr/>
          </p:nvSpPr>
          <p:spPr>
            <a:xfrm>
              <a:off x="5900395" y="2533655"/>
              <a:ext cx="15179" cy="13940"/>
            </a:xfrm>
            <a:custGeom>
              <a:avLst/>
              <a:gdLst/>
              <a:ahLst/>
              <a:cxnLst/>
              <a:rect l="l" t="t" r="r" b="b"/>
              <a:pathLst>
                <a:path w="478" h="439" extrusionOk="0">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11;p60">
              <a:extLst>
                <a:ext uri="{FF2B5EF4-FFF2-40B4-BE49-F238E27FC236}">
                  <a16:creationId xmlns:a16="http://schemas.microsoft.com/office/drawing/2014/main" id="{2106DD01-D695-D785-AA46-D62027FAF58B}"/>
                </a:ext>
              </a:extLst>
            </p:cNvPr>
            <p:cNvSpPr/>
            <p:nvPr/>
          </p:nvSpPr>
          <p:spPr>
            <a:xfrm>
              <a:off x="5877341" y="2420639"/>
              <a:ext cx="16671" cy="11654"/>
            </a:xfrm>
            <a:custGeom>
              <a:avLst/>
              <a:gdLst/>
              <a:ahLst/>
              <a:cxnLst/>
              <a:rect l="l" t="t" r="r" b="b"/>
              <a:pathLst>
                <a:path w="525" h="367" extrusionOk="0">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12;p60">
              <a:extLst>
                <a:ext uri="{FF2B5EF4-FFF2-40B4-BE49-F238E27FC236}">
                  <a16:creationId xmlns:a16="http://schemas.microsoft.com/office/drawing/2014/main" id="{4893DCDC-EF88-2E39-A287-3BEE4F7F88AE}"/>
                </a:ext>
              </a:extLst>
            </p:cNvPr>
            <p:cNvSpPr/>
            <p:nvPr/>
          </p:nvSpPr>
          <p:spPr>
            <a:xfrm>
              <a:off x="6068665" y="2501519"/>
              <a:ext cx="16671" cy="11654"/>
            </a:xfrm>
            <a:custGeom>
              <a:avLst/>
              <a:gdLst/>
              <a:ahLst/>
              <a:cxnLst/>
              <a:rect l="l" t="t" r="r" b="b"/>
              <a:pathLst>
                <a:path w="525" h="367" extrusionOk="0">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13;p60">
              <a:extLst>
                <a:ext uri="{FF2B5EF4-FFF2-40B4-BE49-F238E27FC236}">
                  <a16:creationId xmlns:a16="http://schemas.microsoft.com/office/drawing/2014/main" id="{872F16D7-3BB6-D090-A515-141D2FE436F5}"/>
                </a:ext>
              </a:extLst>
            </p:cNvPr>
            <p:cNvSpPr/>
            <p:nvPr/>
          </p:nvSpPr>
          <p:spPr>
            <a:xfrm>
              <a:off x="6015729" y="2363353"/>
              <a:ext cx="12893" cy="15623"/>
            </a:xfrm>
            <a:custGeom>
              <a:avLst/>
              <a:gdLst/>
              <a:ahLst/>
              <a:cxnLst/>
              <a:rect l="l" t="t" r="r" b="b"/>
              <a:pathLst>
                <a:path w="406" h="492" extrusionOk="0">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14;p60">
              <a:extLst>
                <a:ext uri="{FF2B5EF4-FFF2-40B4-BE49-F238E27FC236}">
                  <a16:creationId xmlns:a16="http://schemas.microsoft.com/office/drawing/2014/main" id="{8A314BC0-1A48-2834-8FF9-969EC12D8763}"/>
                </a:ext>
              </a:extLst>
            </p:cNvPr>
            <p:cNvSpPr/>
            <p:nvPr/>
          </p:nvSpPr>
          <p:spPr>
            <a:xfrm>
              <a:off x="5934055" y="2554836"/>
              <a:ext cx="13274" cy="15433"/>
            </a:xfrm>
            <a:custGeom>
              <a:avLst/>
              <a:gdLst/>
              <a:ahLst/>
              <a:cxnLst/>
              <a:rect l="l" t="t" r="r" b="b"/>
              <a:pathLst>
                <a:path w="418" h="486" extrusionOk="0">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15;p60">
              <a:extLst>
                <a:ext uri="{FF2B5EF4-FFF2-40B4-BE49-F238E27FC236}">
                  <a16:creationId xmlns:a16="http://schemas.microsoft.com/office/drawing/2014/main" id="{BF0FD754-05ED-3999-5E76-FF6D5E3F3D5B}"/>
                </a:ext>
              </a:extLst>
            </p:cNvPr>
            <p:cNvSpPr/>
            <p:nvPr/>
          </p:nvSpPr>
          <p:spPr>
            <a:xfrm>
              <a:off x="5935960" y="2362401"/>
              <a:ext cx="12861" cy="15814"/>
            </a:xfrm>
            <a:custGeom>
              <a:avLst/>
              <a:gdLst/>
              <a:ahLst/>
              <a:cxnLst/>
              <a:rect l="l" t="t" r="r" b="b"/>
              <a:pathLst>
                <a:path w="405" h="498" extrusionOk="0">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16;p60">
              <a:extLst>
                <a:ext uri="{FF2B5EF4-FFF2-40B4-BE49-F238E27FC236}">
                  <a16:creationId xmlns:a16="http://schemas.microsoft.com/office/drawing/2014/main" id="{1BA4AF37-0D97-D7C7-A68F-C56A9F9E1941}"/>
                </a:ext>
              </a:extLst>
            </p:cNvPr>
            <p:cNvSpPr/>
            <p:nvPr/>
          </p:nvSpPr>
          <p:spPr>
            <a:xfrm>
              <a:off x="6013824" y="2555820"/>
              <a:ext cx="12893" cy="15592"/>
            </a:xfrm>
            <a:custGeom>
              <a:avLst/>
              <a:gdLst/>
              <a:ahLst/>
              <a:cxnLst/>
              <a:rect l="l" t="t" r="r" b="b"/>
              <a:pathLst>
                <a:path w="406" h="491" extrusionOk="0">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17;p60">
              <a:extLst>
                <a:ext uri="{FF2B5EF4-FFF2-40B4-BE49-F238E27FC236}">
                  <a16:creationId xmlns:a16="http://schemas.microsoft.com/office/drawing/2014/main" id="{A0AF3C1D-F7E2-2E40-5DD5-F4F72FBA0727}"/>
                </a:ext>
              </a:extLst>
            </p:cNvPr>
            <p:cNvSpPr/>
            <p:nvPr/>
          </p:nvSpPr>
          <p:spPr>
            <a:xfrm>
              <a:off x="6069776" y="2422132"/>
              <a:ext cx="16290" cy="11654"/>
            </a:xfrm>
            <a:custGeom>
              <a:avLst/>
              <a:gdLst/>
              <a:ahLst/>
              <a:cxnLst/>
              <a:rect l="l" t="t" r="r" b="b"/>
              <a:pathLst>
                <a:path w="513" h="367" extrusionOk="0">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18;p60">
              <a:extLst>
                <a:ext uri="{FF2B5EF4-FFF2-40B4-BE49-F238E27FC236}">
                  <a16:creationId xmlns:a16="http://schemas.microsoft.com/office/drawing/2014/main" id="{851145D5-9CEB-C4EE-4A8F-40CA07244D35}"/>
                </a:ext>
              </a:extLst>
            </p:cNvPr>
            <p:cNvSpPr/>
            <p:nvPr/>
          </p:nvSpPr>
          <p:spPr>
            <a:xfrm>
              <a:off x="5876960" y="2500027"/>
              <a:ext cx="16290" cy="11654"/>
            </a:xfrm>
            <a:custGeom>
              <a:avLst/>
              <a:gdLst/>
              <a:ahLst/>
              <a:cxnLst/>
              <a:rect l="l" t="t" r="r" b="b"/>
              <a:pathLst>
                <a:path w="513" h="367" extrusionOk="0">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9902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427B01-9410-F6CA-14D7-25AB5F249540}"/>
              </a:ext>
            </a:extLst>
          </p:cNvPr>
          <p:cNvSpPr>
            <a:spLocks noGrp="1"/>
          </p:cNvSpPr>
          <p:nvPr>
            <p:ph type="subTitle" idx="1"/>
          </p:nvPr>
        </p:nvSpPr>
        <p:spPr>
          <a:xfrm>
            <a:off x="1754293" y="1131961"/>
            <a:ext cx="7091970" cy="3114919"/>
          </a:xfrm>
        </p:spPr>
        <p:txBody>
          <a:bodyPr/>
          <a:lstStyle/>
          <a:p>
            <a:pPr algn="l">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User-Friendly Experience:</a:t>
            </a:r>
            <a:endParaRPr lang="en-US" sz="16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Wingdings" panose="05000000000000000000" pitchFamily="2" charset="2"/>
              <a:buChar char="v"/>
            </a:pPr>
            <a:r>
              <a:rPr lang="en-US" sz="1600" b="0" i="0" dirty="0">
                <a:solidFill>
                  <a:srgbClr val="D1D5DB"/>
                </a:solidFill>
                <a:effectLst/>
                <a:latin typeface="Chakra Petch" panose="020B0604020202020204" charset="-34"/>
                <a:cs typeface="Chakra Petch" panose="020B0604020202020204" charset="-34"/>
              </a:rPr>
              <a:t>The system offers a seamless and user-friendly experience for both students and faculty. There's no need for physical cards, additional devices, or manual input, simplifying the overall attendance process.</a:t>
            </a:r>
          </a:p>
          <a:p>
            <a:pPr marL="457200" lvl="1" indent="0" algn="l">
              <a:buClr>
                <a:schemeClr val="tx1"/>
              </a:buClr>
              <a:buNone/>
            </a:pPr>
            <a:endParaRPr lang="en-IN" sz="1600" b="0" i="0" dirty="0">
              <a:solidFill>
                <a:srgbClr val="D1D5DB"/>
              </a:solidFill>
              <a:effectLst/>
              <a:latin typeface="Chakra Petch" panose="020B0604020202020204" charset="-34"/>
              <a:cs typeface="Chakra Petch" panose="020B0604020202020204" charset="-34"/>
            </a:endParaRPr>
          </a:p>
          <a:p>
            <a:pPr algn="l">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Pandemic Preparedness:</a:t>
            </a:r>
            <a:endParaRPr lang="en-US" sz="1600" b="0" i="0" dirty="0">
              <a:solidFill>
                <a:srgbClr val="D1D5DB"/>
              </a:solidFill>
              <a:effectLst/>
              <a:latin typeface="Chakra Petch" panose="020B0604020202020204" charset="-34"/>
              <a:cs typeface="Chakra Petch" panose="020B0604020202020204" charset="-34"/>
            </a:endParaRPr>
          </a:p>
          <a:p>
            <a:pPr lvl="1" algn="l">
              <a:buClr>
                <a:schemeClr val="tx1"/>
              </a:buClr>
              <a:buFont typeface="Wingdings" panose="05000000000000000000" pitchFamily="2" charset="2"/>
              <a:buChar char="v"/>
            </a:pPr>
            <a:r>
              <a:rPr lang="en-US" sz="1600" b="0" i="0" dirty="0">
                <a:solidFill>
                  <a:srgbClr val="D1D5DB"/>
                </a:solidFill>
                <a:effectLst/>
                <a:latin typeface="Chakra Petch" panose="020B0604020202020204" charset="-34"/>
                <a:cs typeface="Chakra Petch" panose="020B0604020202020204" charset="-34"/>
              </a:rPr>
              <a:t>In the context of health crises, such as pandemics, contactless attendance tracking becomes crucial. Face recognition offers a hygienic alternative, reducing physical contact and supporting public health measures.</a:t>
            </a:r>
          </a:p>
        </p:txBody>
      </p:sp>
      <p:grpSp>
        <p:nvGrpSpPr>
          <p:cNvPr id="4" name="Google Shape;9780;p61">
            <a:extLst>
              <a:ext uri="{FF2B5EF4-FFF2-40B4-BE49-F238E27FC236}">
                <a16:creationId xmlns:a16="http://schemas.microsoft.com/office/drawing/2014/main" id="{358E5691-5D69-A823-DAFC-F96615E5C44F}"/>
              </a:ext>
            </a:extLst>
          </p:cNvPr>
          <p:cNvGrpSpPr/>
          <p:nvPr/>
        </p:nvGrpSpPr>
        <p:grpSpPr>
          <a:xfrm>
            <a:off x="175539" y="1790842"/>
            <a:ext cx="1578754" cy="1561816"/>
            <a:chOff x="6664394" y="3346974"/>
            <a:chExt cx="353113" cy="351998"/>
          </a:xfrm>
          <a:solidFill>
            <a:schemeClr val="accent5">
              <a:lumMod val="85000"/>
            </a:schemeClr>
          </a:solidFill>
        </p:grpSpPr>
        <p:sp>
          <p:nvSpPr>
            <p:cNvPr id="5" name="Google Shape;9781;p61">
              <a:extLst>
                <a:ext uri="{FF2B5EF4-FFF2-40B4-BE49-F238E27FC236}">
                  <a16:creationId xmlns:a16="http://schemas.microsoft.com/office/drawing/2014/main" id="{04E89FE8-09E5-5727-291D-90DDF9ADBEC5}"/>
                </a:ext>
              </a:extLst>
            </p:cNvPr>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82;p61">
              <a:extLst>
                <a:ext uri="{FF2B5EF4-FFF2-40B4-BE49-F238E27FC236}">
                  <a16:creationId xmlns:a16="http://schemas.microsoft.com/office/drawing/2014/main" id="{1A0437FB-F24D-6EA9-FBB1-30543AB6C071}"/>
                </a:ext>
              </a:extLst>
            </p:cNvPr>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83;p61">
              <a:extLst>
                <a:ext uri="{FF2B5EF4-FFF2-40B4-BE49-F238E27FC236}">
                  <a16:creationId xmlns:a16="http://schemas.microsoft.com/office/drawing/2014/main" id="{D04429CE-B40D-01CD-89CD-D92E1EE1222B}"/>
                </a:ext>
              </a:extLst>
            </p:cNvPr>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4;p61">
              <a:extLst>
                <a:ext uri="{FF2B5EF4-FFF2-40B4-BE49-F238E27FC236}">
                  <a16:creationId xmlns:a16="http://schemas.microsoft.com/office/drawing/2014/main" id="{5290DFD4-3E93-7458-EB31-132444A15055}"/>
                </a:ext>
              </a:extLst>
            </p:cNvPr>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785;p61">
              <a:extLst>
                <a:ext uri="{FF2B5EF4-FFF2-40B4-BE49-F238E27FC236}">
                  <a16:creationId xmlns:a16="http://schemas.microsoft.com/office/drawing/2014/main" id="{1252812D-ABE6-08DB-3CD0-317B36E4D610}"/>
                </a:ext>
              </a:extLst>
            </p:cNvPr>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975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D780D-9DE9-3216-CA08-27ACC4DAA31B}"/>
              </a:ext>
            </a:extLst>
          </p:cNvPr>
          <p:cNvSpPr txBox="1"/>
          <p:nvPr/>
        </p:nvSpPr>
        <p:spPr>
          <a:xfrm>
            <a:off x="304800" y="155787"/>
            <a:ext cx="8635999" cy="707886"/>
          </a:xfrm>
          <a:prstGeom prst="rect">
            <a:avLst/>
          </a:prstGeom>
          <a:noFill/>
        </p:spPr>
        <p:txBody>
          <a:bodyPr wrap="square" rtlCol="0">
            <a:spAutoFit/>
          </a:bodyPr>
          <a:lstStyle/>
          <a:p>
            <a:r>
              <a:rPr lang="en-IN" sz="4000" dirty="0">
                <a:solidFill>
                  <a:schemeClr val="tx1"/>
                </a:solidFill>
                <a:latin typeface="Chakra Petch" panose="020B0604020202020204" charset="-34"/>
                <a:cs typeface="Chakra Petch" panose="020B0604020202020204" charset="-34"/>
              </a:rPr>
              <a:t>Basic Pipeline for detecting faces</a:t>
            </a:r>
          </a:p>
        </p:txBody>
      </p:sp>
      <p:pic>
        <p:nvPicPr>
          <p:cNvPr id="4098" name="Picture 2">
            <a:extLst>
              <a:ext uri="{FF2B5EF4-FFF2-40B4-BE49-F238E27FC236}">
                <a16:creationId xmlns:a16="http://schemas.microsoft.com/office/drawing/2014/main" id="{4CCE9EC4-C09B-45C8-5358-F486743A2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20" y="1157817"/>
            <a:ext cx="7376188" cy="310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28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ECA5-E36C-5E74-ECA3-89B00F8E3961}"/>
              </a:ext>
            </a:extLst>
          </p:cNvPr>
          <p:cNvSpPr>
            <a:spLocks noGrp="1"/>
          </p:cNvSpPr>
          <p:nvPr>
            <p:ph type="ctrTitle"/>
          </p:nvPr>
        </p:nvSpPr>
        <p:spPr>
          <a:xfrm>
            <a:off x="602826" y="269213"/>
            <a:ext cx="7200053" cy="1104053"/>
          </a:xfrm>
        </p:spPr>
        <p:txBody>
          <a:bodyPr/>
          <a:lstStyle/>
          <a:p>
            <a:r>
              <a:rPr lang="en-IN" sz="4800" b="1" i="0" dirty="0">
                <a:effectLst/>
                <a:latin typeface="Chakra Petch" panose="020B0604020202020204" charset="-34"/>
                <a:cs typeface="Chakra Petch" panose="020B0604020202020204" charset="-34"/>
              </a:rPr>
              <a:t>Face Recognition Steps</a:t>
            </a:r>
            <a:endParaRPr lang="en-IN" sz="4800" dirty="0">
              <a:latin typeface="Chakra Petch" panose="020B0604020202020204" charset="-34"/>
              <a:cs typeface="Chakra Petch" panose="020B0604020202020204" charset="-34"/>
            </a:endParaRPr>
          </a:p>
        </p:txBody>
      </p:sp>
      <p:sp>
        <p:nvSpPr>
          <p:cNvPr id="4" name="TextBox 3">
            <a:extLst>
              <a:ext uri="{FF2B5EF4-FFF2-40B4-BE49-F238E27FC236}">
                <a16:creationId xmlns:a16="http://schemas.microsoft.com/office/drawing/2014/main" id="{245B3165-AF9C-080F-55FA-0D088F508F7C}"/>
              </a:ext>
            </a:extLst>
          </p:cNvPr>
          <p:cNvSpPr txBox="1"/>
          <p:nvPr/>
        </p:nvSpPr>
        <p:spPr>
          <a:xfrm>
            <a:off x="741679" y="1557867"/>
            <a:ext cx="6922346" cy="2800767"/>
          </a:xfrm>
          <a:prstGeom prst="rect">
            <a:avLst/>
          </a:prstGeom>
          <a:noFill/>
        </p:spPr>
        <p:txBody>
          <a:bodyPr wrap="square" rtlCol="0">
            <a:spAutoFit/>
          </a:bodyPr>
          <a:lstStyle/>
          <a:p>
            <a:pPr marL="285750" indent="-285750" algn="l">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Face Detection with HOG:</a:t>
            </a:r>
            <a:br>
              <a:rPr lang="en-US" sz="1600" dirty="0">
                <a:solidFill>
                  <a:srgbClr val="D1D5DB"/>
                </a:solidFill>
                <a:latin typeface="Chakra Petch" panose="020B0604020202020204" charset="-34"/>
                <a:cs typeface="Chakra Petch" panose="020B0604020202020204" charset="-34"/>
              </a:rPr>
            </a:br>
            <a:br>
              <a:rPr lang="en-US" sz="1600" dirty="0">
                <a:solidFill>
                  <a:srgbClr val="D1D5DB"/>
                </a:solidFill>
                <a:latin typeface="Chakra Petch" panose="020B0604020202020204" charset="-34"/>
                <a:cs typeface="Chakra Petch" panose="020B0604020202020204" charset="-34"/>
              </a:rPr>
            </a:br>
            <a:r>
              <a:rPr lang="en-US" sz="1600" dirty="0" err="1">
                <a:solidFill>
                  <a:srgbClr val="D1D5DB"/>
                </a:solidFill>
                <a:latin typeface="Chakra Petch" panose="020B0604020202020204" charset="-34"/>
                <a:cs typeface="Chakra Petch" panose="020B0604020202020204" charset="-34"/>
              </a:rPr>
              <a:t>i</a:t>
            </a:r>
            <a:r>
              <a:rPr lang="en-US" sz="1600" dirty="0">
                <a:solidFill>
                  <a:srgbClr val="D1D5DB"/>
                </a:solidFill>
                <a:latin typeface="Chakra Petch" panose="020B0604020202020204" charset="-34"/>
                <a:cs typeface="Chakra Petch" panose="020B0604020202020204" charset="-34"/>
              </a:rPr>
              <a:t>) </a:t>
            </a:r>
            <a:r>
              <a:rPr lang="en-US" sz="1600" b="0" i="0" dirty="0">
                <a:solidFill>
                  <a:srgbClr val="D1D5DB"/>
                </a:solidFill>
                <a:effectLst/>
                <a:latin typeface="Chakra Petch" panose="020B0604020202020204" charset="-34"/>
                <a:cs typeface="Chakra Petch" panose="020B0604020202020204" charset="-34"/>
              </a:rPr>
              <a:t>Utilize Histogram of Oriented Gradients (HOG) to detect faces in black and white images.</a:t>
            </a:r>
            <a:br>
              <a:rPr lang="en-US" sz="1600" b="0" i="0" dirty="0">
                <a:solidFill>
                  <a:srgbClr val="D1D5DB"/>
                </a:solidFill>
                <a:effectLst/>
                <a:latin typeface="Chakra Petch" panose="020B0604020202020204" charset="-34"/>
                <a:cs typeface="Chakra Petch" panose="020B0604020202020204" charset="-34"/>
              </a:rPr>
            </a:br>
            <a:br>
              <a:rPr lang="en-US" sz="1600" b="0" i="0" dirty="0">
                <a:solidFill>
                  <a:srgbClr val="D1D5DB"/>
                </a:solidFill>
                <a:effectLst/>
                <a:latin typeface="Chakra Petch" panose="020B0604020202020204" charset="-34"/>
                <a:cs typeface="Chakra Petch" panose="020B0604020202020204" charset="-34"/>
              </a:rPr>
            </a:br>
            <a:r>
              <a:rPr lang="en-US" sz="1600" b="0" i="0" dirty="0">
                <a:solidFill>
                  <a:srgbClr val="D1D5DB"/>
                </a:solidFill>
                <a:effectLst/>
                <a:latin typeface="Chakra Petch" panose="020B0604020202020204" charset="-34"/>
                <a:cs typeface="Chakra Petch" panose="020B0604020202020204" charset="-34"/>
              </a:rPr>
              <a:t>ii) Represent each pixel with gradients, highlighting the flow from light to dark.</a:t>
            </a:r>
            <a:br>
              <a:rPr lang="en-US" sz="1600" b="0" i="0" dirty="0">
                <a:solidFill>
                  <a:srgbClr val="D1D5DB"/>
                </a:solidFill>
                <a:effectLst/>
                <a:latin typeface="Chakra Petch" panose="020B0604020202020204" charset="-34"/>
                <a:cs typeface="Chakra Petch" panose="020B0604020202020204" charset="-34"/>
              </a:rPr>
            </a:br>
            <a:br>
              <a:rPr lang="en-US" sz="1600" b="0" i="0" dirty="0">
                <a:solidFill>
                  <a:srgbClr val="D1D5DB"/>
                </a:solidFill>
                <a:effectLst/>
                <a:latin typeface="Chakra Petch" panose="020B0604020202020204" charset="-34"/>
                <a:cs typeface="Chakra Petch" panose="020B0604020202020204" charset="-34"/>
              </a:rPr>
            </a:br>
            <a:r>
              <a:rPr lang="en-US" sz="1600" b="0" i="0" dirty="0">
                <a:solidFill>
                  <a:srgbClr val="D1D5DB"/>
                </a:solidFill>
                <a:effectLst/>
                <a:latin typeface="Chakra Petch" panose="020B0604020202020204" charset="-34"/>
                <a:cs typeface="Chakra Petch" panose="020B0604020202020204" charset="-34"/>
              </a:rPr>
              <a:t>Iii) Break down the image into 16x16-pixel squares, simplifying the face's basic structure.</a:t>
            </a:r>
          </a:p>
          <a:p>
            <a:pPr marL="285750" indent="-285750">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spTree>
    <p:extLst>
      <p:ext uri="{BB962C8B-B14F-4D97-AF65-F5344CB8AC3E}">
        <p14:creationId xmlns:p14="http://schemas.microsoft.com/office/powerpoint/2010/main" val="399442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FE8C-9FE1-ED1A-275D-412EA0D28F75}"/>
              </a:ext>
            </a:extLst>
          </p:cNvPr>
          <p:cNvSpPr>
            <a:spLocks noGrp="1"/>
          </p:cNvSpPr>
          <p:nvPr>
            <p:ph type="title"/>
          </p:nvPr>
        </p:nvSpPr>
        <p:spPr>
          <a:xfrm>
            <a:off x="1705222" y="354221"/>
            <a:ext cx="6788538" cy="633708"/>
          </a:xfrm>
        </p:spPr>
        <p:txBody>
          <a:bodyPr/>
          <a:lstStyle/>
          <a:p>
            <a:r>
              <a:rPr lang="en-IN" sz="4400" dirty="0"/>
              <a:t>Introduction to Company</a:t>
            </a:r>
          </a:p>
        </p:txBody>
      </p:sp>
      <p:sp>
        <p:nvSpPr>
          <p:cNvPr id="3" name="Subtitle 2">
            <a:extLst>
              <a:ext uri="{FF2B5EF4-FFF2-40B4-BE49-F238E27FC236}">
                <a16:creationId xmlns:a16="http://schemas.microsoft.com/office/drawing/2014/main" id="{7F9D9F7C-1886-3AE1-A002-6A9D27199A6E}"/>
              </a:ext>
            </a:extLst>
          </p:cNvPr>
          <p:cNvSpPr>
            <a:spLocks noGrp="1"/>
          </p:cNvSpPr>
          <p:nvPr>
            <p:ph type="subTitle" idx="1"/>
          </p:nvPr>
        </p:nvSpPr>
        <p:spPr>
          <a:xfrm>
            <a:off x="1557866" y="987928"/>
            <a:ext cx="7139094" cy="3970151"/>
          </a:xfrm>
        </p:spPr>
        <p:txBody>
          <a:bodyPr/>
          <a:lstStyle/>
          <a:p>
            <a:pPr algn="just">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Performant, an ed-tech startup, has carved a niche in the market through meticulous market analysis. We specialize in providing tailored and cost-effective live and recorded training courses and workshops, catering to students, enthusiasts, aspiring entrepreneurs, and professionals. Our comprehensive programs cover basics to advanced concepts, ensuring a well-rounded learning experience. Additionally, Performant extends qualitative and quantitative support to businesses, focusing on strategic methods for widespread popularity across Indian campuses. With a vision for premium quality services, our team strives to enhance brand reputation through effective digital marketing solutions, emphasizing smarter marketing through insightful innovation. Contact us for impactful and measurable digital marketing services that boost sales and foster brand loyalty.</a:t>
            </a:r>
            <a:endParaRPr lang="en-IN" sz="1600" dirty="0">
              <a:latin typeface="Chakra Petch" panose="020B0604020202020204" charset="-34"/>
              <a:cs typeface="Chakra Petch" panose="020B0604020202020204" charset="-34"/>
            </a:endParaRPr>
          </a:p>
        </p:txBody>
      </p:sp>
    </p:spTree>
    <p:extLst>
      <p:ext uri="{BB962C8B-B14F-4D97-AF65-F5344CB8AC3E}">
        <p14:creationId xmlns:p14="http://schemas.microsoft.com/office/powerpoint/2010/main" val="82921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600E1-B891-04D8-0905-DE70E9FB4808}"/>
              </a:ext>
            </a:extLst>
          </p:cNvPr>
          <p:cNvSpPr txBox="1"/>
          <p:nvPr/>
        </p:nvSpPr>
        <p:spPr>
          <a:xfrm>
            <a:off x="0" y="47413"/>
            <a:ext cx="9083039" cy="2062103"/>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To detect faces in an image, the process begins by converting the image to black and white, as color data is unnecessary for this task. Each pixel in the image is then analyzed individually. The algorithm assesses the darkness of a pixel relative to its surrounding pixels and creates an arrow indicating the direction of darkening. This process is repeated for every pixel, resulting in a set of arrows, or gradients, illustrating the transition from light to dark across the entire image. By focusing on brightness changes rather than absolute pixel values, this approach ensures that both very dark and very light images of the same person yield similar representations, simplifying the overall problem-solving process.</a:t>
            </a:r>
            <a:endParaRPr lang="en-IN" sz="1600" dirty="0">
              <a:latin typeface="Chakra Petch" panose="020B0604020202020204" charset="-34"/>
              <a:cs typeface="Chakra Petch" panose="020B0604020202020204" charset="-34"/>
            </a:endParaRPr>
          </a:p>
        </p:txBody>
      </p:sp>
      <p:pic>
        <p:nvPicPr>
          <p:cNvPr id="5122" name="Picture 2">
            <a:extLst>
              <a:ext uri="{FF2B5EF4-FFF2-40B4-BE49-F238E27FC236}">
                <a16:creationId xmlns:a16="http://schemas.microsoft.com/office/drawing/2014/main" id="{08DF9C41-5B4A-913B-D752-EBF17DDE2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73" y="2475018"/>
            <a:ext cx="3719929" cy="13112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F79FA6D-9ED8-9084-AF04-FE4662140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186" y="2883430"/>
            <a:ext cx="3429861" cy="1348126"/>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F3EB8FD8-6955-CD29-09D3-FF223F3066AC}"/>
              </a:ext>
            </a:extLst>
          </p:cNvPr>
          <p:cNvSpPr/>
          <p:nvPr/>
        </p:nvSpPr>
        <p:spPr>
          <a:xfrm>
            <a:off x="4043940" y="3130655"/>
            <a:ext cx="978408" cy="484632"/>
          </a:xfrm>
          <a:prstGeom prst="rightArrow">
            <a:avLst/>
          </a:prstGeom>
          <a:solidFill>
            <a:schemeClr val="accent5">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826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DB5F91-25B1-B3BE-E30B-AB3040B1260A}"/>
              </a:ext>
            </a:extLst>
          </p:cNvPr>
          <p:cNvSpPr txBox="1"/>
          <p:nvPr/>
        </p:nvSpPr>
        <p:spPr>
          <a:xfrm>
            <a:off x="1822027" y="243840"/>
            <a:ext cx="6854613" cy="1015663"/>
          </a:xfrm>
          <a:prstGeom prst="rect">
            <a:avLst/>
          </a:prstGeom>
          <a:noFill/>
        </p:spPr>
        <p:txBody>
          <a:bodyPr wrap="square" rtlCol="0">
            <a:spAutoFit/>
          </a:bodyPr>
          <a:lstStyle/>
          <a:p>
            <a:r>
              <a:rPr lang="en-US" sz="2000" b="0" i="0" dirty="0">
                <a:solidFill>
                  <a:schemeClr val="tx1"/>
                </a:solidFill>
                <a:effectLst/>
                <a:latin typeface="Chakra Petch" panose="020B0604020202020204" charset="-34"/>
                <a:cs typeface="Chakra Petch" panose="020B0604020202020204" charset="-34"/>
              </a:rPr>
              <a:t>The original image is turned into a HOG representation that captures the major features of the image regardless of image brightnesss.</a:t>
            </a:r>
            <a:endParaRPr lang="en-IN" sz="2000" dirty="0">
              <a:solidFill>
                <a:schemeClr val="tx1"/>
              </a:solidFill>
              <a:latin typeface="Chakra Petch" panose="020B0604020202020204" charset="-34"/>
              <a:cs typeface="Chakra Petch" panose="020B0604020202020204" charset="-34"/>
            </a:endParaRPr>
          </a:p>
        </p:txBody>
      </p:sp>
      <p:pic>
        <p:nvPicPr>
          <p:cNvPr id="2052" name="Picture 4">
            <a:extLst>
              <a:ext uri="{FF2B5EF4-FFF2-40B4-BE49-F238E27FC236}">
                <a16:creationId xmlns:a16="http://schemas.microsoft.com/office/drawing/2014/main" id="{F82E21B9-DC57-7B96-5B7E-7AFEBAA0A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88" y="1634173"/>
            <a:ext cx="7397568" cy="296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184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F3806F-5590-A1BA-A2BF-65739173B5DB}"/>
              </a:ext>
            </a:extLst>
          </p:cNvPr>
          <p:cNvPicPr>
            <a:picLocks noChangeAspect="1"/>
          </p:cNvPicPr>
          <p:nvPr/>
        </p:nvPicPr>
        <p:blipFill>
          <a:blip r:embed="rId2"/>
          <a:stretch>
            <a:fillRect/>
          </a:stretch>
        </p:blipFill>
        <p:spPr>
          <a:xfrm>
            <a:off x="2879642" y="377451"/>
            <a:ext cx="3384715" cy="4388598"/>
          </a:xfrm>
          <a:prstGeom prst="rect">
            <a:avLst/>
          </a:prstGeom>
        </p:spPr>
      </p:pic>
    </p:spTree>
    <p:extLst>
      <p:ext uri="{BB962C8B-B14F-4D97-AF65-F5344CB8AC3E}">
        <p14:creationId xmlns:p14="http://schemas.microsoft.com/office/powerpoint/2010/main" val="322788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E6E4-3A04-DE7D-25B7-BE4E60050E3A}"/>
              </a:ext>
            </a:extLst>
          </p:cNvPr>
          <p:cNvSpPr>
            <a:spLocks noGrp="1"/>
          </p:cNvSpPr>
          <p:nvPr>
            <p:ph type="title"/>
          </p:nvPr>
        </p:nvSpPr>
        <p:spPr>
          <a:xfrm>
            <a:off x="2152262" y="291769"/>
            <a:ext cx="5088432" cy="453298"/>
          </a:xfrm>
        </p:spPr>
        <p:txBody>
          <a:bodyPr/>
          <a:lstStyle/>
          <a:p>
            <a:r>
              <a:rPr lang="en-US" sz="2000" b="1" i="0" dirty="0">
                <a:solidFill>
                  <a:srgbClr val="D1D5DB"/>
                </a:solidFill>
                <a:effectLst/>
                <a:latin typeface="Chakra Petch" panose="020B0604020202020204" charset="-34"/>
                <a:cs typeface="Chakra Petch" panose="020B0604020202020204" charset="-34"/>
              </a:rPr>
              <a:t>Pose Normalization with Landmarks</a:t>
            </a:r>
            <a:endParaRPr lang="en-IN" sz="2000" dirty="0">
              <a:latin typeface="Chakra Petch" panose="020B0604020202020204" charset="-34"/>
              <a:cs typeface="Chakra Petch" panose="020B0604020202020204" charset="-34"/>
            </a:endParaRPr>
          </a:p>
        </p:txBody>
      </p:sp>
      <p:sp>
        <p:nvSpPr>
          <p:cNvPr id="3" name="Subtitle 2">
            <a:extLst>
              <a:ext uri="{FF2B5EF4-FFF2-40B4-BE49-F238E27FC236}">
                <a16:creationId xmlns:a16="http://schemas.microsoft.com/office/drawing/2014/main" id="{95E6F21E-C890-83FD-DD8E-29ED47B4F37D}"/>
              </a:ext>
            </a:extLst>
          </p:cNvPr>
          <p:cNvSpPr>
            <a:spLocks noGrp="1"/>
          </p:cNvSpPr>
          <p:nvPr>
            <p:ph type="subTitle" idx="1"/>
          </p:nvPr>
        </p:nvSpPr>
        <p:spPr>
          <a:xfrm>
            <a:off x="1524000" y="880533"/>
            <a:ext cx="6297375" cy="1691217"/>
          </a:xfrm>
        </p:spPr>
        <p:txBody>
          <a:bodyPr/>
          <a:lstStyle/>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Locate 68 face landmarks using landmark estimation.</a:t>
            </a:r>
          </a:p>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Adjust image rotation, scale, and shear to center eyes and mouth consistently.</a:t>
            </a:r>
          </a:p>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Affine transformations preserve parallel lines, aiding accuracy in the next steps.</a:t>
            </a:r>
          </a:p>
          <a:p>
            <a:pPr>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pic>
        <p:nvPicPr>
          <p:cNvPr id="6150" name="Picture 6">
            <a:extLst>
              <a:ext uri="{FF2B5EF4-FFF2-40B4-BE49-F238E27FC236}">
                <a16:creationId xmlns:a16="http://schemas.microsoft.com/office/drawing/2014/main" id="{E4D012FF-1780-F015-4001-B88983571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19" y="2361260"/>
            <a:ext cx="2766774" cy="263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92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EDF0909-991B-8FCA-DAC5-80D12EF9C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27" y="1350751"/>
            <a:ext cx="8334375" cy="23336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8538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7F55-95D2-0B0A-31B9-0579657C2993}"/>
              </a:ext>
            </a:extLst>
          </p:cNvPr>
          <p:cNvSpPr>
            <a:spLocks noGrp="1"/>
          </p:cNvSpPr>
          <p:nvPr>
            <p:ph type="title"/>
          </p:nvPr>
        </p:nvSpPr>
        <p:spPr>
          <a:xfrm>
            <a:off x="1674839" y="114843"/>
            <a:ext cx="7387881" cy="570595"/>
          </a:xfrm>
        </p:spPr>
        <p:txBody>
          <a:bodyPr/>
          <a:lstStyle/>
          <a:p>
            <a:r>
              <a:rPr lang="en-US" b="1" i="0" dirty="0">
                <a:solidFill>
                  <a:srgbClr val="D1D5DB"/>
                </a:solidFill>
                <a:effectLst/>
                <a:latin typeface="Chakra Petch" panose="020B0604020202020204" charset="-34"/>
                <a:cs typeface="Chakra Petch" panose="020B0604020202020204" charset="-34"/>
              </a:rPr>
              <a:t>Face Encoding with Deep Learning</a:t>
            </a:r>
            <a:endParaRPr lang="en-IN" dirty="0">
              <a:latin typeface="Chakra Petch" panose="020B0604020202020204" charset="-34"/>
              <a:cs typeface="Chakra Petch" panose="020B0604020202020204" charset="-34"/>
            </a:endParaRPr>
          </a:p>
        </p:txBody>
      </p:sp>
      <p:sp>
        <p:nvSpPr>
          <p:cNvPr id="3" name="Subtitle 2">
            <a:extLst>
              <a:ext uri="{FF2B5EF4-FFF2-40B4-BE49-F238E27FC236}">
                <a16:creationId xmlns:a16="http://schemas.microsoft.com/office/drawing/2014/main" id="{5984144A-97A6-61D1-8D45-5ECCC988A8EE}"/>
              </a:ext>
            </a:extLst>
          </p:cNvPr>
          <p:cNvSpPr>
            <a:spLocks noGrp="1"/>
          </p:cNvSpPr>
          <p:nvPr>
            <p:ph type="subTitle" idx="1"/>
          </p:nvPr>
        </p:nvSpPr>
        <p:spPr>
          <a:xfrm>
            <a:off x="1280160" y="631252"/>
            <a:ext cx="7586134" cy="1615378"/>
          </a:xfrm>
        </p:spPr>
        <p:txBody>
          <a:bodyPr/>
          <a:lstStyle/>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Train a Deep Convolutional Neural Network to generate 128 measurements (embedding) for each face.</a:t>
            </a:r>
          </a:p>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Use triplets of images (two of the same person, one of a different person) to optimize network parameters.</a:t>
            </a:r>
          </a:p>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Embeddings serve as unique representations, capturing facial features in a computer-readable format.</a:t>
            </a:r>
          </a:p>
          <a:p>
            <a:pPr>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pic>
        <p:nvPicPr>
          <p:cNvPr id="8194" name="Picture 2">
            <a:extLst>
              <a:ext uri="{FF2B5EF4-FFF2-40B4-BE49-F238E27FC236}">
                <a16:creationId xmlns:a16="http://schemas.microsoft.com/office/drawing/2014/main" id="{58544F25-CDFE-35F2-4DFA-9587BA1DC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53" y="2415964"/>
            <a:ext cx="6246600" cy="231800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6784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7F4086B-07BE-3854-E7C5-84DE3E430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 y="313565"/>
            <a:ext cx="6929120" cy="4516893"/>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pic>
    </p:spTree>
    <p:extLst>
      <p:ext uri="{BB962C8B-B14F-4D97-AF65-F5344CB8AC3E}">
        <p14:creationId xmlns:p14="http://schemas.microsoft.com/office/powerpoint/2010/main" val="2933659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D3BC-D59E-C350-7486-BCCB1BAE09BD}"/>
              </a:ext>
            </a:extLst>
          </p:cNvPr>
          <p:cNvSpPr>
            <a:spLocks noGrp="1"/>
          </p:cNvSpPr>
          <p:nvPr>
            <p:ph type="title"/>
          </p:nvPr>
        </p:nvSpPr>
        <p:spPr>
          <a:xfrm>
            <a:off x="1794932" y="169334"/>
            <a:ext cx="7193281" cy="697653"/>
          </a:xfrm>
        </p:spPr>
        <p:txBody>
          <a:bodyPr/>
          <a:lstStyle/>
          <a:p>
            <a:r>
              <a:rPr lang="en-IN" sz="3600" b="1" i="0" dirty="0">
                <a:effectLst/>
                <a:latin typeface="Chakra Petch" panose="020B0604020202020204" charset="-34"/>
                <a:cs typeface="Chakra Petch" panose="020B0604020202020204" charset="-34"/>
              </a:rPr>
              <a:t>Matching and Classification</a:t>
            </a:r>
            <a:endParaRPr lang="en-IN" sz="3600" dirty="0">
              <a:latin typeface="Chakra Petch" panose="020B0604020202020204" charset="-34"/>
              <a:cs typeface="Chakra Petch" panose="020B0604020202020204" charset="-34"/>
            </a:endParaRPr>
          </a:p>
        </p:txBody>
      </p:sp>
      <p:sp>
        <p:nvSpPr>
          <p:cNvPr id="3" name="Subtitle 2">
            <a:extLst>
              <a:ext uri="{FF2B5EF4-FFF2-40B4-BE49-F238E27FC236}">
                <a16:creationId xmlns:a16="http://schemas.microsoft.com/office/drawing/2014/main" id="{82360150-171F-9572-E2D1-95A6D09CD145}"/>
              </a:ext>
            </a:extLst>
          </p:cNvPr>
          <p:cNvSpPr>
            <a:spLocks noGrp="1"/>
          </p:cNvSpPr>
          <p:nvPr>
            <p:ph type="subTitle" idx="1"/>
          </p:nvPr>
        </p:nvSpPr>
        <p:spPr>
          <a:xfrm>
            <a:off x="1331873" y="1266299"/>
            <a:ext cx="5996874" cy="1781702"/>
          </a:xfrm>
        </p:spPr>
        <p:txBody>
          <a:bodyPr/>
          <a:lstStyle/>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Create a database of known individuals with their corresponding embeddings.</a:t>
            </a:r>
          </a:p>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Employ a simple linear Support Vector Machine (SVM) classifier for matching.</a:t>
            </a:r>
          </a:p>
          <a:p>
            <a:pPr algn="l">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Find the person with the closest measurements to the test image, resulting in the identified name.</a:t>
            </a:r>
          </a:p>
          <a:p>
            <a:pPr>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grpSp>
        <p:nvGrpSpPr>
          <p:cNvPr id="4" name="Google Shape;1333;p47">
            <a:extLst>
              <a:ext uri="{FF2B5EF4-FFF2-40B4-BE49-F238E27FC236}">
                <a16:creationId xmlns:a16="http://schemas.microsoft.com/office/drawing/2014/main" id="{B7EC18D7-40B4-3C6D-0897-E4828876E201}"/>
              </a:ext>
            </a:extLst>
          </p:cNvPr>
          <p:cNvGrpSpPr/>
          <p:nvPr/>
        </p:nvGrpSpPr>
        <p:grpSpPr>
          <a:xfrm>
            <a:off x="5323841" y="3222341"/>
            <a:ext cx="1938950" cy="1523490"/>
            <a:chOff x="4091860" y="3739027"/>
            <a:chExt cx="511404" cy="522900"/>
          </a:xfrm>
          <a:solidFill>
            <a:schemeClr val="accent5">
              <a:lumMod val="85000"/>
            </a:schemeClr>
          </a:solidFill>
        </p:grpSpPr>
        <p:sp>
          <p:nvSpPr>
            <p:cNvPr id="5" name="Google Shape;1334;p47">
              <a:extLst>
                <a:ext uri="{FF2B5EF4-FFF2-40B4-BE49-F238E27FC236}">
                  <a16:creationId xmlns:a16="http://schemas.microsoft.com/office/drawing/2014/main" id="{F1955047-C868-AB84-50F8-61CEFC0E9416}"/>
                </a:ext>
              </a:extLst>
            </p:cNvPr>
            <p:cNvSpPr/>
            <p:nvPr/>
          </p:nvSpPr>
          <p:spPr>
            <a:xfrm>
              <a:off x="4301969" y="4043320"/>
              <a:ext cx="91914" cy="36847"/>
            </a:xfrm>
            <a:custGeom>
              <a:avLst/>
              <a:gdLst/>
              <a:ahLst/>
              <a:cxnLst/>
              <a:rect l="l" t="t" r="r" b="b"/>
              <a:pathLst>
                <a:path w="3158" h="1266" extrusionOk="0">
                  <a:moveTo>
                    <a:pt x="301" y="0"/>
                  </a:moveTo>
                  <a:cubicBezTo>
                    <a:pt x="257" y="0"/>
                    <a:pt x="213" y="12"/>
                    <a:pt x="171" y="36"/>
                  </a:cubicBezTo>
                  <a:cubicBezTo>
                    <a:pt x="45" y="107"/>
                    <a:pt x="0" y="267"/>
                    <a:pt x="73" y="393"/>
                  </a:cubicBezTo>
                  <a:cubicBezTo>
                    <a:pt x="379" y="935"/>
                    <a:pt x="949" y="1266"/>
                    <a:pt x="1564" y="1266"/>
                  </a:cubicBezTo>
                  <a:lnTo>
                    <a:pt x="1592" y="1266"/>
                  </a:lnTo>
                  <a:cubicBezTo>
                    <a:pt x="2209" y="1266"/>
                    <a:pt x="2782" y="935"/>
                    <a:pt x="3082" y="393"/>
                  </a:cubicBezTo>
                  <a:cubicBezTo>
                    <a:pt x="3158" y="267"/>
                    <a:pt x="3110" y="109"/>
                    <a:pt x="2984" y="36"/>
                  </a:cubicBezTo>
                  <a:cubicBezTo>
                    <a:pt x="2943" y="14"/>
                    <a:pt x="2898" y="3"/>
                    <a:pt x="2854" y="3"/>
                  </a:cubicBezTo>
                  <a:cubicBezTo>
                    <a:pt x="2763" y="3"/>
                    <a:pt x="2675" y="49"/>
                    <a:pt x="2627" y="135"/>
                  </a:cubicBezTo>
                  <a:cubicBezTo>
                    <a:pt x="2417" y="505"/>
                    <a:pt x="2021" y="741"/>
                    <a:pt x="1592" y="741"/>
                  </a:cubicBezTo>
                  <a:lnTo>
                    <a:pt x="1564" y="741"/>
                  </a:lnTo>
                  <a:cubicBezTo>
                    <a:pt x="1137" y="741"/>
                    <a:pt x="744" y="508"/>
                    <a:pt x="528" y="135"/>
                  </a:cubicBezTo>
                  <a:cubicBezTo>
                    <a:pt x="481" y="50"/>
                    <a:pt x="393" y="0"/>
                    <a:pt x="3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35;p47">
              <a:extLst>
                <a:ext uri="{FF2B5EF4-FFF2-40B4-BE49-F238E27FC236}">
                  <a16:creationId xmlns:a16="http://schemas.microsoft.com/office/drawing/2014/main" id="{7B5F72AF-5A15-0F0F-A0B1-47F1A942E6E3}"/>
                </a:ext>
              </a:extLst>
            </p:cNvPr>
            <p:cNvSpPr/>
            <p:nvPr/>
          </p:nvSpPr>
          <p:spPr>
            <a:xfrm>
              <a:off x="4173295" y="3739027"/>
              <a:ext cx="348270" cy="522900"/>
            </a:xfrm>
            <a:custGeom>
              <a:avLst/>
              <a:gdLst/>
              <a:ahLst/>
              <a:cxnLst/>
              <a:rect l="l" t="t" r="r" b="b"/>
              <a:pathLst>
                <a:path w="11966" h="17966" extrusionOk="0">
                  <a:moveTo>
                    <a:pt x="4716" y="528"/>
                  </a:moveTo>
                  <a:cubicBezTo>
                    <a:pt x="5951" y="528"/>
                    <a:pt x="7003" y="1384"/>
                    <a:pt x="7290" y="2549"/>
                  </a:cubicBezTo>
                  <a:cubicBezTo>
                    <a:pt x="6852" y="2507"/>
                    <a:pt x="6417" y="2495"/>
                    <a:pt x="6024" y="2495"/>
                  </a:cubicBezTo>
                  <a:lnTo>
                    <a:pt x="5979" y="2495"/>
                  </a:lnTo>
                  <a:cubicBezTo>
                    <a:pt x="5013" y="2495"/>
                    <a:pt x="3790" y="2551"/>
                    <a:pt x="2906" y="3001"/>
                  </a:cubicBezTo>
                  <a:cubicBezTo>
                    <a:pt x="2560" y="3175"/>
                    <a:pt x="2280" y="3405"/>
                    <a:pt x="2064" y="3680"/>
                  </a:cubicBezTo>
                  <a:lnTo>
                    <a:pt x="2064" y="3144"/>
                  </a:lnTo>
                  <a:cubicBezTo>
                    <a:pt x="2064" y="3104"/>
                    <a:pt x="2055" y="3062"/>
                    <a:pt x="2038" y="3029"/>
                  </a:cubicBezTo>
                  <a:lnTo>
                    <a:pt x="1137" y="1154"/>
                  </a:lnTo>
                  <a:lnTo>
                    <a:pt x="2226" y="1154"/>
                  </a:lnTo>
                  <a:cubicBezTo>
                    <a:pt x="2319" y="1154"/>
                    <a:pt x="2406" y="1106"/>
                    <a:pt x="2451" y="1028"/>
                  </a:cubicBezTo>
                  <a:cubicBezTo>
                    <a:pt x="2499" y="952"/>
                    <a:pt x="2501" y="851"/>
                    <a:pt x="2459" y="769"/>
                  </a:cubicBezTo>
                  <a:lnTo>
                    <a:pt x="2330" y="528"/>
                  </a:lnTo>
                  <a:close/>
                  <a:moveTo>
                    <a:pt x="7287" y="985"/>
                  </a:moveTo>
                  <a:cubicBezTo>
                    <a:pt x="8749" y="985"/>
                    <a:pt x="9939" y="2175"/>
                    <a:pt x="9939" y="3638"/>
                  </a:cubicBezTo>
                  <a:lnTo>
                    <a:pt x="9939" y="3680"/>
                  </a:lnTo>
                  <a:cubicBezTo>
                    <a:pt x="9726" y="3399"/>
                    <a:pt x="9445" y="3172"/>
                    <a:pt x="9097" y="3001"/>
                  </a:cubicBezTo>
                  <a:cubicBezTo>
                    <a:pt x="8724" y="2810"/>
                    <a:pt x="8289" y="2692"/>
                    <a:pt x="7845" y="2616"/>
                  </a:cubicBezTo>
                  <a:cubicBezTo>
                    <a:pt x="7733" y="1996"/>
                    <a:pt x="7441" y="1437"/>
                    <a:pt x="7026" y="999"/>
                  </a:cubicBezTo>
                  <a:cubicBezTo>
                    <a:pt x="7110" y="994"/>
                    <a:pt x="7200" y="985"/>
                    <a:pt x="7287" y="985"/>
                  </a:cubicBezTo>
                  <a:close/>
                  <a:moveTo>
                    <a:pt x="1042" y="5411"/>
                  </a:moveTo>
                  <a:lnTo>
                    <a:pt x="1042" y="9189"/>
                  </a:lnTo>
                  <a:lnTo>
                    <a:pt x="778" y="9189"/>
                  </a:lnTo>
                  <a:cubicBezTo>
                    <a:pt x="644" y="9189"/>
                    <a:pt x="534" y="9080"/>
                    <a:pt x="534" y="8942"/>
                  </a:cubicBezTo>
                  <a:lnTo>
                    <a:pt x="534" y="5656"/>
                  </a:lnTo>
                  <a:cubicBezTo>
                    <a:pt x="534" y="5524"/>
                    <a:pt x="641" y="5411"/>
                    <a:pt x="778" y="5411"/>
                  </a:cubicBezTo>
                  <a:close/>
                  <a:moveTo>
                    <a:pt x="6027" y="3020"/>
                  </a:moveTo>
                  <a:cubicBezTo>
                    <a:pt x="7374" y="3020"/>
                    <a:pt x="8247" y="3158"/>
                    <a:pt x="8861" y="3469"/>
                  </a:cubicBezTo>
                  <a:cubicBezTo>
                    <a:pt x="9448" y="3770"/>
                    <a:pt x="9785" y="4224"/>
                    <a:pt x="9897" y="4887"/>
                  </a:cubicBezTo>
                  <a:lnTo>
                    <a:pt x="9080" y="4887"/>
                  </a:lnTo>
                  <a:cubicBezTo>
                    <a:pt x="8934" y="4887"/>
                    <a:pt x="8816" y="5007"/>
                    <a:pt x="8816" y="5150"/>
                  </a:cubicBezTo>
                  <a:cubicBezTo>
                    <a:pt x="8816" y="5294"/>
                    <a:pt x="8934" y="5414"/>
                    <a:pt x="9080" y="5414"/>
                  </a:cubicBezTo>
                  <a:lnTo>
                    <a:pt x="10427" y="5414"/>
                  </a:lnTo>
                  <a:lnTo>
                    <a:pt x="10427" y="9189"/>
                  </a:lnTo>
                  <a:lnTo>
                    <a:pt x="7374" y="9189"/>
                  </a:lnTo>
                  <a:lnTo>
                    <a:pt x="7166" y="8589"/>
                  </a:lnTo>
                  <a:cubicBezTo>
                    <a:pt x="7085" y="8350"/>
                    <a:pt x="6835" y="8170"/>
                    <a:pt x="6582" y="8170"/>
                  </a:cubicBezTo>
                  <a:lnTo>
                    <a:pt x="5395" y="8170"/>
                  </a:lnTo>
                  <a:cubicBezTo>
                    <a:pt x="5143" y="8170"/>
                    <a:pt x="4893" y="8350"/>
                    <a:pt x="4809" y="8589"/>
                  </a:cubicBezTo>
                  <a:lnTo>
                    <a:pt x="4604" y="9189"/>
                  </a:lnTo>
                  <a:lnTo>
                    <a:pt x="1573" y="9189"/>
                  </a:lnTo>
                  <a:lnTo>
                    <a:pt x="1573" y="5414"/>
                  </a:lnTo>
                  <a:lnTo>
                    <a:pt x="7500" y="5414"/>
                  </a:lnTo>
                  <a:cubicBezTo>
                    <a:pt x="7643" y="5414"/>
                    <a:pt x="7764" y="5294"/>
                    <a:pt x="7764" y="5150"/>
                  </a:cubicBezTo>
                  <a:cubicBezTo>
                    <a:pt x="7764" y="5007"/>
                    <a:pt x="7643" y="4887"/>
                    <a:pt x="7500" y="4887"/>
                  </a:cubicBezTo>
                  <a:lnTo>
                    <a:pt x="2111" y="4887"/>
                  </a:lnTo>
                  <a:cubicBezTo>
                    <a:pt x="2224" y="4224"/>
                    <a:pt x="2560" y="3764"/>
                    <a:pt x="3147" y="3469"/>
                  </a:cubicBezTo>
                  <a:cubicBezTo>
                    <a:pt x="3762" y="3158"/>
                    <a:pt x="4635" y="3020"/>
                    <a:pt x="5982" y="3020"/>
                  </a:cubicBezTo>
                  <a:close/>
                  <a:moveTo>
                    <a:pt x="11199" y="5414"/>
                  </a:moveTo>
                  <a:cubicBezTo>
                    <a:pt x="11331" y="5414"/>
                    <a:pt x="11443" y="5524"/>
                    <a:pt x="11443" y="5658"/>
                  </a:cubicBezTo>
                  <a:lnTo>
                    <a:pt x="11443" y="8948"/>
                  </a:lnTo>
                  <a:cubicBezTo>
                    <a:pt x="11443" y="9080"/>
                    <a:pt x="11334" y="9192"/>
                    <a:pt x="11199" y="9192"/>
                  </a:cubicBezTo>
                  <a:lnTo>
                    <a:pt x="10949" y="9192"/>
                  </a:lnTo>
                  <a:lnTo>
                    <a:pt x="10949" y="5414"/>
                  </a:lnTo>
                  <a:close/>
                  <a:moveTo>
                    <a:pt x="7887" y="13349"/>
                  </a:moveTo>
                  <a:lnTo>
                    <a:pt x="7887" y="14227"/>
                  </a:lnTo>
                  <a:lnTo>
                    <a:pt x="7531" y="14227"/>
                  </a:lnTo>
                  <a:cubicBezTo>
                    <a:pt x="7388" y="14227"/>
                    <a:pt x="7270" y="14345"/>
                    <a:pt x="7270" y="14491"/>
                  </a:cubicBezTo>
                  <a:cubicBezTo>
                    <a:pt x="7270" y="14634"/>
                    <a:pt x="7388" y="14752"/>
                    <a:pt x="7531" y="14752"/>
                  </a:cubicBezTo>
                  <a:lnTo>
                    <a:pt x="11340" y="14752"/>
                  </a:lnTo>
                  <a:cubicBezTo>
                    <a:pt x="11387" y="14752"/>
                    <a:pt x="11427" y="14791"/>
                    <a:pt x="11427" y="14842"/>
                  </a:cubicBezTo>
                  <a:lnTo>
                    <a:pt x="11427" y="17348"/>
                  </a:lnTo>
                  <a:cubicBezTo>
                    <a:pt x="11427" y="17398"/>
                    <a:pt x="11387" y="17438"/>
                    <a:pt x="11340" y="17438"/>
                  </a:cubicBezTo>
                  <a:lnTo>
                    <a:pt x="635" y="17438"/>
                  </a:lnTo>
                  <a:cubicBezTo>
                    <a:pt x="585" y="17438"/>
                    <a:pt x="548" y="17398"/>
                    <a:pt x="548" y="17348"/>
                  </a:cubicBezTo>
                  <a:lnTo>
                    <a:pt x="548" y="14842"/>
                  </a:lnTo>
                  <a:cubicBezTo>
                    <a:pt x="548" y="14791"/>
                    <a:pt x="585" y="14752"/>
                    <a:pt x="635" y="14752"/>
                  </a:cubicBezTo>
                  <a:lnTo>
                    <a:pt x="5844" y="14752"/>
                  </a:lnTo>
                  <a:cubicBezTo>
                    <a:pt x="5987" y="14752"/>
                    <a:pt x="6108" y="14634"/>
                    <a:pt x="6108" y="14491"/>
                  </a:cubicBezTo>
                  <a:cubicBezTo>
                    <a:pt x="6108" y="14345"/>
                    <a:pt x="5987" y="14227"/>
                    <a:pt x="5844" y="14227"/>
                  </a:cubicBezTo>
                  <a:lnTo>
                    <a:pt x="4087" y="14227"/>
                  </a:lnTo>
                  <a:lnTo>
                    <a:pt x="4087" y="13349"/>
                  </a:lnTo>
                  <a:close/>
                  <a:moveTo>
                    <a:pt x="2235" y="0"/>
                  </a:moveTo>
                  <a:cubicBezTo>
                    <a:pt x="2069" y="0"/>
                    <a:pt x="1915" y="87"/>
                    <a:pt x="1828" y="228"/>
                  </a:cubicBezTo>
                  <a:cubicBezTo>
                    <a:pt x="1755" y="348"/>
                    <a:pt x="1741" y="494"/>
                    <a:pt x="1786" y="629"/>
                  </a:cubicBezTo>
                  <a:lnTo>
                    <a:pt x="1042" y="629"/>
                  </a:lnTo>
                  <a:cubicBezTo>
                    <a:pt x="876" y="629"/>
                    <a:pt x="731" y="713"/>
                    <a:pt x="641" y="851"/>
                  </a:cubicBezTo>
                  <a:cubicBezTo>
                    <a:pt x="554" y="985"/>
                    <a:pt x="542" y="1159"/>
                    <a:pt x="618" y="1305"/>
                  </a:cubicBezTo>
                  <a:lnTo>
                    <a:pt x="1530" y="3203"/>
                  </a:lnTo>
                  <a:lnTo>
                    <a:pt x="1530" y="4887"/>
                  </a:lnTo>
                  <a:lnTo>
                    <a:pt x="773" y="4887"/>
                  </a:lnTo>
                  <a:cubicBezTo>
                    <a:pt x="346" y="4887"/>
                    <a:pt x="1" y="5235"/>
                    <a:pt x="1" y="5658"/>
                  </a:cubicBezTo>
                  <a:lnTo>
                    <a:pt x="1" y="8948"/>
                  </a:lnTo>
                  <a:cubicBezTo>
                    <a:pt x="1" y="9372"/>
                    <a:pt x="346" y="9720"/>
                    <a:pt x="773" y="9720"/>
                  </a:cubicBezTo>
                  <a:lnTo>
                    <a:pt x="1581" y="9720"/>
                  </a:lnTo>
                  <a:cubicBezTo>
                    <a:pt x="1789" y="11075"/>
                    <a:pt x="2614" y="12234"/>
                    <a:pt x="3756" y="12897"/>
                  </a:cubicBezTo>
                  <a:cubicBezTo>
                    <a:pt x="3638" y="12975"/>
                    <a:pt x="3557" y="13110"/>
                    <a:pt x="3557" y="13264"/>
                  </a:cubicBezTo>
                  <a:lnTo>
                    <a:pt x="3557" y="14230"/>
                  </a:lnTo>
                  <a:lnTo>
                    <a:pt x="632" y="14230"/>
                  </a:lnTo>
                  <a:cubicBezTo>
                    <a:pt x="295" y="14230"/>
                    <a:pt x="18" y="14508"/>
                    <a:pt x="18" y="14844"/>
                  </a:cubicBezTo>
                  <a:lnTo>
                    <a:pt x="18" y="17354"/>
                  </a:lnTo>
                  <a:cubicBezTo>
                    <a:pt x="18" y="17690"/>
                    <a:pt x="295" y="17965"/>
                    <a:pt x="632" y="17965"/>
                  </a:cubicBezTo>
                  <a:lnTo>
                    <a:pt x="11334" y="17965"/>
                  </a:lnTo>
                  <a:cubicBezTo>
                    <a:pt x="11671" y="17965"/>
                    <a:pt x="11949" y="17690"/>
                    <a:pt x="11949" y="17354"/>
                  </a:cubicBezTo>
                  <a:lnTo>
                    <a:pt x="11949" y="14842"/>
                  </a:lnTo>
                  <a:cubicBezTo>
                    <a:pt x="11949" y="14505"/>
                    <a:pt x="11671" y="14227"/>
                    <a:pt x="11334" y="14227"/>
                  </a:cubicBezTo>
                  <a:lnTo>
                    <a:pt x="8409" y="14227"/>
                  </a:lnTo>
                  <a:lnTo>
                    <a:pt x="8409" y="13262"/>
                  </a:lnTo>
                  <a:cubicBezTo>
                    <a:pt x="8409" y="13116"/>
                    <a:pt x="8336" y="12981"/>
                    <a:pt x="8224" y="12905"/>
                  </a:cubicBezTo>
                  <a:cubicBezTo>
                    <a:pt x="8527" y="12728"/>
                    <a:pt x="8816" y="12515"/>
                    <a:pt x="9080" y="12268"/>
                  </a:cubicBezTo>
                  <a:cubicBezTo>
                    <a:pt x="9184" y="12167"/>
                    <a:pt x="9187" y="12001"/>
                    <a:pt x="9089" y="11898"/>
                  </a:cubicBezTo>
                  <a:cubicBezTo>
                    <a:pt x="9036" y="11842"/>
                    <a:pt x="8967" y="11815"/>
                    <a:pt x="8898" y="11815"/>
                  </a:cubicBezTo>
                  <a:cubicBezTo>
                    <a:pt x="8833" y="11815"/>
                    <a:pt x="8768" y="11839"/>
                    <a:pt x="8718" y="11886"/>
                  </a:cubicBezTo>
                  <a:cubicBezTo>
                    <a:pt x="8244" y="12335"/>
                    <a:pt x="7671" y="12655"/>
                    <a:pt x="7054" y="12824"/>
                  </a:cubicBezTo>
                  <a:lnTo>
                    <a:pt x="4946" y="12824"/>
                  </a:lnTo>
                  <a:cubicBezTo>
                    <a:pt x="3498" y="12428"/>
                    <a:pt x="2378" y="11216"/>
                    <a:pt x="2120" y="9714"/>
                  </a:cubicBezTo>
                  <a:lnTo>
                    <a:pt x="4606" y="9714"/>
                  </a:lnTo>
                  <a:cubicBezTo>
                    <a:pt x="4828" y="9714"/>
                    <a:pt x="5025" y="9574"/>
                    <a:pt x="5095" y="9369"/>
                  </a:cubicBezTo>
                  <a:lnTo>
                    <a:pt x="5230" y="8970"/>
                  </a:lnTo>
                  <a:lnTo>
                    <a:pt x="5230" y="9551"/>
                  </a:lnTo>
                  <a:cubicBezTo>
                    <a:pt x="5230" y="9888"/>
                    <a:pt x="5507" y="10163"/>
                    <a:pt x="5844" y="10163"/>
                  </a:cubicBezTo>
                  <a:lnTo>
                    <a:pt x="6358" y="10163"/>
                  </a:lnTo>
                  <a:cubicBezTo>
                    <a:pt x="6501" y="10163"/>
                    <a:pt x="6619" y="10045"/>
                    <a:pt x="6619" y="9902"/>
                  </a:cubicBezTo>
                  <a:cubicBezTo>
                    <a:pt x="6619" y="9756"/>
                    <a:pt x="6501" y="9638"/>
                    <a:pt x="6358" y="9638"/>
                  </a:cubicBezTo>
                  <a:lnTo>
                    <a:pt x="5844" y="9638"/>
                  </a:lnTo>
                  <a:cubicBezTo>
                    <a:pt x="5796" y="9638"/>
                    <a:pt x="5757" y="9599"/>
                    <a:pt x="5757" y="9551"/>
                  </a:cubicBezTo>
                  <a:lnTo>
                    <a:pt x="5757" y="8698"/>
                  </a:lnTo>
                  <a:lnTo>
                    <a:pt x="6577" y="8698"/>
                  </a:lnTo>
                  <a:cubicBezTo>
                    <a:pt x="6605" y="8698"/>
                    <a:pt x="6658" y="8732"/>
                    <a:pt x="6667" y="8760"/>
                  </a:cubicBezTo>
                  <a:lnTo>
                    <a:pt x="6877" y="9369"/>
                  </a:lnTo>
                  <a:cubicBezTo>
                    <a:pt x="6950" y="9574"/>
                    <a:pt x="7144" y="9714"/>
                    <a:pt x="7363" y="9714"/>
                  </a:cubicBezTo>
                  <a:lnTo>
                    <a:pt x="9874" y="9714"/>
                  </a:lnTo>
                  <a:cubicBezTo>
                    <a:pt x="9816" y="10062"/>
                    <a:pt x="9712" y="10402"/>
                    <a:pt x="9557" y="10724"/>
                  </a:cubicBezTo>
                  <a:cubicBezTo>
                    <a:pt x="9496" y="10859"/>
                    <a:pt x="9552" y="11016"/>
                    <a:pt x="9684" y="11081"/>
                  </a:cubicBezTo>
                  <a:cubicBezTo>
                    <a:pt x="9719" y="11098"/>
                    <a:pt x="9757" y="11106"/>
                    <a:pt x="9795" y="11106"/>
                  </a:cubicBezTo>
                  <a:cubicBezTo>
                    <a:pt x="9893" y="11106"/>
                    <a:pt x="9988" y="11051"/>
                    <a:pt x="10034" y="10957"/>
                  </a:cubicBezTo>
                  <a:cubicBezTo>
                    <a:pt x="10223" y="10562"/>
                    <a:pt x="10349" y="10146"/>
                    <a:pt x="10413" y="9720"/>
                  </a:cubicBezTo>
                  <a:lnTo>
                    <a:pt x="11194" y="9720"/>
                  </a:lnTo>
                  <a:cubicBezTo>
                    <a:pt x="11620" y="9720"/>
                    <a:pt x="11965" y="9372"/>
                    <a:pt x="11965" y="8948"/>
                  </a:cubicBezTo>
                  <a:lnTo>
                    <a:pt x="11965" y="5658"/>
                  </a:lnTo>
                  <a:cubicBezTo>
                    <a:pt x="11965" y="5235"/>
                    <a:pt x="11620" y="4887"/>
                    <a:pt x="11194" y="4887"/>
                  </a:cubicBezTo>
                  <a:lnTo>
                    <a:pt x="10461" y="4887"/>
                  </a:lnTo>
                  <a:lnTo>
                    <a:pt x="10461" y="3638"/>
                  </a:lnTo>
                  <a:cubicBezTo>
                    <a:pt x="10461" y="1884"/>
                    <a:pt x="9038" y="461"/>
                    <a:pt x="7284" y="461"/>
                  </a:cubicBezTo>
                  <a:cubicBezTo>
                    <a:pt x="7020" y="461"/>
                    <a:pt x="6759" y="491"/>
                    <a:pt x="6504" y="559"/>
                  </a:cubicBezTo>
                  <a:cubicBezTo>
                    <a:pt x="5993" y="208"/>
                    <a:pt x="5375" y="0"/>
                    <a:pt x="47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336;p47">
              <a:extLst>
                <a:ext uri="{FF2B5EF4-FFF2-40B4-BE49-F238E27FC236}">
                  <a16:creationId xmlns:a16="http://schemas.microsoft.com/office/drawing/2014/main" id="{C2297667-E641-741F-9F93-703457FAA8BA}"/>
                </a:ext>
              </a:extLst>
            </p:cNvPr>
            <p:cNvSpPr/>
            <p:nvPr/>
          </p:nvSpPr>
          <p:spPr>
            <a:xfrm>
              <a:off x="4227867" y="3913250"/>
              <a:ext cx="239534" cy="46597"/>
            </a:xfrm>
            <a:custGeom>
              <a:avLst/>
              <a:gdLst/>
              <a:ahLst/>
              <a:cxnLst/>
              <a:rect l="l" t="t" r="r" b="b"/>
              <a:pathLst>
                <a:path w="8230" h="1601" extrusionOk="0">
                  <a:moveTo>
                    <a:pt x="7430" y="528"/>
                  </a:moveTo>
                  <a:cubicBezTo>
                    <a:pt x="7578" y="528"/>
                    <a:pt x="7702" y="652"/>
                    <a:pt x="7702" y="803"/>
                  </a:cubicBezTo>
                  <a:cubicBezTo>
                    <a:pt x="7702" y="955"/>
                    <a:pt x="7578" y="1076"/>
                    <a:pt x="7430" y="1076"/>
                  </a:cubicBezTo>
                  <a:lnTo>
                    <a:pt x="801" y="1076"/>
                  </a:lnTo>
                  <a:cubicBezTo>
                    <a:pt x="649" y="1076"/>
                    <a:pt x="528" y="955"/>
                    <a:pt x="528" y="803"/>
                  </a:cubicBezTo>
                  <a:cubicBezTo>
                    <a:pt x="528" y="652"/>
                    <a:pt x="649" y="528"/>
                    <a:pt x="801" y="528"/>
                  </a:cubicBezTo>
                  <a:close/>
                  <a:moveTo>
                    <a:pt x="801" y="1"/>
                  </a:moveTo>
                  <a:cubicBezTo>
                    <a:pt x="360" y="1"/>
                    <a:pt x="1" y="357"/>
                    <a:pt x="1" y="801"/>
                  </a:cubicBezTo>
                  <a:cubicBezTo>
                    <a:pt x="1" y="1241"/>
                    <a:pt x="360" y="1601"/>
                    <a:pt x="801" y="1601"/>
                  </a:cubicBezTo>
                  <a:lnTo>
                    <a:pt x="7430" y="1601"/>
                  </a:lnTo>
                  <a:cubicBezTo>
                    <a:pt x="7870" y="1601"/>
                    <a:pt x="8230" y="1241"/>
                    <a:pt x="8230" y="801"/>
                  </a:cubicBezTo>
                  <a:cubicBezTo>
                    <a:pt x="8230" y="357"/>
                    <a:pt x="7870" y="1"/>
                    <a:pt x="7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7">
              <a:extLst>
                <a:ext uri="{FF2B5EF4-FFF2-40B4-BE49-F238E27FC236}">
                  <a16:creationId xmlns:a16="http://schemas.microsoft.com/office/drawing/2014/main" id="{0310D062-B8E6-1847-83EE-9D81D8F1970E}"/>
                </a:ext>
              </a:extLst>
            </p:cNvPr>
            <p:cNvSpPr/>
            <p:nvPr/>
          </p:nvSpPr>
          <p:spPr>
            <a:xfrm>
              <a:off x="4443041" y="3978037"/>
              <a:ext cx="15367" cy="15397"/>
            </a:xfrm>
            <a:custGeom>
              <a:avLst/>
              <a:gdLst/>
              <a:ahLst/>
              <a:cxnLst/>
              <a:rect l="l" t="t" r="r" b="b"/>
              <a:pathLst>
                <a:path w="528" h="529" extrusionOk="0">
                  <a:moveTo>
                    <a:pt x="264" y="0"/>
                  </a:moveTo>
                  <a:cubicBezTo>
                    <a:pt x="194" y="0"/>
                    <a:pt x="127" y="29"/>
                    <a:pt x="76" y="79"/>
                  </a:cubicBezTo>
                  <a:cubicBezTo>
                    <a:pt x="28" y="127"/>
                    <a:pt x="0" y="194"/>
                    <a:pt x="0" y="264"/>
                  </a:cubicBezTo>
                  <a:cubicBezTo>
                    <a:pt x="0" y="334"/>
                    <a:pt x="28" y="402"/>
                    <a:pt x="76" y="450"/>
                  </a:cubicBezTo>
                  <a:cubicBezTo>
                    <a:pt x="127" y="500"/>
                    <a:pt x="194" y="528"/>
                    <a:pt x="264" y="528"/>
                  </a:cubicBezTo>
                  <a:cubicBezTo>
                    <a:pt x="334" y="528"/>
                    <a:pt x="402" y="500"/>
                    <a:pt x="449" y="450"/>
                  </a:cubicBezTo>
                  <a:cubicBezTo>
                    <a:pt x="500" y="402"/>
                    <a:pt x="528" y="334"/>
                    <a:pt x="528" y="264"/>
                  </a:cubicBezTo>
                  <a:cubicBezTo>
                    <a:pt x="528" y="194"/>
                    <a:pt x="500" y="127"/>
                    <a:pt x="449" y="79"/>
                  </a:cubicBezTo>
                  <a:cubicBezTo>
                    <a:pt x="402" y="29"/>
                    <a:pt x="334"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8;p47">
              <a:extLst>
                <a:ext uri="{FF2B5EF4-FFF2-40B4-BE49-F238E27FC236}">
                  <a16:creationId xmlns:a16="http://schemas.microsoft.com/office/drawing/2014/main" id="{944ACF9C-69C5-1D59-609B-6A970570E753}"/>
                </a:ext>
              </a:extLst>
            </p:cNvPr>
            <p:cNvSpPr/>
            <p:nvPr/>
          </p:nvSpPr>
          <p:spPr>
            <a:xfrm>
              <a:off x="4413703" y="3978037"/>
              <a:ext cx="15397" cy="15397"/>
            </a:xfrm>
            <a:custGeom>
              <a:avLst/>
              <a:gdLst/>
              <a:ahLst/>
              <a:cxnLst/>
              <a:rect l="l" t="t" r="r" b="b"/>
              <a:pathLst>
                <a:path w="529" h="529" extrusionOk="0">
                  <a:moveTo>
                    <a:pt x="264" y="0"/>
                  </a:moveTo>
                  <a:cubicBezTo>
                    <a:pt x="194" y="0"/>
                    <a:pt x="127" y="29"/>
                    <a:pt x="79" y="79"/>
                  </a:cubicBezTo>
                  <a:cubicBezTo>
                    <a:pt x="29" y="127"/>
                    <a:pt x="1" y="194"/>
                    <a:pt x="1" y="264"/>
                  </a:cubicBezTo>
                  <a:cubicBezTo>
                    <a:pt x="1" y="334"/>
                    <a:pt x="29" y="402"/>
                    <a:pt x="79" y="450"/>
                  </a:cubicBezTo>
                  <a:cubicBezTo>
                    <a:pt x="127" y="500"/>
                    <a:pt x="194" y="528"/>
                    <a:pt x="264" y="528"/>
                  </a:cubicBezTo>
                  <a:cubicBezTo>
                    <a:pt x="335" y="528"/>
                    <a:pt x="402" y="500"/>
                    <a:pt x="450" y="450"/>
                  </a:cubicBezTo>
                  <a:cubicBezTo>
                    <a:pt x="500" y="402"/>
                    <a:pt x="528" y="334"/>
                    <a:pt x="528" y="264"/>
                  </a:cubicBezTo>
                  <a:cubicBezTo>
                    <a:pt x="528" y="194"/>
                    <a:pt x="500" y="127"/>
                    <a:pt x="450" y="79"/>
                  </a:cubicBezTo>
                  <a:cubicBezTo>
                    <a:pt x="402" y="29"/>
                    <a:pt x="335" y="0"/>
                    <a:pt x="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9;p47">
              <a:extLst>
                <a:ext uri="{FF2B5EF4-FFF2-40B4-BE49-F238E27FC236}">
                  <a16:creationId xmlns:a16="http://schemas.microsoft.com/office/drawing/2014/main" id="{74C4565D-01EF-455A-5EEC-78A2646E1A7A}"/>
                </a:ext>
              </a:extLst>
            </p:cNvPr>
            <p:cNvSpPr/>
            <p:nvPr/>
          </p:nvSpPr>
          <p:spPr>
            <a:xfrm>
              <a:off x="4534430" y="3900938"/>
              <a:ext cx="35974" cy="101373"/>
            </a:xfrm>
            <a:custGeom>
              <a:avLst/>
              <a:gdLst/>
              <a:ahLst/>
              <a:cxnLst/>
              <a:rect l="l" t="t" r="r" b="b"/>
              <a:pathLst>
                <a:path w="1236" h="3483" extrusionOk="0">
                  <a:moveTo>
                    <a:pt x="296" y="1"/>
                  </a:moveTo>
                  <a:cubicBezTo>
                    <a:pt x="221" y="1"/>
                    <a:pt x="147" y="32"/>
                    <a:pt x="96" y="93"/>
                  </a:cubicBezTo>
                  <a:cubicBezTo>
                    <a:pt x="1" y="202"/>
                    <a:pt x="15" y="370"/>
                    <a:pt x="124" y="466"/>
                  </a:cubicBezTo>
                  <a:cubicBezTo>
                    <a:pt x="495" y="783"/>
                    <a:pt x="708" y="1252"/>
                    <a:pt x="708" y="1743"/>
                  </a:cubicBezTo>
                  <a:cubicBezTo>
                    <a:pt x="708" y="2234"/>
                    <a:pt x="495" y="2697"/>
                    <a:pt x="124" y="3020"/>
                  </a:cubicBezTo>
                  <a:cubicBezTo>
                    <a:pt x="15" y="3113"/>
                    <a:pt x="1" y="3278"/>
                    <a:pt x="96" y="3390"/>
                  </a:cubicBezTo>
                  <a:cubicBezTo>
                    <a:pt x="147" y="3449"/>
                    <a:pt x="223" y="3483"/>
                    <a:pt x="296" y="3483"/>
                  </a:cubicBezTo>
                  <a:cubicBezTo>
                    <a:pt x="354" y="3483"/>
                    <a:pt x="419" y="3461"/>
                    <a:pt x="467" y="3418"/>
                  </a:cubicBezTo>
                  <a:cubicBezTo>
                    <a:pt x="955" y="2997"/>
                    <a:pt x="1236" y="2388"/>
                    <a:pt x="1236" y="1746"/>
                  </a:cubicBezTo>
                  <a:cubicBezTo>
                    <a:pt x="1236" y="1097"/>
                    <a:pt x="958" y="486"/>
                    <a:pt x="467" y="65"/>
                  </a:cubicBezTo>
                  <a:cubicBezTo>
                    <a:pt x="418" y="22"/>
                    <a:pt x="357" y="1"/>
                    <a:pt x="2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40;p47">
              <a:extLst>
                <a:ext uri="{FF2B5EF4-FFF2-40B4-BE49-F238E27FC236}">
                  <a16:creationId xmlns:a16="http://schemas.microsoft.com/office/drawing/2014/main" id="{13C90315-E4AF-16B3-4970-0F84DB7BFBBD}"/>
                </a:ext>
              </a:extLst>
            </p:cNvPr>
            <p:cNvSpPr/>
            <p:nvPr/>
          </p:nvSpPr>
          <p:spPr>
            <a:xfrm>
              <a:off x="4559111" y="3881962"/>
              <a:ext cx="44152" cy="139326"/>
            </a:xfrm>
            <a:custGeom>
              <a:avLst/>
              <a:gdLst/>
              <a:ahLst/>
              <a:cxnLst/>
              <a:rect l="l" t="t" r="r" b="b"/>
              <a:pathLst>
                <a:path w="1517" h="4787" extrusionOk="0">
                  <a:moveTo>
                    <a:pt x="295" y="0"/>
                  </a:moveTo>
                  <a:cubicBezTo>
                    <a:pt x="222" y="0"/>
                    <a:pt x="149" y="30"/>
                    <a:pt x="96" y="88"/>
                  </a:cubicBezTo>
                  <a:cubicBezTo>
                    <a:pt x="0" y="197"/>
                    <a:pt x="12" y="363"/>
                    <a:pt x="121" y="461"/>
                  </a:cubicBezTo>
                  <a:cubicBezTo>
                    <a:pt x="674" y="952"/>
                    <a:pt x="994" y="1654"/>
                    <a:pt x="994" y="2395"/>
                  </a:cubicBezTo>
                  <a:cubicBezTo>
                    <a:pt x="994" y="3130"/>
                    <a:pt x="674" y="3835"/>
                    <a:pt x="121" y="4326"/>
                  </a:cubicBezTo>
                  <a:cubicBezTo>
                    <a:pt x="12" y="4421"/>
                    <a:pt x="0" y="4590"/>
                    <a:pt x="96" y="4699"/>
                  </a:cubicBezTo>
                  <a:cubicBezTo>
                    <a:pt x="149" y="4758"/>
                    <a:pt x="219" y="4786"/>
                    <a:pt x="292" y="4786"/>
                  </a:cubicBezTo>
                  <a:cubicBezTo>
                    <a:pt x="357" y="4786"/>
                    <a:pt x="416" y="4766"/>
                    <a:pt x="469" y="4719"/>
                  </a:cubicBezTo>
                  <a:cubicBezTo>
                    <a:pt x="1134" y="4129"/>
                    <a:pt x="1516" y="3282"/>
                    <a:pt x="1516" y="2392"/>
                  </a:cubicBezTo>
                  <a:cubicBezTo>
                    <a:pt x="1516" y="1502"/>
                    <a:pt x="1134" y="655"/>
                    <a:pt x="469" y="65"/>
                  </a:cubicBezTo>
                  <a:cubicBezTo>
                    <a:pt x="419" y="22"/>
                    <a:pt x="357" y="0"/>
                    <a:pt x="2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1;p47">
              <a:extLst>
                <a:ext uri="{FF2B5EF4-FFF2-40B4-BE49-F238E27FC236}">
                  <a16:creationId xmlns:a16="http://schemas.microsoft.com/office/drawing/2014/main" id="{E1544AC7-BD8C-1B40-8162-EDB4C21D517F}"/>
                </a:ext>
              </a:extLst>
            </p:cNvPr>
            <p:cNvSpPr/>
            <p:nvPr/>
          </p:nvSpPr>
          <p:spPr>
            <a:xfrm>
              <a:off x="4124690" y="3900880"/>
              <a:ext cx="35974" cy="101111"/>
            </a:xfrm>
            <a:custGeom>
              <a:avLst/>
              <a:gdLst/>
              <a:ahLst/>
              <a:cxnLst/>
              <a:rect l="l" t="t" r="r" b="b"/>
              <a:pathLst>
                <a:path w="1236" h="3474" extrusionOk="0">
                  <a:moveTo>
                    <a:pt x="939" y="0"/>
                  </a:moveTo>
                  <a:cubicBezTo>
                    <a:pt x="879" y="0"/>
                    <a:pt x="817" y="21"/>
                    <a:pt x="767" y="64"/>
                  </a:cubicBezTo>
                  <a:cubicBezTo>
                    <a:pt x="282" y="485"/>
                    <a:pt x="1" y="1094"/>
                    <a:pt x="1" y="1736"/>
                  </a:cubicBezTo>
                  <a:cubicBezTo>
                    <a:pt x="1" y="2379"/>
                    <a:pt x="282" y="2994"/>
                    <a:pt x="767" y="3409"/>
                  </a:cubicBezTo>
                  <a:cubicBezTo>
                    <a:pt x="818" y="3451"/>
                    <a:pt x="879" y="3474"/>
                    <a:pt x="941" y="3474"/>
                  </a:cubicBezTo>
                  <a:cubicBezTo>
                    <a:pt x="1014" y="3474"/>
                    <a:pt x="1087" y="3440"/>
                    <a:pt x="1140" y="3381"/>
                  </a:cubicBezTo>
                  <a:cubicBezTo>
                    <a:pt x="1236" y="3277"/>
                    <a:pt x="1225" y="3112"/>
                    <a:pt x="1112" y="3016"/>
                  </a:cubicBezTo>
                  <a:cubicBezTo>
                    <a:pt x="739" y="2699"/>
                    <a:pt x="526" y="2230"/>
                    <a:pt x="526" y="1739"/>
                  </a:cubicBezTo>
                  <a:cubicBezTo>
                    <a:pt x="526" y="1248"/>
                    <a:pt x="739" y="785"/>
                    <a:pt x="1112" y="462"/>
                  </a:cubicBezTo>
                  <a:cubicBezTo>
                    <a:pt x="1222" y="370"/>
                    <a:pt x="1236" y="204"/>
                    <a:pt x="1140" y="92"/>
                  </a:cubicBezTo>
                  <a:cubicBezTo>
                    <a:pt x="1088" y="31"/>
                    <a:pt x="1014" y="0"/>
                    <a:pt x="9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2;p47">
              <a:extLst>
                <a:ext uri="{FF2B5EF4-FFF2-40B4-BE49-F238E27FC236}">
                  <a16:creationId xmlns:a16="http://schemas.microsoft.com/office/drawing/2014/main" id="{F85D8444-53E9-1CE3-09F1-77E7C1D6B8DF}"/>
                </a:ext>
              </a:extLst>
            </p:cNvPr>
            <p:cNvSpPr/>
            <p:nvPr/>
          </p:nvSpPr>
          <p:spPr>
            <a:xfrm>
              <a:off x="4091860" y="3881845"/>
              <a:ext cx="44152" cy="139267"/>
            </a:xfrm>
            <a:custGeom>
              <a:avLst/>
              <a:gdLst/>
              <a:ahLst/>
              <a:cxnLst/>
              <a:rect l="l" t="t" r="r" b="b"/>
              <a:pathLst>
                <a:path w="1517" h="4785" extrusionOk="0">
                  <a:moveTo>
                    <a:pt x="1225" y="0"/>
                  </a:moveTo>
                  <a:cubicBezTo>
                    <a:pt x="1163" y="0"/>
                    <a:pt x="1100" y="21"/>
                    <a:pt x="1050" y="64"/>
                  </a:cubicBezTo>
                  <a:cubicBezTo>
                    <a:pt x="385" y="653"/>
                    <a:pt x="1" y="1504"/>
                    <a:pt x="1" y="2390"/>
                  </a:cubicBezTo>
                  <a:cubicBezTo>
                    <a:pt x="1" y="3277"/>
                    <a:pt x="385" y="4128"/>
                    <a:pt x="1050" y="4717"/>
                  </a:cubicBezTo>
                  <a:cubicBezTo>
                    <a:pt x="1101" y="4762"/>
                    <a:pt x="1163" y="4785"/>
                    <a:pt x="1227" y="4785"/>
                  </a:cubicBezTo>
                  <a:cubicBezTo>
                    <a:pt x="1300" y="4785"/>
                    <a:pt x="1370" y="4751"/>
                    <a:pt x="1424" y="4695"/>
                  </a:cubicBezTo>
                  <a:cubicBezTo>
                    <a:pt x="1516" y="4591"/>
                    <a:pt x="1508" y="4422"/>
                    <a:pt x="1398" y="4327"/>
                  </a:cubicBezTo>
                  <a:cubicBezTo>
                    <a:pt x="843" y="3836"/>
                    <a:pt x="525" y="3134"/>
                    <a:pt x="525" y="2393"/>
                  </a:cubicBezTo>
                  <a:cubicBezTo>
                    <a:pt x="525" y="1658"/>
                    <a:pt x="843" y="953"/>
                    <a:pt x="1398" y="462"/>
                  </a:cubicBezTo>
                  <a:cubicBezTo>
                    <a:pt x="1508" y="367"/>
                    <a:pt x="1516" y="199"/>
                    <a:pt x="1424" y="89"/>
                  </a:cubicBezTo>
                  <a:cubicBezTo>
                    <a:pt x="1372" y="30"/>
                    <a:pt x="1299" y="0"/>
                    <a:pt x="12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75;p47">
            <a:extLst>
              <a:ext uri="{FF2B5EF4-FFF2-40B4-BE49-F238E27FC236}">
                <a16:creationId xmlns:a16="http://schemas.microsoft.com/office/drawing/2014/main" id="{9ABC9DF5-CEDA-5377-E62F-A3D998ABCCF7}"/>
              </a:ext>
            </a:extLst>
          </p:cNvPr>
          <p:cNvGrpSpPr/>
          <p:nvPr/>
        </p:nvGrpSpPr>
        <p:grpSpPr>
          <a:xfrm>
            <a:off x="1822715" y="3222850"/>
            <a:ext cx="1733286" cy="1523490"/>
            <a:chOff x="2797298" y="3728084"/>
            <a:chExt cx="471763" cy="522988"/>
          </a:xfrm>
          <a:solidFill>
            <a:schemeClr val="accent5">
              <a:lumMod val="85000"/>
            </a:schemeClr>
          </a:solidFill>
        </p:grpSpPr>
        <p:sp>
          <p:nvSpPr>
            <p:cNvPr id="17" name="Google Shape;1276;p47">
              <a:extLst>
                <a:ext uri="{FF2B5EF4-FFF2-40B4-BE49-F238E27FC236}">
                  <a16:creationId xmlns:a16="http://schemas.microsoft.com/office/drawing/2014/main" id="{E5BA252B-4EE7-6A0B-47C9-0D1A18DED3BE}"/>
                </a:ext>
              </a:extLst>
            </p:cNvPr>
            <p:cNvSpPr/>
            <p:nvPr/>
          </p:nvSpPr>
          <p:spPr>
            <a:xfrm>
              <a:off x="2853093" y="3929694"/>
              <a:ext cx="64788" cy="47150"/>
            </a:xfrm>
            <a:custGeom>
              <a:avLst/>
              <a:gdLst/>
              <a:ahLst/>
              <a:cxnLst/>
              <a:rect l="l" t="t" r="r" b="b"/>
              <a:pathLst>
                <a:path w="2226" h="1620" extrusionOk="0">
                  <a:moveTo>
                    <a:pt x="1879" y="1"/>
                  </a:moveTo>
                  <a:cubicBezTo>
                    <a:pt x="1654" y="1"/>
                    <a:pt x="1433" y="40"/>
                    <a:pt x="1218" y="115"/>
                  </a:cubicBezTo>
                  <a:cubicBezTo>
                    <a:pt x="682" y="309"/>
                    <a:pt x="258" y="727"/>
                    <a:pt x="54" y="1263"/>
                  </a:cubicBezTo>
                  <a:cubicBezTo>
                    <a:pt x="0" y="1400"/>
                    <a:pt x="70" y="1549"/>
                    <a:pt x="205" y="1603"/>
                  </a:cubicBezTo>
                  <a:cubicBezTo>
                    <a:pt x="236" y="1614"/>
                    <a:pt x="267" y="1619"/>
                    <a:pt x="301" y="1619"/>
                  </a:cubicBezTo>
                  <a:cubicBezTo>
                    <a:pt x="404" y="1619"/>
                    <a:pt x="505" y="1558"/>
                    <a:pt x="545" y="1451"/>
                  </a:cubicBezTo>
                  <a:cubicBezTo>
                    <a:pt x="696" y="1058"/>
                    <a:pt x="1005" y="752"/>
                    <a:pt x="1398" y="612"/>
                  </a:cubicBezTo>
                  <a:cubicBezTo>
                    <a:pt x="1557" y="555"/>
                    <a:pt x="1726" y="527"/>
                    <a:pt x="1898" y="527"/>
                  </a:cubicBezTo>
                  <a:cubicBezTo>
                    <a:pt x="1914" y="527"/>
                    <a:pt x="1930" y="527"/>
                    <a:pt x="1945" y="528"/>
                  </a:cubicBezTo>
                  <a:cubicBezTo>
                    <a:pt x="1950" y="528"/>
                    <a:pt x="1955" y="528"/>
                    <a:pt x="1960" y="528"/>
                  </a:cubicBezTo>
                  <a:cubicBezTo>
                    <a:pt x="2097" y="528"/>
                    <a:pt x="2212" y="418"/>
                    <a:pt x="2217" y="275"/>
                  </a:cubicBezTo>
                  <a:cubicBezTo>
                    <a:pt x="2226" y="132"/>
                    <a:pt x="2114" y="11"/>
                    <a:pt x="1965" y="3"/>
                  </a:cubicBezTo>
                  <a:cubicBezTo>
                    <a:pt x="1936" y="1"/>
                    <a:pt x="1908" y="1"/>
                    <a:pt x="18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7;p47">
              <a:extLst>
                <a:ext uri="{FF2B5EF4-FFF2-40B4-BE49-F238E27FC236}">
                  <a16:creationId xmlns:a16="http://schemas.microsoft.com/office/drawing/2014/main" id="{28093468-E9B0-8D0A-7630-46FC39B6AB3B}"/>
                </a:ext>
              </a:extLst>
            </p:cNvPr>
            <p:cNvSpPr/>
            <p:nvPr/>
          </p:nvSpPr>
          <p:spPr>
            <a:xfrm>
              <a:off x="2985666" y="3782161"/>
              <a:ext cx="218462" cy="198933"/>
            </a:xfrm>
            <a:custGeom>
              <a:avLst/>
              <a:gdLst/>
              <a:ahLst/>
              <a:cxnLst/>
              <a:rect l="l" t="t" r="r" b="b"/>
              <a:pathLst>
                <a:path w="7506" h="6835" extrusionOk="0">
                  <a:moveTo>
                    <a:pt x="5824" y="2304"/>
                  </a:moveTo>
                  <a:cubicBezTo>
                    <a:pt x="6458" y="2304"/>
                    <a:pt x="6969" y="2821"/>
                    <a:pt x="6969" y="3452"/>
                  </a:cubicBezTo>
                  <a:cubicBezTo>
                    <a:pt x="6978" y="3708"/>
                    <a:pt x="6891" y="3946"/>
                    <a:pt x="6745" y="4140"/>
                  </a:cubicBezTo>
                  <a:lnTo>
                    <a:pt x="6745" y="3514"/>
                  </a:lnTo>
                  <a:cubicBezTo>
                    <a:pt x="6745" y="3017"/>
                    <a:pt x="6341" y="2608"/>
                    <a:pt x="5841" y="2608"/>
                  </a:cubicBezTo>
                  <a:cubicBezTo>
                    <a:pt x="5341" y="2608"/>
                    <a:pt x="4934" y="3014"/>
                    <a:pt x="4934" y="3514"/>
                  </a:cubicBezTo>
                  <a:lnTo>
                    <a:pt x="4934" y="4174"/>
                  </a:lnTo>
                  <a:cubicBezTo>
                    <a:pt x="4774" y="3977"/>
                    <a:pt x="4676" y="3725"/>
                    <a:pt x="4676" y="3452"/>
                  </a:cubicBezTo>
                  <a:cubicBezTo>
                    <a:pt x="4676" y="2815"/>
                    <a:pt x="5193" y="2304"/>
                    <a:pt x="5824" y="2304"/>
                  </a:cubicBezTo>
                  <a:close/>
                  <a:moveTo>
                    <a:pt x="4673" y="4662"/>
                  </a:moveTo>
                  <a:cubicBezTo>
                    <a:pt x="4755" y="4738"/>
                    <a:pt x="4842" y="4805"/>
                    <a:pt x="4937" y="4864"/>
                  </a:cubicBezTo>
                  <a:lnTo>
                    <a:pt x="4937" y="5616"/>
                  </a:lnTo>
                  <a:lnTo>
                    <a:pt x="4673" y="5616"/>
                  </a:lnTo>
                  <a:lnTo>
                    <a:pt x="4673" y="4662"/>
                  </a:lnTo>
                  <a:close/>
                  <a:moveTo>
                    <a:pt x="1693" y="0"/>
                  </a:moveTo>
                  <a:cubicBezTo>
                    <a:pt x="1196" y="0"/>
                    <a:pt x="789" y="407"/>
                    <a:pt x="789" y="904"/>
                  </a:cubicBezTo>
                  <a:lnTo>
                    <a:pt x="789" y="5619"/>
                  </a:lnTo>
                  <a:lnTo>
                    <a:pt x="525" y="5619"/>
                  </a:lnTo>
                  <a:lnTo>
                    <a:pt x="525" y="4005"/>
                  </a:lnTo>
                  <a:cubicBezTo>
                    <a:pt x="525" y="3862"/>
                    <a:pt x="407" y="3741"/>
                    <a:pt x="261" y="3741"/>
                  </a:cubicBezTo>
                  <a:cubicBezTo>
                    <a:pt x="118" y="3741"/>
                    <a:pt x="0" y="3862"/>
                    <a:pt x="0" y="4005"/>
                  </a:cubicBezTo>
                  <a:lnTo>
                    <a:pt x="0" y="5883"/>
                  </a:lnTo>
                  <a:cubicBezTo>
                    <a:pt x="0" y="6026"/>
                    <a:pt x="118" y="6147"/>
                    <a:pt x="261" y="6147"/>
                  </a:cubicBezTo>
                  <a:lnTo>
                    <a:pt x="1053" y="6147"/>
                  </a:lnTo>
                  <a:cubicBezTo>
                    <a:pt x="1196" y="6147"/>
                    <a:pt x="1314" y="6026"/>
                    <a:pt x="1314" y="5883"/>
                  </a:cubicBezTo>
                  <a:lnTo>
                    <a:pt x="1314" y="904"/>
                  </a:lnTo>
                  <a:cubicBezTo>
                    <a:pt x="1314" y="696"/>
                    <a:pt x="1482" y="525"/>
                    <a:pt x="1693" y="525"/>
                  </a:cubicBezTo>
                  <a:cubicBezTo>
                    <a:pt x="1900" y="525"/>
                    <a:pt x="2072" y="693"/>
                    <a:pt x="2072" y="904"/>
                  </a:cubicBezTo>
                  <a:lnTo>
                    <a:pt x="2072" y="5883"/>
                  </a:lnTo>
                  <a:cubicBezTo>
                    <a:pt x="2072" y="6026"/>
                    <a:pt x="2192" y="6147"/>
                    <a:pt x="2336" y="6147"/>
                  </a:cubicBezTo>
                  <a:lnTo>
                    <a:pt x="3124" y="6147"/>
                  </a:lnTo>
                  <a:cubicBezTo>
                    <a:pt x="3270" y="6147"/>
                    <a:pt x="3388" y="6026"/>
                    <a:pt x="3388" y="5883"/>
                  </a:cubicBezTo>
                  <a:lnTo>
                    <a:pt x="3388" y="2164"/>
                  </a:lnTo>
                  <a:cubicBezTo>
                    <a:pt x="3388" y="1956"/>
                    <a:pt x="3556" y="1785"/>
                    <a:pt x="3767" y="1785"/>
                  </a:cubicBezTo>
                  <a:cubicBezTo>
                    <a:pt x="3975" y="1785"/>
                    <a:pt x="4146" y="1954"/>
                    <a:pt x="4146" y="2164"/>
                  </a:cubicBezTo>
                  <a:lnTo>
                    <a:pt x="4146" y="5883"/>
                  </a:lnTo>
                  <a:cubicBezTo>
                    <a:pt x="4146" y="6026"/>
                    <a:pt x="4266" y="6147"/>
                    <a:pt x="4410" y="6147"/>
                  </a:cubicBezTo>
                  <a:lnTo>
                    <a:pt x="5198" y="6147"/>
                  </a:lnTo>
                  <a:cubicBezTo>
                    <a:pt x="5341" y="6147"/>
                    <a:pt x="5462" y="6026"/>
                    <a:pt x="5462" y="5883"/>
                  </a:cubicBezTo>
                  <a:lnTo>
                    <a:pt x="5462" y="3517"/>
                  </a:lnTo>
                  <a:cubicBezTo>
                    <a:pt x="5462" y="3312"/>
                    <a:pt x="5630" y="3138"/>
                    <a:pt x="5841" y="3138"/>
                  </a:cubicBezTo>
                  <a:cubicBezTo>
                    <a:pt x="6049" y="3138"/>
                    <a:pt x="6220" y="3306"/>
                    <a:pt x="6220" y="3517"/>
                  </a:cubicBezTo>
                  <a:lnTo>
                    <a:pt x="6220" y="6570"/>
                  </a:lnTo>
                  <a:cubicBezTo>
                    <a:pt x="6220" y="6714"/>
                    <a:pt x="6341" y="6834"/>
                    <a:pt x="6484" y="6834"/>
                  </a:cubicBezTo>
                  <a:cubicBezTo>
                    <a:pt x="6627" y="6834"/>
                    <a:pt x="6748" y="6714"/>
                    <a:pt x="6748" y="6570"/>
                  </a:cubicBezTo>
                  <a:lnTo>
                    <a:pt x="6748" y="4856"/>
                  </a:lnTo>
                  <a:cubicBezTo>
                    <a:pt x="7202" y="4555"/>
                    <a:pt x="7505" y="4036"/>
                    <a:pt x="7505" y="3455"/>
                  </a:cubicBezTo>
                  <a:cubicBezTo>
                    <a:pt x="7505" y="2526"/>
                    <a:pt x="6753" y="1774"/>
                    <a:pt x="5827" y="1774"/>
                  </a:cubicBezTo>
                  <a:cubicBezTo>
                    <a:pt x="5381" y="1774"/>
                    <a:pt x="4974" y="1951"/>
                    <a:pt x="4673" y="2237"/>
                  </a:cubicBezTo>
                  <a:lnTo>
                    <a:pt x="4673" y="2161"/>
                  </a:lnTo>
                  <a:cubicBezTo>
                    <a:pt x="4673" y="1662"/>
                    <a:pt x="4266" y="1255"/>
                    <a:pt x="3767" y="1255"/>
                  </a:cubicBezTo>
                  <a:cubicBezTo>
                    <a:pt x="3270" y="1255"/>
                    <a:pt x="2863" y="1662"/>
                    <a:pt x="2863" y="2161"/>
                  </a:cubicBezTo>
                  <a:lnTo>
                    <a:pt x="2863" y="5616"/>
                  </a:lnTo>
                  <a:lnTo>
                    <a:pt x="2599" y="5616"/>
                  </a:lnTo>
                  <a:lnTo>
                    <a:pt x="2599" y="904"/>
                  </a:lnTo>
                  <a:cubicBezTo>
                    <a:pt x="2599" y="407"/>
                    <a:pt x="2192" y="0"/>
                    <a:pt x="16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8;p47">
              <a:extLst>
                <a:ext uri="{FF2B5EF4-FFF2-40B4-BE49-F238E27FC236}">
                  <a16:creationId xmlns:a16="http://schemas.microsoft.com/office/drawing/2014/main" id="{7F02ED19-7AE2-FF4F-8096-3FF21D7A6547}"/>
                </a:ext>
              </a:extLst>
            </p:cNvPr>
            <p:cNvSpPr/>
            <p:nvPr/>
          </p:nvSpPr>
          <p:spPr>
            <a:xfrm>
              <a:off x="2813219" y="3812052"/>
              <a:ext cx="368848" cy="383226"/>
            </a:xfrm>
            <a:custGeom>
              <a:avLst/>
              <a:gdLst/>
              <a:ahLst/>
              <a:cxnLst/>
              <a:rect l="l" t="t" r="r" b="b"/>
              <a:pathLst>
                <a:path w="12673" h="13167" extrusionOk="0">
                  <a:moveTo>
                    <a:pt x="3253" y="3638"/>
                  </a:moveTo>
                  <a:cubicBezTo>
                    <a:pt x="3596" y="3638"/>
                    <a:pt x="3936" y="3713"/>
                    <a:pt x="4255" y="3862"/>
                  </a:cubicBezTo>
                  <a:cubicBezTo>
                    <a:pt x="4396" y="3930"/>
                    <a:pt x="4528" y="4005"/>
                    <a:pt x="4651" y="4098"/>
                  </a:cubicBezTo>
                  <a:lnTo>
                    <a:pt x="4651" y="4631"/>
                  </a:lnTo>
                  <a:cubicBezTo>
                    <a:pt x="4640" y="4620"/>
                    <a:pt x="4632" y="4606"/>
                    <a:pt x="4618" y="4595"/>
                  </a:cubicBezTo>
                  <a:cubicBezTo>
                    <a:pt x="4565" y="4545"/>
                    <a:pt x="4499" y="4521"/>
                    <a:pt x="4433" y="4521"/>
                  </a:cubicBezTo>
                  <a:cubicBezTo>
                    <a:pt x="4364" y="4521"/>
                    <a:pt x="4296" y="4547"/>
                    <a:pt x="4244" y="4600"/>
                  </a:cubicBezTo>
                  <a:cubicBezTo>
                    <a:pt x="4143" y="4704"/>
                    <a:pt x="4146" y="4870"/>
                    <a:pt x="4247" y="4971"/>
                  </a:cubicBezTo>
                  <a:cubicBezTo>
                    <a:pt x="4401" y="5122"/>
                    <a:pt x="4522" y="5305"/>
                    <a:pt x="4595" y="5513"/>
                  </a:cubicBezTo>
                  <a:cubicBezTo>
                    <a:pt x="4603" y="5532"/>
                    <a:pt x="4609" y="5555"/>
                    <a:pt x="4618" y="5572"/>
                  </a:cubicBezTo>
                  <a:lnTo>
                    <a:pt x="4270" y="5224"/>
                  </a:lnTo>
                  <a:cubicBezTo>
                    <a:pt x="4037" y="4993"/>
                    <a:pt x="3733" y="4867"/>
                    <a:pt x="3405" y="4867"/>
                  </a:cubicBezTo>
                  <a:cubicBezTo>
                    <a:pt x="3080" y="4867"/>
                    <a:pt x="2774" y="4993"/>
                    <a:pt x="2543" y="5224"/>
                  </a:cubicBezTo>
                  <a:cubicBezTo>
                    <a:pt x="2066" y="5701"/>
                    <a:pt x="2066" y="6472"/>
                    <a:pt x="2543" y="6950"/>
                  </a:cubicBezTo>
                  <a:lnTo>
                    <a:pt x="2995" y="7401"/>
                  </a:lnTo>
                  <a:cubicBezTo>
                    <a:pt x="2872" y="7382"/>
                    <a:pt x="2754" y="7343"/>
                    <a:pt x="2639" y="7286"/>
                  </a:cubicBezTo>
                  <a:cubicBezTo>
                    <a:pt x="2291" y="7124"/>
                    <a:pt x="2030" y="6837"/>
                    <a:pt x="1901" y="6475"/>
                  </a:cubicBezTo>
                  <a:cubicBezTo>
                    <a:pt x="1864" y="6368"/>
                    <a:pt x="1763" y="6302"/>
                    <a:pt x="1655" y="6302"/>
                  </a:cubicBezTo>
                  <a:cubicBezTo>
                    <a:pt x="1625" y="6302"/>
                    <a:pt x="1594" y="6307"/>
                    <a:pt x="1564" y="6318"/>
                  </a:cubicBezTo>
                  <a:cubicBezTo>
                    <a:pt x="1426" y="6366"/>
                    <a:pt x="1356" y="6517"/>
                    <a:pt x="1407" y="6655"/>
                  </a:cubicBezTo>
                  <a:cubicBezTo>
                    <a:pt x="1581" y="7146"/>
                    <a:pt x="1940" y="7539"/>
                    <a:pt x="2414" y="7763"/>
                  </a:cubicBezTo>
                  <a:cubicBezTo>
                    <a:pt x="2681" y="7890"/>
                    <a:pt x="2964" y="7952"/>
                    <a:pt x="3248" y="7952"/>
                  </a:cubicBezTo>
                  <a:cubicBezTo>
                    <a:pt x="3341" y="7952"/>
                    <a:pt x="3433" y="7946"/>
                    <a:pt x="3526" y="7932"/>
                  </a:cubicBezTo>
                  <a:lnTo>
                    <a:pt x="3865" y="8271"/>
                  </a:lnTo>
                  <a:cubicBezTo>
                    <a:pt x="3658" y="8330"/>
                    <a:pt x="3449" y="8358"/>
                    <a:pt x="3242" y="8358"/>
                  </a:cubicBezTo>
                  <a:cubicBezTo>
                    <a:pt x="2282" y="8358"/>
                    <a:pt x="1377" y="7756"/>
                    <a:pt x="1031" y="6798"/>
                  </a:cubicBezTo>
                  <a:cubicBezTo>
                    <a:pt x="590" y="5574"/>
                    <a:pt x="1227" y="4222"/>
                    <a:pt x="2451" y="3778"/>
                  </a:cubicBezTo>
                  <a:cubicBezTo>
                    <a:pt x="2713" y="3684"/>
                    <a:pt x="2983" y="3638"/>
                    <a:pt x="3253" y="3638"/>
                  </a:cubicBezTo>
                  <a:close/>
                  <a:moveTo>
                    <a:pt x="5561" y="0"/>
                  </a:moveTo>
                  <a:cubicBezTo>
                    <a:pt x="5061" y="0"/>
                    <a:pt x="4654" y="407"/>
                    <a:pt x="4654" y="904"/>
                  </a:cubicBezTo>
                  <a:lnTo>
                    <a:pt x="4654" y="1356"/>
                  </a:lnTo>
                  <a:lnTo>
                    <a:pt x="3756" y="548"/>
                  </a:lnTo>
                  <a:cubicBezTo>
                    <a:pt x="3638" y="438"/>
                    <a:pt x="3439" y="360"/>
                    <a:pt x="3276" y="360"/>
                  </a:cubicBezTo>
                  <a:lnTo>
                    <a:pt x="803" y="360"/>
                  </a:lnTo>
                  <a:cubicBezTo>
                    <a:pt x="660" y="360"/>
                    <a:pt x="540" y="480"/>
                    <a:pt x="540" y="623"/>
                  </a:cubicBezTo>
                  <a:cubicBezTo>
                    <a:pt x="540" y="767"/>
                    <a:pt x="660" y="887"/>
                    <a:pt x="803" y="887"/>
                  </a:cubicBezTo>
                  <a:lnTo>
                    <a:pt x="3276" y="887"/>
                  </a:lnTo>
                  <a:cubicBezTo>
                    <a:pt x="3307" y="887"/>
                    <a:pt x="3383" y="915"/>
                    <a:pt x="3405" y="935"/>
                  </a:cubicBezTo>
                  <a:lnTo>
                    <a:pt x="4654" y="2066"/>
                  </a:lnTo>
                  <a:lnTo>
                    <a:pt x="4654" y="3472"/>
                  </a:lnTo>
                  <a:cubicBezTo>
                    <a:pt x="4598" y="3441"/>
                    <a:pt x="4542" y="3413"/>
                    <a:pt x="4483" y="3385"/>
                  </a:cubicBezTo>
                  <a:cubicBezTo>
                    <a:pt x="4092" y="3200"/>
                    <a:pt x="3675" y="3108"/>
                    <a:pt x="3257" y="3108"/>
                  </a:cubicBezTo>
                  <a:cubicBezTo>
                    <a:pt x="2927" y="3108"/>
                    <a:pt x="2597" y="3165"/>
                    <a:pt x="2277" y="3279"/>
                  </a:cubicBezTo>
                  <a:cubicBezTo>
                    <a:pt x="778" y="3820"/>
                    <a:pt x="1" y="5476"/>
                    <a:pt x="537" y="6975"/>
                  </a:cubicBezTo>
                  <a:cubicBezTo>
                    <a:pt x="961" y="8148"/>
                    <a:pt x="2072" y="8883"/>
                    <a:pt x="3256" y="8883"/>
                  </a:cubicBezTo>
                  <a:cubicBezTo>
                    <a:pt x="3579" y="8883"/>
                    <a:pt x="3907" y="8827"/>
                    <a:pt x="4230" y="8709"/>
                  </a:cubicBezTo>
                  <a:cubicBezTo>
                    <a:pt x="4253" y="8704"/>
                    <a:pt x="4270" y="8695"/>
                    <a:pt x="4289" y="8690"/>
                  </a:cubicBezTo>
                  <a:lnTo>
                    <a:pt x="4665" y="9066"/>
                  </a:lnTo>
                  <a:cubicBezTo>
                    <a:pt x="4761" y="10160"/>
                    <a:pt x="5549" y="11064"/>
                    <a:pt x="6610" y="11314"/>
                  </a:cubicBezTo>
                  <a:lnTo>
                    <a:pt x="6610" y="12714"/>
                  </a:lnTo>
                  <a:cubicBezTo>
                    <a:pt x="6610" y="12961"/>
                    <a:pt x="6812" y="13166"/>
                    <a:pt x="7062" y="13166"/>
                  </a:cubicBezTo>
                  <a:lnTo>
                    <a:pt x="10264" y="13166"/>
                  </a:lnTo>
                  <a:cubicBezTo>
                    <a:pt x="10514" y="13166"/>
                    <a:pt x="10716" y="12961"/>
                    <a:pt x="10716" y="12714"/>
                  </a:cubicBezTo>
                  <a:lnTo>
                    <a:pt x="10716" y="11314"/>
                  </a:lnTo>
                  <a:cubicBezTo>
                    <a:pt x="11845" y="11047"/>
                    <a:pt x="12673" y="10026"/>
                    <a:pt x="12673" y="8847"/>
                  </a:cubicBezTo>
                  <a:lnTo>
                    <a:pt x="12673" y="7185"/>
                  </a:lnTo>
                  <a:cubicBezTo>
                    <a:pt x="12670" y="7042"/>
                    <a:pt x="12552" y="6922"/>
                    <a:pt x="12409" y="6922"/>
                  </a:cubicBezTo>
                  <a:cubicBezTo>
                    <a:pt x="12266" y="6922"/>
                    <a:pt x="12145" y="7042"/>
                    <a:pt x="12145" y="7185"/>
                  </a:cubicBezTo>
                  <a:lnTo>
                    <a:pt x="12145" y="8847"/>
                  </a:lnTo>
                  <a:cubicBezTo>
                    <a:pt x="12145" y="9843"/>
                    <a:pt x="11404" y="10696"/>
                    <a:pt x="10419" y="10837"/>
                  </a:cubicBezTo>
                  <a:cubicBezTo>
                    <a:pt x="10290" y="10854"/>
                    <a:pt x="10191" y="10966"/>
                    <a:pt x="10191" y="11098"/>
                  </a:cubicBezTo>
                  <a:lnTo>
                    <a:pt x="10191" y="12644"/>
                  </a:lnTo>
                  <a:lnTo>
                    <a:pt x="7132" y="12644"/>
                  </a:lnTo>
                  <a:lnTo>
                    <a:pt x="7132" y="11101"/>
                  </a:lnTo>
                  <a:cubicBezTo>
                    <a:pt x="7132" y="10971"/>
                    <a:pt x="7034" y="10859"/>
                    <a:pt x="6905" y="10840"/>
                  </a:cubicBezTo>
                  <a:cubicBezTo>
                    <a:pt x="5951" y="10708"/>
                    <a:pt x="5224" y="9908"/>
                    <a:pt x="5182" y="8942"/>
                  </a:cubicBezTo>
                  <a:cubicBezTo>
                    <a:pt x="5179" y="8875"/>
                    <a:pt x="5151" y="8816"/>
                    <a:pt x="5103" y="8768"/>
                  </a:cubicBezTo>
                  <a:lnTo>
                    <a:pt x="2920" y="6582"/>
                  </a:lnTo>
                  <a:cubicBezTo>
                    <a:pt x="2647" y="6312"/>
                    <a:pt x="2647" y="5872"/>
                    <a:pt x="2920" y="5600"/>
                  </a:cubicBezTo>
                  <a:cubicBezTo>
                    <a:pt x="3049" y="5470"/>
                    <a:pt x="3223" y="5395"/>
                    <a:pt x="3411" y="5395"/>
                  </a:cubicBezTo>
                  <a:cubicBezTo>
                    <a:pt x="3596" y="5395"/>
                    <a:pt x="3767" y="5468"/>
                    <a:pt x="3902" y="5600"/>
                  </a:cubicBezTo>
                  <a:lnTo>
                    <a:pt x="4733" y="6430"/>
                  </a:lnTo>
                  <a:cubicBezTo>
                    <a:pt x="4782" y="6479"/>
                    <a:pt x="4850" y="6507"/>
                    <a:pt x="4919" y="6507"/>
                  </a:cubicBezTo>
                  <a:cubicBezTo>
                    <a:pt x="4953" y="6507"/>
                    <a:pt x="4987" y="6500"/>
                    <a:pt x="5019" y="6486"/>
                  </a:cubicBezTo>
                  <a:cubicBezTo>
                    <a:pt x="5117" y="6444"/>
                    <a:pt x="5182" y="6349"/>
                    <a:pt x="5182" y="6245"/>
                  </a:cubicBezTo>
                  <a:lnTo>
                    <a:pt x="5182" y="2543"/>
                  </a:lnTo>
                  <a:lnTo>
                    <a:pt x="5342" y="2689"/>
                  </a:lnTo>
                  <a:cubicBezTo>
                    <a:pt x="5392" y="2737"/>
                    <a:pt x="5454" y="2756"/>
                    <a:pt x="5518" y="2756"/>
                  </a:cubicBezTo>
                  <a:cubicBezTo>
                    <a:pt x="5589" y="2756"/>
                    <a:pt x="5662" y="2728"/>
                    <a:pt x="5715" y="2669"/>
                  </a:cubicBezTo>
                  <a:cubicBezTo>
                    <a:pt x="5813" y="2560"/>
                    <a:pt x="5802" y="2394"/>
                    <a:pt x="5698" y="2296"/>
                  </a:cubicBezTo>
                  <a:lnTo>
                    <a:pt x="5182" y="1830"/>
                  </a:lnTo>
                  <a:lnTo>
                    <a:pt x="5182" y="904"/>
                  </a:lnTo>
                  <a:cubicBezTo>
                    <a:pt x="5182" y="696"/>
                    <a:pt x="5350" y="525"/>
                    <a:pt x="5561" y="525"/>
                  </a:cubicBezTo>
                  <a:cubicBezTo>
                    <a:pt x="5768" y="525"/>
                    <a:pt x="5939" y="694"/>
                    <a:pt x="5939" y="904"/>
                  </a:cubicBezTo>
                  <a:lnTo>
                    <a:pt x="5939" y="1426"/>
                  </a:lnTo>
                  <a:cubicBezTo>
                    <a:pt x="5939" y="1572"/>
                    <a:pt x="6057" y="1690"/>
                    <a:pt x="6203" y="1690"/>
                  </a:cubicBezTo>
                  <a:cubicBezTo>
                    <a:pt x="6346" y="1690"/>
                    <a:pt x="6464" y="1572"/>
                    <a:pt x="6464" y="1426"/>
                  </a:cubicBezTo>
                  <a:lnTo>
                    <a:pt x="6464" y="904"/>
                  </a:lnTo>
                  <a:cubicBezTo>
                    <a:pt x="6464" y="407"/>
                    <a:pt x="6057" y="0"/>
                    <a:pt x="55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9;p47">
              <a:extLst>
                <a:ext uri="{FF2B5EF4-FFF2-40B4-BE49-F238E27FC236}">
                  <a16:creationId xmlns:a16="http://schemas.microsoft.com/office/drawing/2014/main" id="{971C038D-66B5-6A96-A47E-F40A208159A4}"/>
                </a:ext>
              </a:extLst>
            </p:cNvPr>
            <p:cNvSpPr/>
            <p:nvPr/>
          </p:nvSpPr>
          <p:spPr>
            <a:xfrm>
              <a:off x="2978477" y="4003592"/>
              <a:ext cx="71336" cy="91855"/>
            </a:xfrm>
            <a:custGeom>
              <a:avLst/>
              <a:gdLst/>
              <a:ahLst/>
              <a:cxnLst/>
              <a:rect l="l" t="t" r="r" b="b"/>
              <a:pathLst>
                <a:path w="2451" h="3156" extrusionOk="0">
                  <a:moveTo>
                    <a:pt x="264" y="1"/>
                  </a:moveTo>
                  <a:cubicBezTo>
                    <a:pt x="121" y="1"/>
                    <a:pt x="0" y="119"/>
                    <a:pt x="0" y="265"/>
                  </a:cubicBezTo>
                  <a:cubicBezTo>
                    <a:pt x="0" y="408"/>
                    <a:pt x="121" y="526"/>
                    <a:pt x="264" y="526"/>
                  </a:cubicBezTo>
                  <a:lnTo>
                    <a:pt x="1002" y="526"/>
                  </a:lnTo>
                  <a:cubicBezTo>
                    <a:pt x="1510" y="526"/>
                    <a:pt x="1923" y="941"/>
                    <a:pt x="1923" y="1449"/>
                  </a:cubicBezTo>
                  <a:lnTo>
                    <a:pt x="1923" y="2892"/>
                  </a:lnTo>
                  <a:cubicBezTo>
                    <a:pt x="1923" y="3035"/>
                    <a:pt x="2044" y="3156"/>
                    <a:pt x="2187" y="3156"/>
                  </a:cubicBezTo>
                  <a:cubicBezTo>
                    <a:pt x="2330" y="3156"/>
                    <a:pt x="2451" y="3035"/>
                    <a:pt x="2451" y="2892"/>
                  </a:cubicBezTo>
                  <a:lnTo>
                    <a:pt x="2451" y="1449"/>
                  </a:lnTo>
                  <a:cubicBezTo>
                    <a:pt x="2448" y="649"/>
                    <a:pt x="1797" y="1"/>
                    <a:pt x="10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80;p47">
              <a:extLst>
                <a:ext uri="{FF2B5EF4-FFF2-40B4-BE49-F238E27FC236}">
                  <a16:creationId xmlns:a16="http://schemas.microsoft.com/office/drawing/2014/main" id="{DCFC76D0-09BD-0094-1AD5-336DD5C514D3}"/>
                </a:ext>
              </a:extLst>
            </p:cNvPr>
            <p:cNvSpPr/>
            <p:nvPr/>
          </p:nvSpPr>
          <p:spPr>
            <a:xfrm>
              <a:off x="2797298" y="3728084"/>
              <a:ext cx="164880" cy="164938"/>
            </a:xfrm>
            <a:custGeom>
              <a:avLst/>
              <a:gdLst/>
              <a:ahLst/>
              <a:cxnLst/>
              <a:rect l="l" t="t" r="r" b="b"/>
              <a:pathLst>
                <a:path w="5665" h="5667" extrusionOk="0">
                  <a:moveTo>
                    <a:pt x="261" y="0"/>
                  </a:moveTo>
                  <a:cubicBezTo>
                    <a:pt x="118" y="0"/>
                    <a:pt x="0" y="121"/>
                    <a:pt x="0" y="264"/>
                  </a:cubicBezTo>
                  <a:lnTo>
                    <a:pt x="0" y="5403"/>
                  </a:lnTo>
                  <a:cubicBezTo>
                    <a:pt x="0" y="5549"/>
                    <a:pt x="118" y="5667"/>
                    <a:pt x="261" y="5667"/>
                  </a:cubicBezTo>
                  <a:cubicBezTo>
                    <a:pt x="407" y="5667"/>
                    <a:pt x="525" y="5549"/>
                    <a:pt x="525" y="5403"/>
                  </a:cubicBezTo>
                  <a:lnTo>
                    <a:pt x="525" y="528"/>
                  </a:lnTo>
                  <a:lnTo>
                    <a:pt x="5403" y="528"/>
                  </a:lnTo>
                  <a:cubicBezTo>
                    <a:pt x="5546" y="528"/>
                    <a:pt x="5664" y="407"/>
                    <a:pt x="5664" y="264"/>
                  </a:cubicBezTo>
                  <a:cubicBezTo>
                    <a:pt x="5664" y="121"/>
                    <a:pt x="5549" y="0"/>
                    <a:pt x="5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81;p47">
              <a:extLst>
                <a:ext uri="{FF2B5EF4-FFF2-40B4-BE49-F238E27FC236}">
                  <a16:creationId xmlns:a16="http://schemas.microsoft.com/office/drawing/2014/main" id="{47D1B73E-639D-5568-5A71-ECFC584901AA}"/>
                </a:ext>
              </a:extLst>
            </p:cNvPr>
            <p:cNvSpPr/>
            <p:nvPr/>
          </p:nvSpPr>
          <p:spPr>
            <a:xfrm>
              <a:off x="2797298" y="4086017"/>
              <a:ext cx="164880" cy="164880"/>
            </a:xfrm>
            <a:custGeom>
              <a:avLst/>
              <a:gdLst/>
              <a:ahLst/>
              <a:cxnLst/>
              <a:rect l="l" t="t" r="r" b="b"/>
              <a:pathLst>
                <a:path w="5665" h="5665" extrusionOk="0">
                  <a:moveTo>
                    <a:pt x="261" y="1"/>
                  </a:moveTo>
                  <a:cubicBezTo>
                    <a:pt x="118" y="1"/>
                    <a:pt x="0" y="119"/>
                    <a:pt x="0" y="262"/>
                  </a:cubicBezTo>
                  <a:lnTo>
                    <a:pt x="0" y="5404"/>
                  </a:lnTo>
                  <a:cubicBezTo>
                    <a:pt x="0" y="5547"/>
                    <a:pt x="118" y="5665"/>
                    <a:pt x="261" y="5665"/>
                  </a:cubicBezTo>
                  <a:lnTo>
                    <a:pt x="5403" y="5665"/>
                  </a:lnTo>
                  <a:cubicBezTo>
                    <a:pt x="5546" y="5665"/>
                    <a:pt x="5664" y="5547"/>
                    <a:pt x="5664" y="5404"/>
                  </a:cubicBezTo>
                  <a:cubicBezTo>
                    <a:pt x="5664" y="5258"/>
                    <a:pt x="5549" y="5140"/>
                    <a:pt x="5403" y="5140"/>
                  </a:cubicBezTo>
                  <a:lnTo>
                    <a:pt x="525" y="5140"/>
                  </a:lnTo>
                  <a:lnTo>
                    <a:pt x="525" y="262"/>
                  </a:lnTo>
                  <a:cubicBezTo>
                    <a:pt x="525" y="119"/>
                    <a:pt x="407" y="1"/>
                    <a:pt x="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47">
              <a:extLst>
                <a:ext uri="{FF2B5EF4-FFF2-40B4-BE49-F238E27FC236}">
                  <a16:creationId xmlns:a16="http://schemas.microsoft.com/office/drawing/2014/main" id="{7F71680D-19DB-EC56-9D1E-7BAAE0E6182A}"/>
                </a:ext>
              </a:extLst>
            </p:cNvPr>
            <p:cNvSpPr/>
            <p:nvPr/>
          </p:nvSpPr>
          <p:spPr>
            <a:xfrm>
              <a:off x="3104123" y="3728084"/>
              <a:ext cx="164938" cy="164938"/>
            </a:xfrm>
            <a:custGeom>
              <a:avLst/>
              <a:gdLst/>
              <a:ahLst/>
              <a:cxnLst/>
              <a:rect l="l" t="t" r="r" b="b"/>
              <a:pathLst>
                <a:path w="5667" h="5667" extrusionOk="0">
                  <a:moveTo>
                    <a:pt x="264" y="0"/>
                  </a:moveTo>
                  <a:cubicBezTo>
                    <a:pt x="118" y="0"/>
                    <a:pt x="0" y="121"/>
                    <a:pt x="0" y="264"/>
                  </a:cubicBezTo>
                  <a:cubicBezTo>
                    <a:pt x="0" y="407"/>
                    <a:pt x="118" y="528"/>
                    <a:pt x="264" y="528"/>
                  </a:cubicBezTo>
                  <a:lnTo>
                    <a:pt x="5139" y="528"/>
                  </a:lnTo>
                  <a:lnTo>
                    <a:pt x="5139" y="5403"/>
                  </a:lnTo>
                  <a:cubicBezTo>
                    <a:pt x="5139" y="5549"/>
                    <a:pt x="5260" y="5667"/>
                    <a:pt x="5403" y="5667"/>
                  </a:cubicBezTo>
                  <a:cubicBezTo>
                    <a:pt x="5546" y="5667"/>
                    <a:pt x="5667" y="5549"/>
                    <a:pt x="5667" y="5403"/>
                  </a:cubicBezTo>
                  <a:lnTo>
                    <a:pt x="5667" y="264"/>
                  </a:lnTo>
                  <a:cubicBezTo>
                    <a:pt x="5667" y="121"/>
                    <a:pt x="5549" y="0"/>
                    <a:pt x="5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47">
              <a:extLst>
                <a:ext uri="{FF2B5EF4-FFF2-40B4-BE49-F238E27FC236}">
                  <a16:creationId xmlns:a16="http://schemas.microsoft.com/office/drawing/2014/main" id="{2747A6B5-1A09-F5C0-6F58-C2C864A2BBEF}"/>
                </a:ext>
              </a:extLst>
            </p:cNvPr>
            <p:cNvSpPr/>
            <p:nvPr/>
          </p:nvSpPr>
          <p:spPr>
            <a:xfrm>
              <a:off x="3104123" y="4086104"/>
              <a:ext cx="164938" cy="164967"/>
            </a:xfrm>
            <a:custGeom>
              <a:avLst/>
              <a:gdLst/>
              <a:ahLst/>
              <a:cxnLst/>
              <a:rect l="l" t="t" r="r" b="b"/>
              <a:pathLst>
                <a:path w="5667" h="5668" extrusionOk="0">
                  <a:moveTo>
                    <a:pt x="5403" y="1"/>
                  </a:moveTo>
                  <a:cubicBezTo>
                    <a:pt x="5260" y="1"/>
                    <a:pt x="5139" y="118"/>
                    <a:pt x="5139" y="264"/>
                  </a:cubicBezTo>
                  <a:lnTo>
                    <a:pt x="5139" y="5140"/>
                  </a:lnTo>
                  <a:lnTo>
                    <a:pt x="264" y="5140"/>
                  </a:lnTo>
                  <a:cubicBezTo>
                    <a:pt x="118" y="5140"/>
                    <a:pt x="0" y="5260"/>
                    <a:pt x="0" y="5403"/>
                  </a:cubicBezTo>
                  <a:cubicBezTo>
                    <a:pt x="0" y="5546"/>
                    <a:pt x="118" y="5667"/>
                    <a:pt x="264" y="5667"/>
                  </a:cubicBezTo>
                  <a:lnTo>
                    <a:pt x="5403" y="5667"/>
                  </a:lnTo>
                  <a:cubicBezTo>
                    <a:pt x="5546" y="5667"/>
                    <a:pt x="5667" y="5546"/>
                    <a:pt x="5667" y="5403"/>
                  </a:cubicBezTo>
                  <a:lnTo>
                    <a:pt x="5667" y="264"/>
                  </a:lnTo>
                  <a:cubicBezTo>
                    <a:pt x="5667" y="116"/>
                    <a:pt x="5549" y="1"/>
                    <a:pt x="54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47">
              <a:extLst>
                <a:ext uri="{FF2B5EF4-FFF2-40B4-BE49-F238E27FC236}">
                  <a16:creationId xmlns:a16="http://schemas.microsoft.com/office/drawing/2014/main" id="{9A250A72-F499-4535-1512-CD5F55FA78A3}"/>
                </a:ext>
              </a:extLst>
            </p:cNvPr>
            <p:cNvSpPr/>
            <p:nvPr/>
          </p:nvSpPr>
          <p:spPr>
            <a:xfrm>
              <a:off x="3168649" y="4149408"/>
              <a:ext cx="67174" cy="15309"/>
            </a:xfrm>
            <a:custGeom>
              <a:avLst/>
              <a:gdLst/>
              <a:ahLst/>
              <a:cxnLst/>
              <a:rect l="l" t="t" r="r" b="b"/>
              <a:pathLst>
                <a:path w="2308" h="526" extrusionOk="0">
                  <a:moveTo>
                    <a:pt x="264" y="1"/>
                  </a:moveTo>
                  <a:cubicBezTo>
                    <a:pt x="118" y="1"/>
                    <a:pt x="0" y="119"/>
                    <a:pt x="0" y="265"/>
                  </a:cubicBezTo>
                  <a:cubicBezTo>
                    <a:pt x="0" y="408"/>
                    <a:pt x="118" y="526"/>
                    <a:pt x="264" y="526"/>
                  </a:cubicBezTo>
                  <a:lnTo>
                    <a:pt x="2046" y="526"/>
                  </a:lnTo>
                  <a:cubicBezTo>
                    <a:pt x="2189" y="526"/>
                    <a:pt x="2307" y="408"/>
                    <a:pt x="2307" y="265"/>
                  </a:cubicBezTo>
                  <a:cubicBezTo>
                    <a:pt x="2307" y="116"/>
                    <a:pt x="2192" y="1"/>
                    <a:pt x="20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47">
              <a:extLst>
                <a:ext uri="{FF2B5EF4-FFF2-40B4-BE49-F238E27FC236}">
                  <a16:creationId xmlns:a16="http://schemas.microsoft.com/office/drawing/2014/main" id="{1757E7E1-9DF3-CA98-B512-AF73961ABCE7}"/>
                </a:ext>
              </a:extLst>
            </p:cNvPr>
            <p:cNvSpPr/>
            <p:nvPr/>
          </p:nvSpPr>
          <p:spPr>
            <a:xfrm>
              <a:off x="3168649" y="4175311"/>
              <a:ext cx="67174" cy="15397"/>
            </a:xfrm>
            <a:custGeom>
              <a:avLst/>
              <a:gdLst/>
              <a:ahLst/>
              <a:cxnLst/>
              <a:rect l="l" t="t" r="r" b="b"/>
              <a:pathLst>
                <a:path w="2308" h="529" extrusionOk="0">
                  <a:moveTo>
                    <a:pt x="264" y="0"/>
                  </a:moveTo>
                  <a:cubicBezTo>
                    <a:pt x="118" y="0"/>
                    <a:pt x="0" y="121"/>
                    <a:pt x="0" y="264"/>
                  </a:cubicBezTo>
                  <a:cubicBezTo>
                    <a:pt x="0" y="407"/>
                    <a:pt x="118" y="528"/>
                    <a:pt x="264" y="528"/>
                  </a:cubicBezTo>
                  <a:lnTo>
                    <a:pt x="2046" y="528"/>
                  </a:lnTo>
                  <a:cubicBezTo>
                    <a:pt x="2189" y="528"/>
                    <a:pt x="2307" y="407"/>
                    <a:pt x="2307" y="264"/>
                  </a:cubicBezTo>
                  <a:cubicBezTo>
                    <a:pt x="2307" y="118"/>
                    <a:pt x="2192" y="0"/>
                    <a:pt x="20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47">
              <a:extLst>
                <a:ext uri="{FF2B5EF4-FFF2-40B4-BE49-F238E27FC236}">
                  <a16:creationId xmlns:a16="http://schemas.microsoft.com/office/drawing/2014/main" id="{B576FDE3-B0E1-F7ED-DDFE-45638261DB5F}"/>
                </a:ext>
              </a:extLst>
            </p:cNvPr>
            <p:cNvSpPr/>
            <p:nvPr/>
          </p:nvSpPr>
          <p:spPr>
            <a:xfrm>
              <a:off x="3168649" y="4201273"/>
              <a:ext cx="67174" cy="15309"/>
            </a:xfrm>
            <a:custGeom>
              <a:avLst/>
              <a:gdLst/>
              <a:ahLst/>
              <a:cxnLst/>
              <a:rect l="l" t="t" r="r" b="b"/>
              <a:pathLst>
                <a:path w="2308" h="526" extrusionOk="0">
                  <a:moveTo>
                    <a:pt x="264" y="1"/>
                  </a:moveTo>
                  <a:cubicBezTo>
                    <a:pt x="118" y="1"/>
                    <a:pt x="0" y="119"/>
                    <a:pt x="0" y="265"/>
                  </a:cubicBezTo>
                  <a:cubicBezTo>
                    <a:pt x="0" y="408"/>
                    <a:pt x="118" y="526"/>
                    <a:pt x="264" y="526"/>
                  </a:cubicBezTo>
                  <a:lnTo>
                    <a:pt x="2046" y="526"/>
                  </a:lnTo>
                  <a:cubicBezTo>
                    <a:pt x="2189" y="526"/>
                    <a:pt x="2307" y="408"/>
                    <a:pt x="2307" y="265"/>
                  </a:cubicBezTo>
                  <a:cubicBezTo>
                    <a:pt x="2307" y="116"/>
                    <a:pt x="2192" y="1"/>
                    <a:pt x="20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87;p47">
              <a:extLst>
                <a:ext uri="{FF2B5EF4-FFF2-40B4-BE49-F238E27FC236}">
                  <a16:creationId xmlns:a16="http://schemas.microsoft.com/office/drawing/2014/main" id="{2A089833-3180-E68B-0443-109D438F2FEA}"/>
                </a:ext>
              </a:extLst>
            </p:cNvPr>
            <p:cNvSpPr/>
            <p:nvPr/>
          </p:nvSpPr>
          <p:spPr>
            <a:xfrm>
              <a:off x="3164080" y="3762544"/>
              <a:ext cx="15280" cy="15309"/>
            </a:xfrm>
            <a:custGeom>
              <a:avLst/>
              <a:gdLst/>
              <a:ahLst/>
              <a:cxnLst/>
              <a:rect l="l" t="t" r="r" b="b"/>
              <a:pathLst>
                <a:path w="525" h="526" extrusionOk="0">
                  <a:moveTo>
                    <a:pt x="261" y="1"/>
                  </a:moveTo>
                  <a:cubicBezTo>
                    <a:pt x="191" y="1"/>
                    <a:pt x="124" y="29"/>
                    <a:pt x="76" y="76"/>
                  </a:cubicBezTo>
                  <a:cubicBezTo>
                    <a:pt x="25" y="127"/>
                    <a:pt x="0" y="191"/>
                    <a:pt x="0" y="262"/>
                  </a:cubicBezTo>
                  <a:cubicBezTo>
                    <a:pt x="0" y="332"/>
                    <a:pt x="28" y="399"/>
                    <a:pt x="76" y="450"/>
                  </a:cubicBezTo>
                  <a:cubicBezTo>
                    <a:pt x="124" y="497"/>
                    <a:pt x="191" y="525"/>
                    <a:pt x="261" y="525"/>
                  </a:cubicBezTo>
                  <a:cubicBezTo>
                    <a:pt x="331" y="525"/>
                    <a:pt x="399" y="497"/>
                    <a:pt x="449" y="450"/>
                  </a:cubicBezTo>
                  <a:cubicBezTo>
                    <a:pt x="497" y="399"/>
                    <a:pt x="525" y="332"/>
                    <a:pt x="525" y="262"/>
                  </a:cubicBezTo>
                  <a:cubicBezTo>
                    <a:pt x="525" y="197"/>
                    <a:pt x="497" y="127"/>
                    <a:pt x="449" y="76"/>
                  </a:cubicBezTo>
                  <a:cubicBezTo>
                    <a:pt x="399" y="29"/>
                    <a:pt x="331" y="1"/>
                    <a:pt x="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8;p47">
              <a:extLst>
                <a:ext uri="{FF2B5EF4-FFF2-40B4-BE49-F238E27FC236}">
                  <a16:creationId xmlns:a16="http://schemas.microsoft.com/office/drawing/2014/main" id="{01F35AEF-433F-F216-4A95-41D4BDB67606}"/>
                </a:ext>
              </a:extLst>
            </p:cNvPr>
            <p:cNvSpPr/>
            <p:nvPr/>
          </p:nvSpPr>
          <p:spPr>
            <a:xfrm>
              <a:off x="3192341" y="3762544"/>
              <a:ext cx="15280" cy="15309"/>
            </a:xfrm>
            <a:custGeom>
              <a:avLst/>
              <a:gdLst/>
              <a:ahLst/>
              <a:cxnLst/>
              <a:rect l="l" t="t" r="r" b="b"/>
              <a:pathLst>
                <a:path w="525" h="526" extrusionOk="0">
                  <a:moveTo>
                    <a:pt x="261" y="1"/>
                  </a:moveTo>
                  <a:cubicBezTo>
                    <a:pt x="191" y="1"/>
                    <a:pt x="126" y="29"/>
                    <a:pt x="76" y="76"/>
                  </a:cubicBezTo>
                  <a:cubicBezTo>
                    <a:pt x="28" y="127"/>
                    <a:pt x="0" y="191"/>
                    <a:pt x="0" y="262"/>
                  </a:cubicBezTo>
                  <a:cubicBezTo>
                    <a:pt x="0" y="332"/>
                    <a:pt x="28" y="399"/>
                    <a:pt x="76" y="450"/>
                  </a:cubicBezTo>
                  <a:cubicBezTo>
                    <a:pt x="126" y="497"/>
                    <a:pt x="191" y="525"/>
                    <a:pt x="261" y="525"/>
                  </a:cubicBezTo>
                  <a:cubicBezTo>
                    <a:pt x="331" y="525"/>
                    <a:pt x="399" y="497"/>
                    <a:pt x="449" y="450"/>
                  </a:cubicBezTo>
                  <a:cubicBezTo>
                    <a:pt x="497" y="399"/>
                    <a:pt x="525" y="332"/>
                    <a:pt x="525" y="262"/>
                  </a:cubicBezTo>
                  <a:cubicBezTo>
                    <a:pt x="525" y="197"/>
                    <a:pt x="497" y="127"/>
                    <a:pt x="449" y="76"/>
                  </a:cubicBezTo>
                  <a:cubicBezTo>
                    <a:pt x="399" y="29"/>
                    <a:pt x="331" y="1"/>
                    <a:pt x="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89;p47">
              <a:extLst>
                <a:ext uri="{FF2B5EF4-FFF2-40B4-BE49-F238E27FC236}">
                  <a16:creationId xmlns:a16="http://schemas.microsoft.com/office/drawing/2014/main" id="{8491A0E0-AB53-FE76-3E94-714C9F0533AB}"/>
                </a:ext>
              </a:extLst>
            </p:cNvPr>
            <p:cNvSpPr/>
            <p:nvPr/>
          </p:nvSpPr>
          <p:spPr>
            <a:xfrm>
              <a:off x="3220514" y="3762544"/>
              <a:ext cx="15309" cy="15309"/>
            </a:xfrm>
            <a:custGeom>
              <a:avLst/>
              <a:gdLst/>
              <a:ahLst/>
              <a:cxnLst/>
              <a:rect l="l" t="t" r="r" b="b"/>
              <a:pathLst>
                <a:path w="526" h="526" extrusionOk="0">
                  <a:moveTo>
                    <a:pt x="261" y="1"/>
                  </a:moveTo>
                  <a:cubicBezTo>
                    <a:pt x="191" y="1"/>
                    <a:pt x="127" y="29"/>
                    <a:pt x="76" y="76"/>
                  </a:cubicBezTo>
                  <a:cubicBezTo>
                    <a:pt x="28" y="127"/>
                    <a:pt x="0" y="191"/>
                    <a:pt x="0" y="262"/>
                  </a:cubicBezTo>
                  <a:cubicBezTo>
                    <a:pt x="0" y="332"/>
                    <a:pt x="28" y="399"/>
                    <a:pt x="76" y="450"/>
                  </a:cubicBezTo>
                  <a:cubicBezTo>
                    <a:pt x="127" y="497"/>
                    <a:pt x="191" y="525"/>
                    <a:pt x="261" y="525"/>
                  </a:cubicBezTo>
                  <a:cubicBezTo>
                    <a:pt x="332" y="525"/>
                    <a:pt x="399" y="497"/>
                    <a:pt x="449" y="450"/>
                  </a:cubicBezTo>
                  <a:cubicBezTo>
                    <a:pt x="497" y="399"/>
                    <a:pt x="525" y="332"/>
                    <a:pt x="525" y="262"/>
                  </a:cubicBezTo>
                  <a:cubicBezTo>
                    <a:pt x="525" y="197"/>
                    <a:pt x="497" y="127"/>
                    <a:pt x="449" y="76"/>
                  </a:cubicBezTo>
                  <a:cubicBezTo>
                    <a:pt x="399" y="29"/>
                    <a:pt x="332" y="1"/>
                    <a:pt x="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90;p47">
              <a:extLst>
                <a:ext uri="{FF2B5EF4-FFF2-40B4-BE49-F238E27FC236}">
                  <a16:creationId xmlns:a16="http://schemas.microsoft.com/office/drawing/2014/main" id="{F98E8174-13CB-F42F-7B22-C39B3B8E17C0}"/>
                </a:ext>
              </a:extLst>
            </p:cNvPr>
            <p:cNvSpPr/>
            <p:nvPr/>
          </p:nvSpPr>
          <p:spPr>
            <a:xfrm>
              <a:off x="2832981" y="4164600"/>
              <a:ext cx="51923" cy="51894"/>
            </a:xfrm>
            <a:custGeom>
              <a:avLst/>
              <a:gdLst/>
              <a:ahLst/>
              <a:cxnLst/>
              <a:rect l="l" t="t" r="r" b="b"/>
              <a:pathLst>
                <a:path w="1784" h="1783" extrusionOk="0">
                  <a:moveTo>
                    <a:pt x="1258" y="531"/>
                  </a:moveTo>
                  <a:lnTo>
                    <a:pt x="1258" y="1261"/>
                  </a:lnTo>
                  <a:lnTo>
                    <a:pt x="528" y="1261"/>
                  </a:lnTo>
                  <a:lnTo>
                    <a:pt x="528" y="531"/>
                  </a:lnTo>
                  <a:close/>
                  <a:moveTo>
                    <a:pt x="439" y="1"/>
                  </a:moveTo>
                  <a:cubicBezTo>
                    <a:pt x="197" y="1"/>
                    <a:pt x="1" y="197"/>
                    <a:pt x="1" y="439"/>
                  </a:cubicBezTo>
                  <a:lnTo>
                    <a:pt x="1" y="1345"/>
                  </a:lnTo>
                  <a:cubicBezTo>
                    <a:pt x="1" y="1586"/>
                    <a:pt x="197" y="1783"/>
                    <a:pt x="439" y="1783"/>
                  </a:cubicBezTo>
                  <a:lnTo>
                    <a:pt x="1345" y="1783"/>
                  </a:lnTo>
                  <a:cubicBezTo>
                    <a:pt x="1587" y="1783"/>
                    <a:pt x="1783" y="1586"/>
                    <a:pt x="1783" y="1345"/>
                  </a:cubicBezTo>
                  <a:lnTo>
                    <a:pt x="1783" y="439"/>
                  </a:lnTo>
                  <a:cubicBezTo>
                    <a:pt x="1783" y="197"/>
                    <a:pt x="1587"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91;p47">
              <a:extLst>
                <a:ext uri="{FF2B5EF4-FFF2-40B4-BE49-F238E27FC236}">
                  <a16:creationId xmlns:a16="http://schemas.microsoft.com/office/drawing/2014/main" id="{043E0921-3222-0C0E-46AA-F2D5F247989C}"/>
                </a:ext>
              </a:extLst>
            </p:cNvPr>
            <p:cNvSpPr/>
            <p:nvPr/>
          </p:nvSpPr>
          <p:spPr>
            <a:xfrm>
              <a:off x="2828906" y="3801603"/>
              <a:ext cx="92408" cy="15367"/>
            </a:xfrm>
            <a:custGeom>
              <a:avLst/>
              <a:gdLst/>
              <a:ahLst/>
              <a:cxnLst/>
              <a:rect l="l" t="t" r="r" b="b"/>
              <a:pathLst>
                <a:path w="3175" h="528" extrusionOk="0">
                  <a:moveTo>
                    <a:pt x="264" y="0"/>
                  </a:moveTo>
                  <a:cubicBezTo>
                    <a:pt x="121" y="0"/>
                    <a:pt x="1" y="121"/>
                    <a:pt x="1" y="264"/>
                  </a:cubicBezTo>
                  <a:cubicBezTo>
                    <a:pt x="1" y="407"/>
                    <a:pt x="121" y="528"/>
                    <a:pt x="264" y="528"/>
                  </a:cubicBezTo>
                  <a:lnTo>
                    <a:pt x="2914" y="528"/>
                  </a:lnTo>
                  <a:cubicBezTo>
                    <a:pt x="3057" y="528"/>
                    <a:pt x="3175" y="407"/>
                    <a:pt x="3175" y="264"/>
                  </a:cubicBezTo>
                  <a:cubicBezTo>
                    <a:pt x="3175" y="121"/>
                    <a:pt x="3057" y="0"/>
                    <a:pt x="29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92;p47">
              <a:extLst>
                <a:ext uri="{FF2B5EF4-FFF2-40B4-BE49-F238E27FC236}">
                  <a16:creationId xmlns:a16="http://schemas.microsoft.com/office/drawing/2014/main" id="{438C1E6D-ABF8-1950-DA9B-7BF210CF1B04}"/>
                </a:ext>
              </a:extLst>
            </p:cNvPr>
            <p:cNvSpPr/>
            <p:nvPr/>
          </p:nvSpPr>
          <p:spPr>
            <a:xfrm>
              <a:off x="2828906" y="3780589"/>
              <a:ext cx="92408" cy="15309"/>
            </a:xfrm>
            <a:custGeom>
              <a:avLst/>
              <a:gdLst/>
              <a:ahLst/>
              <a:cxnLst/>
              <a:rect l="l" t="t" r="r" b="b"/>
              <a:pathLst>
                <a:path w="3175" h="526" extrusionOk="0">
                  <a:moveTo>
                    <a:pt x="264" y="1"/>
                  </a:moveTo>
                  <a:cubicBezTo>
                    <a:pt x="121" y="1"/>
                    <a:pt x="1" y="119"/>
                    <a:pt x="1" y="265"/>
                  </a:cubicBezTo>
                  <a:cubicBezTo>
                    <a:pt x="1" y="408"/>
                    <a:pt x="121" y="526"/>
                    <a:pt x="264" y="526"/>
                  </a:cubicBezTo>
                  <a:lnTo>
                    <a:pt x="2914" y="526"/>
                  </a:lnTo>
                  <a:cubicBezTo>
                    <a:pt x="3057" y="526"/>
                    <a:pt x="3175" y="408"/>
                    <a:pt x="3175" y="265"/>
                  </a:cubicBezTo>
                  <a:cubicBezTo>
                    <a:pt x="3175" y="119"/>
                    <a:pt x="3057" y="1"/>
                    <a:pt x="29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93;p47">
              <a:extLst>
                <a:ext uri="{FF2B5EF4-FFF2-40B4-BE49-F238E27FC236}">
                  <a16:creationId xmlns:a16="http://schemas.microsoft.com/office/drawing/2014/main" id="{89985356-1B2D-AFAD-44C3-3B0CA4ED1D5B}"/>
                </a:ext>
              </a:extLst>
            </p:cNvPr>
            <p:cNvSpPr/>
            <p:nvPr/>
          </p:nvSpPr>
          <p:spPr>
            <a:xfrm>
              <a:off x="2828906" y="3759692"/>
              <a:ext cx="92408" cy="15309"/>
            </a:xfrm>
            <a:custGeom>
              <a:avLst/>
              <a:gdLst/>
              <a:ahLst/>
              <a:cxnLst/>
              <a:rect l="l" t="t" r="r" b="b"/>
              <a:pathLst>
                <a:path w="3175" h="526" extrusionOk="0">
                  <a:moveTo>
                    <a:pt x="264" y="0"/>
                  </a:moveTo>
                  <a:cubicBezTo>
                    <a:pt x="121" y="0"/>
                    <a:pt x="1" y="118"/>
                    <a:pt x="1" y="261"/>
                  </a:cubicBezTo>
                  <a:cubicBezTo>
                    <a:pt x="1" y="407"/>
                    <a:pt x="121" y="525"/>
                    <a:pt x="264" y="525"/>
                  </a:cubicBezTo>
                  <a:lnTo>
                    <a:pt x="2914" y="525"/>
                  </a:lnTo>
                  <a:cubicBezTo>
                    <a:pt x="3057" y="525"/>
                    <a:pt x="3175" y="407"/>
                    <a:pt x="3175" y="261"/>
                  </a:cubicBezTo>
                  <a:cubicBezTo>
                    <a:pt x="3175" y="118"/>
                    <a:pt x="3057" y="0"/>
                    <a:pt x="29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359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1BC5-A559-1E12-98E0-9134E0FC7F1D}"/>
              </a:ext>
            </a:extLst>
          </p:cNvPr>
          <p:cNvSpPr>
            <a:spLocks noGrp="1"/>
          </p:cNvSpPr>
          <p:nvPr>
            <p:ph type="title"/>
          </p:nvPr>
        </p:nvSpPr>
        <p:spPr>
          <a:xfrm>
            <a:off x="2318954" y="342568"/>
            <a:ext cx="4477174" cy="819574"/>
          </a:xfrm>
        </p:spPr>
        <p:txBody>
          <a:bodyPr/>
          <a:lstStyle/>
          <a:p>
            <a:r>
              <a:rPr lang="en-IN" sz="4800" dirty="0"/>
              <a:t>Summary</a:t>
            </a:r>
          </a:p>
        </p:txBody>
      </p:sp>
      <p:sp>
        <p:nvSpPr>
          <p:cNvPr id="3" name="Subtitle 2">
            <a:extLst>
              <a:ext uri="{FF2B5EF4-FFF2-40B4-BE49-F238E27FC236}">
                <a16:creationId xmlns:a16="http://schemas.microsoft.com/office/drawing/2014/main" id="{CCE92017-FAA7-58BA-94CC-FAC52D6A92B5}"/>
              </a:ext>
            </a:extLst>
          </p:cNvPr>
          <p:cNvSpPr>
            <a:spLocks noGrp="1"/>
          </p:cNvSpPr>
          <p:nvPr>
            <p:ph type="subTitle" idx="1"/>
          </p:nvPr>
        </p:nvSpPr>
        <p:spPr>
          <a:xfrm>
            <a:off x="1293706" y="1162142"/>
            <a:ext cx="7559041" cy="1818125"/>
          </a:xfrm>
        </p:spPr>
        <p:txBody>
          <a:bodyPr/>
          <a:lstStyle/>
          <a:p>
            <a:pPr algn="just">
              <a:buClr>
                <a:schemeClr val="tx1"/>
              </a:buClr>
              <a:buSzPct val="100000"/>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The project aims to enhance attendance tracking through a cutting-edge face recognition system. It incorporates features like a face database, automatic face location, and Python integration. The installation process is well-documented, ensuring seamless deployment. Troubleshooting support addresses common issues for widespread applicability.</a:t>
            </a:r>
            <a:endParaRPr lang="en-IN" sz="1600" dirty="0">
              <a:latin typeface="Chakra Petch" panose="020B0604020202020204" charset="-34"/>
              <a:cs typeface="Chakra Petch" panose="020B0604020202020204" charset="-34"/>
            </a:endParaRPr>
          </a:p>
        </p:txBody>
      </p:sp>
      <p:grpSp>
        <p:nvGrpSpPr>
          <p:cNvPr id="4" name="Google Shape;8059;p56">
            <a:extLst>
              <a:ext uri="{FF2B5EF4-FFF2-40B4-BE49-F238E27FC236}">
                <a16:creationId xmlns:a16="http://schemas.microsoft.com/office/drawing/2014/main" id="{7276EEBB-B98B-9BEE-A44C-E2BEBC290D11}"/>
              </a:ext>
            </a:extLst>
          </p:cNvPr>
          <p:cNvGrpSpPr/>
          <p:nvPr/>
        </p:nvGrpSpPr>
        <p:grpSpPr>
          <a:xfrm>
            <a:off x="1530154" y="2980267"/>
            <a:ext cx="6503638" cy="1334347"/>
            <a:chOff x="1808063" y="4294338"/>
            <a:chExt cx="3370782" cy="721817"/>
          </a:xfrm>
        </p:grpSpPr>
        <p:sp>
          <p:nvSpPr>
            <p:cNvPr id="5" name="Google Shape;8060;p56">
              <a:extLst>
                <a:ext uri="{FF2B5EF4-FFF2-40B4-BE49-F238E27FC236}">
                  <a16:creationId xmlns:a16="http://schemas.microsoft.com/office/drawing/2014/main" id="{F8D87740-1153-1909-5D0D-251EF1813E24}"/>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12700" cap="flat" cmpd="sng">
              <a:solidFill>
                <a:srgbClr val="D7DFE5"/>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61;p56">
              <a:extLst>
                <a:ext uri="{FF2B5EF4-FFF2-40B4-BE49-F238E27FC236}">
                  <a16:creationId xmlns:a16="http://schemas.microsoft.com/office/drawing/2014/main" id="{04A3A88D-9CC9-6E10-919D-F59A3E21BB06}"/>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12700" cap="flat" cmpd="sng">
              <a:solidFill>
                <a:srgbClr val="A5B7C5"/>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8062;p56">
              <a:extLst>
                <a:ext uri="{FF2B5EF4-FFF2-40B4-BE49-F238E27FC236}">
                  <a16:creationId xmlns:a16="http://schemas.microsoft.com/office/drawing/2014/main" id="{532C3F9C-5731-F7E0-E961-611D9AC18585}"/>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12700" cap="flat" cmpd="sng">
              <a:solidFill>
                <a:srgbClr val="869FB1"/>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63;p56">
              <a:extLst>
                <a:ext uri="{FF2B5EF4-FFF2-40B4-BE49-F238E27FC236}">
                  <a16:creationId xmlns:a16="http://schemas.microsoft.com/office/drawing/2014/main" id="{3538B12C-ED74-94F2-AA3F-1D3F25552881}"/>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12700" cap="flat" cmpd="sng">
              <a:solidFill>
                <a:srgbClr val="869FB2"/>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64;p56">
              <a:extLst>
                <a:ext uri="{FF2B5EF4-FFF2-40B4-BE49-F238E27FC236}">
                  <a16:creationId xmlns:a16="http://schemas.microsoft.com/office/drawing/2014/main" id="{C4F4EBD3-222E-C131-DAAB-189C954E4B71}"/>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12700" cap="flat" cmpd="sng">
              <a:solidFill>
                <a:srgbClr val="CFD9E0"/>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65;p56">
              <a:extLst>
                <a:ext uri="{FF2B5EF4-FFF2-40B4-BE49-F238E27FC236}">
                  <a16:creationId xmlns:a16="http://schemas.microsoft.com/office/drawing/2014/main" id="{6F8FC9A6-8702-6FAB-908B-35D79CE52CA7}"/>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12700" cap="flat" cmpd="sng">
              <a:solidFill>
                <a:srgbClr val="667E92"/>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66;p56">
              <a:extLst>
                <a:ext uri="{FF2B5EF4-FFF2-40B4-BE49-F238E27FC236}">
                  <a16:creationId xmlns:a16="http://schemas.microsoft.com/office/drawing/2014/main" id="{81858141-4ED7-00EC-9428-FF94E61DF9DF}"/>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12700" cap="flat" cmpd="sng">
              <a:solidFill>
                <a:srgbClr val="D7DFE5"/>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67;p56">
              <a:extLst>
                <a:ext uri="{FF2B5EF4-FFF2-40B4-BE49-F238E27FC236}">
                  <a16:creationId xmlns:a16="http://schemas.microsoft.com/office/drawing/2014/main" id="{ADEB65B8-2FCC-4421-2B9A-14121F02E0B9}"/>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12700" cap="flat" cmpd="sng">
              <a:solidFill>
                <a:srgbClr val="D7DFE5"/>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68;p56">
              <a:extLst>
                <a:ext uri="{FF2B5EF4-FFF2-40B4-BE49-F238E27FC236}">
                  <a16:creationId xmlns:a16="http://schemas.microsoft.com/office/drawing/2014/main" id="{94CEF203-8A93-1AAE-B0CE-9E6986644B28}"/>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12700" cap="flat" cmpd="sng">
              <a:solidFill>
                <a:srgbClr val="D7DFE5"/>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69;p56">
              <a:extLst>
                <a:ext uri="{FF2B5EF4-FFF2-40B4-BE49-F238E27FC236}">
                  <a16:creationId xmlns:a16="http://schemas.microsoft.com/office/drawing/2014/main" id="{DC570A8D-8E9E-D816-E427-88CAC5F0A324}"/>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12700" cap="flat" cmpd="sng">
              <a:solidFill>
                <a:srgbClr val="D7DFE5"/>
              </a:solidFill>
              <a:prstDash val="sys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AE10F3D2-3AD6-B126-3D05-778EA567E97E}"/>
              </a:ext>
            </a:extLst>
          </p:cNvPr>
          <p:cNvSpPr txBox="1"/>
          <p:nvPr/>
        </p:nvSpPr>
        <p:spPr>
          <a:xfrm>
            <a:off x="6786051" y="4511040"/>
            <a:ext cx="1611421" cy="369332"/>
          </a:xfrm>
          <a:prstGeom prst="rect">
            <a:avLst/>
          </a:prstGeom>
          <a:noFill/>
        </p:spPr>
        <p:txBody>
          <a:bodyPr wrap="square" rtlCol="0">
            <a:spAutoFit/>
          </a:bodyPr>
          <a:lstStyle/>
          <a:p>
            <a:r>
              <a:rPr lang="en-IN" sz="1800" i="1" dirty="0">
                <a:solidFill>
                  <a:schemeClr val="tx1"/>
                </a:solidFill>
                <a:latin typeface="Chakra Petch" panose="020B0604020202020204" charset="-34"/>
                <a:cs typeface="Chakra Petch" panose="020B0604020202020204" charset="-34"/>
              </a:rPr>
              <a:t>Thank-You!!</a:t>
            </a:r>
          </a:p>
        </p:txBody>
      </p:sp>
    </p:spTree>
    <p:extLst>
      <p:ext uri="{BB962C8B-B14F-4D97-AF65-F5344CB8AC3E}">
        <p14:creationId xmlns:p14="http://schemas.microsoft.com/office/powerpoint/2010/main" val="127909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DE7549-5E6B-948D-8162-E4552DCAEA0E}"/>
              </a:ext>
            </a:extLst>
          </p:cNvPr>
          <p:cNvPicPr>
            <a:picLocks noChangeAspect="1"/>
          </p:cNvPicPr>
          <p:nvPr/>
        </p:nvPicPr>
        <p:blipFill>
          <a:blip r:embed="rId2"/>
          <a:stretch>
            <a:fillRect/>
          </a:stretch>
        </p:blipFill>
        <p:spPr>
          <a:xfrm>
            <a:off x="970391" y="392375"/>
            <a:ext cx="7203218" cy="435874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8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8C66-802E-5419-4241-E1BE5977760F}"/>
              </a:ext>
            </a:extLst>
          </p:cNvPr>
          <p:cNvSpPr>
            <a:spLocks noGrp="1"/>
          </p:cNvSpPr>
          <p:nvPr>
            <p:ph type="title"/>
          </p:nvPr>
        </p:nvSpPr>
        <p:spPr>
          <a:xfrm>
            <a:off x="1651036" y="240968"/>
            <a:ext cx="6964644" cy="860213"/>
          </a:xfrm>
        </p:spPr>
        <p:txBody>
          <a:bodyPr/>
          <a:lstStyle/>
          <a:p>
            <a:r>
              <a:rPr lang="en-IN" sz="4400" dirty="0"/>
              <a:t>Roles and Responsibilities</a:t>
            </a:r>
          </a:p>
        </p:txBody>
      </p:sp>
      <p:sp>
        <p:nvSpPr>
          <p:cNvPr id="3" name="Subtitle 2">
            <a:extLst>
              <a:ext uri="{FF2B5EF4-FFF2-40B4-BE49-F238E27FC236}">
                <a16:creationId xmlns:a16="http://schemas.microsoft.com/office/drawing/2014/main" id="{EE9D89B2-9C16-A1A6-5296-459665AD4448}"/>
              </a:ext>
            </a:extLst>
          </p:cNvPr>
          <p:cNvSpPr>
            <a:spLocks noGrp="1"/>
          </p:cNvSpPr>
          <p:nvPr>
            <p:ph type="subTitle" idx="1"/>
          </p:nvPr>
        </p:nvSpPr>
        <p:spPr>
          <a:xfrm>
            <a:off x="1850777" y="1232746"/>
            <a:ext cx="6529493" cy="3318933"/>
          </a:xfrm>
        </p:spPr>
        <p:txBody>
          <a:bodyPr/>
          <a:lstStyle/>
          <a:p>
            <a:pPr>
              <a:buClr>
                <a:schemeClr val="tx1"/>
              </a:buClr>
              <a:buFont typeface="Wingdings" panose="05000000000000000000" pitchFamily="2" charset="2"/>
              <a:buChar char="Ø"/>
            </a:pPr>
            <a:r>
              <a:rPr lang="en-US" sz="1600" b="0" i="0" dirty="0">
                <a:solidFill>
                  <a:srgbClr val="ECECF1"/>
                </a:solidFill>
                <a:effectLst/>
                <a:latin typeface="Chakra Petch" panose="020B0604020202020204" charset="-34"/>
                <a:cs typeface="Chakra Petch" panose="020B0604020202020204" charset="-34"/>
              </a:rPr>
              <a:t>I worked as AI intern in Performant – an edtech company.</a:t>
            </a:r>
            <a:br>
              <a:rPr lang="en-US" sz="1600" b="0" i="0" dirty="0">
                <a:solidFill>
                  <a:srgbClr val="ECECF1"/>
                </a:solidFill>
                <a:effectLst/>
                <a:latin typeface="Chakra Petch" panose="020B0604020202020204" charset="-34"/>
                <a:cs typeface="Chakra Petch" panose="020B0604020202020204" charset="-34"/>
              </a:rPr>
            </a:br>
            <a:endParaRPr lang="en-US" sz="1600" b="0" i="0" dirty="0">
              <a:solidFill>
                <a:srgbClr val="ECECF1"/>
              </a:solidFill>
              <a:effectLst/>
              <a:latin typeface="Chakra Petch" panose="020B0604020202020204" charset="-34"/>
              <a:cs typeface="Chakra Petch" panose="020B0604020202020204" charset="-34"/>
            </a:endParaRPr>
          </a:p>
          <a:p>
            <a:pPr>
              <a:buClr>
                <a:schemeClr val="tx1"/>
              </a:buClr>
              <a:buFont typeface="Wingdings" panose="05000000000000000000" pitchFamily="2" charset="2"/>
              <a:buChar char="Ø"/>
            </a:pPr>
            <a:r>
              <a:rPr lang="en-US" sz="1600" dirty="0">
                <a:solidFill>
                  <a:srgbClr val="ECECF1"/>
                </a:solidFill>
                <a:latin typeface="Chakra Petch" panose="020B0604020202020204" charset="-34"/>
                <a:cs typeface="Chakra Petch" panose="020B0604020202020204" charset="-34"/>
              </a:rPr>
              <a:t>I was told to </a:t>
            </a:r>
            <a:r>
              <a:rPr lang="en-US" sz="1600" b="0" i="0" dirty="0">
                <a:solidFill>
                  <a:srgbClr val="D1D5DB"/>
                </a:solidFill>
                <a:effectLst/>
                <a:latin typeface="Chakra Petch" panose="020B0604020202020204" charset="-34"/>
                <a:cs typeface="Chakra Petch" panose="020B0604020202020204" charset="-34"/>
              </a:rPr>
              <a:t>Engage in team-based projects and tasks.</a:t>
            </a:r>
            <a:br>
              <a:rPr lang="en-US" sz="1600" dirty="0">
                <a:solidFill>
                  <a:srgbClr val="D1D5DB"/>
                </a:solidFill>
                <a:latin typeface="Chakra Petch" panose="020B0604020202020204" charset="-34"/>
                <a:cs typeface="Chakra Petch" panose="020B0604020202020204" charset="-34"/>
              </a:rPr>
            </a:br>
            <a:endParaRPr lang="en-US" sz="1600" dirty="0">
              <a:solidFill>
                <a:srgbClr val="D1D5DB"/>
              </a:solidFill>
              <a:latin typeface="Chakra Petch" panose="020B0604020202020204" charset="-34"/>
              <a:cs typeface="Chakra Petch" panose="020B0604020202020204" charset="-34"/>
            </a:endParaRPr>
          </a:p>
          <a:p>
            <a:pPr>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I was tasked with analyzing the company's surroundings and identifying a problem statement. My goal was to use this information to develop a solution for the identified problem.</a:t>
            </a:r>
            <a:br>
              <a:rPr lang="en-US" sz="1600" b="0" i="0" dirty="0">
                <a:solidFill>
                  <a:srgbClr val="D1D5DB"/>
                </a:solidFill>
                <a:effectLst/>
                <a:latin typeface="Chakra Petch" panose="020B0604020202020204" charset="-34"/>
                <a:cs typeface="Chakra Petch" panose="020B0604020202020204" charset="-34"/>
              </a:rPr>
            </a:br>
            <a:endParaRPr lang="en-US" sz="1600" dirty="0">
              <a:solidFill>
                <a:srgbClr val="D1D5DB"/>
              </a:solidFill>
              <a:latin typeface="Chakra Petch" panose="020B0604020202020204" charset="-34"/>
              <a:cs typeface="Chakra Petch" panose="020B0604020202020204" charset="-34"/>
            </a:endParaRPr>
          </a:p>
          <a:p>
            <a:pPr>
              <a:buClr>
                <a:schemeClr val="tx1"/>
              </a:buClr>
              <a:buFont typeface="Wingdings" panose="05000000000000000000" pitchFamily="2" charset="2"/>
              <a:buChar char="Ø"/>
            </a:pPr>
            <a:r>
              <a:rPr lang="en-US" sz="1600" b="0" i="0" dirty="0">
                <a:solidFill>
                  <a:srgbClr val="D1D5DB"/>
                </a:solidFill>
                <a:effectLst/>
                <a:latin typeface="Chakra Petch" panose="020B0604020202020204" charset="-34"/>
                <a:cs typeface="Chakra Petch" panose="020B0604020202020204" charset="-34"/>
              </a:rPr>
              <a:t>As an AI intern at Performant, I analyzed the company's environment, identified a key problem statement, and developed a solution within a 4-week timeframe. My role also involved contributing to AI model development</a:t>
            </a:r>
          </a:p>
        </p:txBody>
      </p:sp>
      <p:grpSp>
        <p:nvGrpSpPr>
          <p:cNvPr id="4" name="Google Shape;10733;p62">
            <a:extLst>
              <a:ext uri="{FF2B5EF4-FFF2-40B4-BE49-F238E27FC236}">
                <a16:creationId xmlns:a16="http://schemas.microsoft.com/office/drawing/2014/main" id="{F7181E5A-EEB2-4E37-B9CB-A71E31FCE89B}"/>
              </a:ext>
            </a:extLst>
          </p:cNvPr>
          <p:cNvGrpSpPr/>
          <p:nvPr/>
        </p:nvGrpSpPr>
        <p:grpSpPr>
          <a:xfrm>
            <a:off x="1197222" y="3504117"/>
            <a:ext cx="726405" cy="634389"/>
            <a:chOff x="2165809" y="3811059"/>
            <a:chExt cx="422542" cy="342973"/>
          </a:xfrm>
          <a:solidFill>
            <a:schemeClr val="accent5">
              <a:lumMod val="85000"/>
            </a:schemeClr>
          </a:solidFill>
        </p:grpSpPr>
        <p:sp>
          <p:nvSpPr>
            <p:cNvPr id="5" name="Google Shape;10734;p62">
              <a:extLst>
                <a:ext uri="{FF2B5EF4-FFF2-40B4-BE49-F238E27FC236}">
                  <a16:creationId xmlns:a16="http://schemas.microsoft.com/office/drawing/2014/main" id="{753ACA3E-724E-B68E-59C1-17A26D4E6915}"/>
                </a:ext>
              </a:extLst>
            </p:cNvPr>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735;p62">
              <a:extLst>
                <a:ext uri="{FF2B5EF4-FFF2-40B4-BE49-F238E27FC236}">
                  <a16:creationId xmlns:a16="http://schemas.microsoft.com/office/drawing/2014/main" id="{DDE2B73F-07E5-AD7E-2049-4585AA2C0C66}"/>
                </a:ext>
              </a:extLst>
            </p:cNvPr>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736;p62">
              <a:extLst>
                <a:ext uri="{FF2B5EF4-FFF2-40B4-BE49-F238E27FC236}">
                  <a16:creationId xmlns:a16="http://schemas.microsoft.com/office/drawing/2014/main" id="{304AFD56-8B24-E60B-77E5-0AEB7AEC845F}"/>
                </a:ext>
              </a:extLst>
            </p:cNvPr>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737;p62">
              <a:extLst>
                <a:ext uri="{FF2B5EF4-FFF2-40B4-BE49-F238E27FC236}">
                  <a16:creationId xmlns:a16="http://schemas.microsoft.com/office/drawing/2014/main" id="{82E3388A-C339-56B5-E879-CA7CCB8B46B9}"/>
                </a:ext>
              </a:extLst>
            </p:cNvPr>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738;p62">
              <a:extLst>
                <a:ext uri="{FF2B5EF4-FFF2-40B4-BE49-F238E27FC236}">
                  <a16:creationId xmlns:a16="http://schemas.microsoft.com/office/drawing/2014/main" id="{24565522-65E3-7876-4C38-424C3087592D}"/>
                </a:ext>
              </a:extLst>
            </p:cNvPr>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39;p62">
              <a:extLst>
                <a:ext uri="{FF2B5EF4-FFF2-40B4-BE49-F238E27FC236}">
                  <a16:creationId xmlns:a16="http://schemas.microsoft.com/office/drawing/2014/main" id="{F8A958C4-2222-A8E1-9E44-8859DD621913}"/>
                </a:ext>
              </a:extLst>
            </p:cNvPr>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40;p62">
              <a:extLst>
                <a:ext uri="{FF2B5EF4-FFF2-40B4-BE49-F238E27FC236}">
                  <a16:creationId xmlns:a16="http://schemas.microsoft.com/office/drawing/2014/main" id="{76557B11-979B-07AD-7D46-8F0893B22E3A}"/>
                </a:ext>
              </a:extLst>
            </p:cNvPr>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41;p62">
              <a:extLst>
                <a:ext uri="{FF2B5EF4-FFF2-40B4-BE49-F238E27FC236}">
                  <a16:creationId xmlns:a16="http://schemas.microsoft.com/office/drawing/2014/main" id="{917D12F4-7C44-F565-B1D2-9AAA2AC57EF8}"/>
                </a:ext>
              </a:extLst>
            </p:cNvPr>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42;p62">
              <a:extLst>
                <a:ext uri="{FF2B5EF4-FFF2-40B4-BE49-F238E27FC236}">
                  <a16:creationId xmlns:a16="http://schemas.microsoft.com/office/drawing/2014/main" id="{C9AD7A5F-9702-8624-139D-05257BB2C786}"/>
                </a:ext>
              </a:extLst>
            </p:cNvPr>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43;p62">
              <a:extLst>
                <a:ext uri="{FF2B5EF4-FFF2-40B4-BE49-F238E27FC236}">
                  <a16:creationId xmlns:a16="http://schemas.microsoft.com/office/drawing/2014/main" id="{6F2CC8A1-FD4C-2C63-21A5-3D52EF5143F1}"/>
                </a:ext>
              </a:extLst>
            </p:cNvPr>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44;p62">
              <a:extLst>
                <a:ext uri="{FF2B5EF4-FFF2-40B4-BE49-F238E27FC236}">
                  <a16:creationId xmlns:a16="http://schemas.microsoft.com/office/drawing/2014/main" id="{BDACD407-A024-A98B-7171-F9FF14990EF5}"/>
                </a:ext>
              </a:extLst>
            </p:cNvPr>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45;p62">
              <a:extLst>
                <a:ext uri="{FF2B5EF4-FFF2-40B4-BE49-F238E27FC236}">
                  <a16:creationId xmlns:a16="http://schemas.microsoft.com/office/drawing/2014/main" id="{26DEFD20-9793-7E29-18E1-1E8D5FAF08DE}"/>
                </a:ext>
              </a:extLst>
            </p:cNvPr>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46;p62">
              <a:extLst>
                <a:ext uri="{FF2B5EF4-FFF2-40B4-BE49-F238E27FC236}">
                  <a16:creationId xmlns:a16="http://schemas.microsoft.com/office/drawing/2014/main" id="{4C097935-E41F-9E5E-14CA-6013855B9109}"/>
                </a:ext>
              </a:extLst>
            </p:cNvPr>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47;p62">
              <a:extLst>
                <a:ext uri="{FF2B5EF4-FFF2-40B4-BE49-F238E27FC236}">
                  <a16:creationId xmlns:a16="http://schemas.microsoft.com/office/drawing/2014/main" id="{4CF983A9-0D88-463E-5947-ECE85BE78E27}"/>
                </a:ext>
              </a:extLst>
            </p:cNvPr>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48;p62">
              <a:extLst>
                <a:ext uri="{FF2B5EF4-FFF2-40B4-BE49-F238E27FC236}">
                  <a16:creationId xmlns:a16="http://schemas.microsoft.com/office/drawing/2014/main" id="{D7F05A95-9F27-FE89-B8B5-071E727A4606}"/>
                </a:ext>
              </a:extLst>
            </p:cNvPr>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49;p62">
              <a:extLst>
                <a:ext uri="{FF2B5EF4-FFF2-40B4-BE49-F238E27FC236}">
                  <a16:creationId xmlns:a16="http://schemas.microsoft.com/office/drawing/2014/main" id="{50F40EF0-6116-FE25-5FC8-B207A67D153C}"/>
                </a:ext>
              </a:extLst>
            </p:cNvPr>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50;p62">
              <a:extLst>
                <a:ext uri="{FF2B5EF4-FFF2-40B4-BE49-F238E27FC236}">
                  <a16:creationId xmlns:a16="http://schemas.microsoft.com/office/drawing/2014/main" id="{12184CD3-8C96-FF35-F486-E0FBC4FF155D}"/>
                </a:ext>
              </a:extLst>
            </p:cNvPr>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751;p62">
              <a:extLst>
                <a:ext uri="{FF2B5EF4-FFF2-40B4-BE49-F238E27FC236}">
                  <a16:creationId xmlns:a16="http://schemas.microsoft.com/office/drawing/2014/main" id="{470BA690-8281-99D9-7C50-AB4DDA511D43}"/>
                </a:ext>
              </a:extLst>
            </p:cNvPr>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1054;p63">
            <a:extLst>
              <a:ext uri="{FF2B5EF4-FFF2-40B4-BE49-F238E27FC236}">
                <a16:creationId xmlns:a16="http://schemas.microsoft.com/office/drawing/2014/main" id="{278EFBCE-9442-77B3-35D3-77A3C6A4EDC1}"/>
              </a:ext>
            </a:extLst>
          </p:cNvPr>
          <p:cNvGrpSpPr/>
          <p:nvPr/>
        </p:nvGrpSpPr>
        <p:grpSpPr>
          <a:xfrm>
            <a:off x="1285720" y="2463334"/>
            <a:ext cx="637907" cy="598716"/>
            <a:chOff x="3967213" y="3356947"/>
            <a:chExt cx="368185" cy="354753"/>
          </a:xfrm>
          <a:solidFill>
            <a:schemeClr val="accent5">
              <a:lumMod val="85000"/>
            </a:schemeClr>
          </a:solidFill>
        </p:grpSpPr>
        <p:sp>
          <p:nvSpPr>
            <p:cNvPr id="24" name="Google Shape;11055;p63">
              <a:extLst>
                <a:ext uri="{FF2B5EF4-FFF2-40B4-BE49-F238E27FC236}">
                  <a16:creationId xmlns:a16="http://schemas.microsoft.com/office/drawing/2014/main" id="{FD181C5F-482C-6641-BFAD-2B636B1BEE5D}"/>
                </a:ext>
              </a:extLst>
            </p:cNvPr>
            <p:cNvSpPr/>
            <p:nvPr/>
          </p:nvSpPr>
          <p:spPr>
            <a:xfrm>
              <a:off x="4180705" y="3356947"/>
              <a:ext cx="154693" cy="164292"/>
            </a:xfrm>
            <a:custGeom>
              <a:avLst/>
              <a:gdLst/>
              <a:ahLst/>
              <a:cxnLst/>
              <a:rect l="l" t="t" r="r" b="b"/>
              <a:pathLst>
                <a:path w="4883" h="5186" extrusionOk="0">
                  <a:moveTo>
                    <a:pt x="2526" y="0"/>
                  </a:moveTo>
                  <a:cubicBezTo>
                    <a:pt x="1765" y="0"/>
                    <a:pt x="1017" y="368"/>
                    <a:pt x="560" y="1042"/>
                  </a:cubicBezTo>
                  <a:cubicBezTo>
                    <a:pt x="1" y="1875"/>
                    <a:pt x="24" y="2959"/>
                    <a:pt x="632" y="3768"/>
                  </a:cubicBezTo>
                  <a:lnTo>
                    <a:pt x="572" y="5006"/>
                  </a:lnTo>
                  <a:cubicBezTo>
                    <a:pt x="572" y="5066"/>
                    <a:pt x="608" y="5126"/>
                    <a:pt x="655" y="5149"/>
                  </a:cubicBezTo>
                  <a:cubicBezTo>
                    <a:pt x="679" y="5161"/>
                    <a:pt x="715" y="5185"/>
                    <a:pt x="739" y="5185"/>
                  </a:cubicBezTo>
                  <a:cubicBezTo>
                    <a:pt x="774" y="5185"/>
                    <a:pt x="786" y="5185"/>
                    <a:pt x="810" y="5161"/>
                  </a:cubicBezTo>
                  <a:lnTo>
                    <a:pt x="1929" y="4649"/>
                  </a:lnTo>
                  <a:cubicBezTo>
                    <a:pt x="2120" y="4685"/>
                    <a:pt x="2334" y="4721"/>
                    <a:pt x="2525" y="4721"/>
                  </a:cubicBezTo>
                  <a:cubicBezTo>
                    <a:pt x="3299" y="4721"/>
                    <a:pt x="4049" y="4328"/>
                    <a:pt x="4489" y="3673"/>
                  </a:cubicBezTo>
                  <a:cubicBezTo>
                    <a:pt x="4703" y="3363"/>
                    <a:pt x="4834" y="3006"/>
                    <a:pt x="4882" y="2637"/>
                  </a:cubicBezTo>
                  <a:cubicBezTo>
                    <a:pt x="4882" y="2518"/>
                    <a:pt x="4811" y="2447"/>
                    <a:pt x="4715" y="2423"/>
                  </a:cubicBezTo>
                  <a:cubicBezTo>
                    <a:pt x="4709" y="2422"/>
                    <a:pt x="4703" y="2422"/>
                    <a:pt x="4697" y="2422"/>
                  </a:cubicBezTo>
                  <a:cubicBezTo>
                    <a:pt x="4619" y="2422"/>
                    <a:pt x="4536" y="2489"/>
                    <a:pt x="4525" y="2578"/>
                  </a:cubicBezTo>
                  <a:cubicBezTo>
                    <a:pt x="4489" y="2899"/>
                    <a:pt x="4370" y="3197"/>
                    <a:pt x="4192" y="3471"/>
                  </a:cubicBezTo>
                  <a:cubicBezTo>
                    <a:pt x="3809" y="4040"/>
                    <a:pt x="3177" y="4368"/>
                    <a:pt x="2514" y="4368"/>
                  </a:cubicBezTo>
                  <a:cubicBezTo>
                    <a:pt x="2332" y="4368"/>
                    <a:pt x="2147" y="4343"/>
                    <a:pt x="1965" y="4292"/>
                  </a:cubicBezTo>
                  <a:cubicBezTo>
                    <a:pt x="1944" y="4281"/>
                    <a:pt x="1927" y="4275"/>
                    <a:pt x="1911" y="4275"/>
                  </a:cubicBezTo>
                  <a:cubicBezTo>
                    <a:pt x="1891" y="4275"/>
                    <a:pt x="1872" y="4284"/>
                    <a:pt x="1846" y="4304"/>
                  </a:cubicBezTo>
                  <a:lnTo>
                    <a:pt x="917" y="4733"/>
                  </a:lnTo>
                  <a:lnTo>
                    <a:pt x="965" y="3721"/>
                  </a:lnTo>
                  <a:cubicBezTo>
                    <a:pt x="965" y="3673"/>
                    <a:pt x="953" y="3649"/>
                    <a:pt x="929" y="3602"/>
                  </a:cubicBezTo>
                  <a:cubicBezTo>
                    <a:pt x="382" y="2923"/>
                    <a:pt x="358" y="1947"/>
                    <a:pt x="846" y="1220"/>
                  </a:cubicBezTo>
                  <a:cubicBezTo>
                    <a:pt x="1235" y="644"/>
                    <a:pt x="1873" y="327"/>
                    <a:pt x="2524" y="327"/>
                  </a:cubicBezTo>
                  <a:cubicBezTo>
                    <a:pt x="2909" y="327"/>
                    <a:pt x="3299" y="438"/>
                    <a:pt x="3644" y="673"/>
                  </a:cubicBezTo>
                  <a:cubicBezTo>
                    <a:pt x="4084" y="970"/>
                    <a:pt x="4406" y="1435"/>
                    <a:pt x="4501" y="1970"/>
                  </a:cubicBezTo>
                  <a:cubicBezTo>
                    <a:pt x="4523" y="2047"/>
                    <a:pt x="4594" y="2103"/>
                    <a:pt x="4679" y="2103"/>
                  </a:cubicBezTo>
                  <a:cubicBezTo>
                    <a:pt x="4687" y="2103"/>
                    <a:pt x="4695" y="2102"/>
                    <a:pt x="4703" y="2101"/>
                  </a:cubicBezTo>
                  <a:cubicBezTo>
                    <a:pt x="4787" y="2089"/>
                    <a:pt x="4846" y="1994"/>
                    <a:pt x="4834" y="1911"/>
                  </a:cubicBezTo>
                  <a:cubicBezTo>
                    <a:pt x="4715" y="1280"/>
                    <a:pt x="4358" y="744"/>
                    <a:pt x="3834" y="399"/>
                  </a:cubicBezTo>
                  <a:cubicBezTo>
                    <a:pt x="3432" y="129"/>
                    <a:pt x="2977" y="0"/>
                    <a:pt x="25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056;p63">
              <a:extLst>
                <a:ext uri="{FF2B5EF4-FFF2-40B4-BE49-F238E27FC236}">
                  <a16:creationId xmlns:a16="http://schemas.microsoft.com/office/drawing/2014/main" id="{83AF4C18-2B6D-3709-6C75-FE4B9F44FA58}"/>
                </a:ext>
              </a:extLst>
            </p:cNvPr>
            <p:cNvSpPr/>
            <p:nvPr/>
          </p:nvSpPr>
          <p:spPr>
            <a:xfrm>
              <a:off x="4093585" y="3484237"/>
              <a:ext cx="21891" cy="37002"/>
            </a:xfrm>
            <a:custGeom>
              <a:avLst/>
              <a:gdLst/>
              <a:ahLst/>
              <a:cxnLst/>
              <a:rect l="l" t="t" r="r" b="b"/>
              <a:pathLst>
                <a:path w="691" h="1168" extrusionOk="0">
                  <a:moveTo>
                    <a:pt x="155" y="0"/>
                  </a:moveTo>
                  <a:cubicBezTo>
                    <a:pt x="72" y="0"/>
                    <a:pt x="0" y="72"/>
                    <a:pt x="0" y="167"/>
                  </a:cubicBezTo>
                  <a:lnTo>
                    <a:pt x="0" y="1000"/>
                  </a:lnTo>
                  <a:cubicBezTo>
                    <a:pt x="0" y="1084"/>
                    <a:pt x="72" y="1167"/>
                    <a:pt x="155" y="1167"/>
                  </a:cubicBezTo>
                  <a:lnTo>
                    <a:pt x="536" y="1167"/>
                  </a:lnTo>
                  <a:cubicBezTo>
                    <a:pt x="619" y="1167"/>
                    <a:pt x="691" y="1084"/>
                    <a:pt x="691" y="1000"/>
                  </a:cubicBezTo>
                  <a:cubicBezTo>
                    <a:pt x="691" y="893"/>
                    <a:pt x="619" y="822"/>
                    <a:pt x="512" y="822"/>
                  </a:cubicBezTo>
                  <a:lnTo>
                    <a:pt x="322" y="822"/>
                  </a:lnTo>
                  <a:lnTo>
                    <a:pt x="322" y="167"/>
                  </a:lnTo>
                  <a:cubicBezTo>
                    <a:pt x="322" y="72"/>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57;p63">
              <a:extLst>
                <a:ext uri="{FF2B5EF4-FFF2-40B4-BE49-F238E27FC236}">
                  <a16:creationId xmlns:a16="http://schemas.microsoft.com/office/drawing/2014/main" id="{4B3862BD-4218-1FFE-D598-551A93FE04B5}"/>
                </a:ext>
              </a:extLst>
            </p:cNvPr>
            <p:cNvSpPr/>
            <p:nvPr/>
          </p:nvSpPr>
          <p:spPr>
            <a:xfrm>
              <a:off x="3967213" y="3408047"/>
              <a:ext cx="275394" cy="303653"/>
            </a:xfrm>
            <a:custGeom>
              <a:avLst/>
              <a:gdLst/>
              <a:ahLst/>
              <a:cxnLst/>
              <a:rect l="l" t="t" r="r" b="b"/>
              <a:pathLst>
                <a:path w="8693" h="9585" extrusionOk="0">
                  <a:moveTo>
                    <a:pt x="3549" y="417"/>
                  </a:moveTo>
                  <a:lnTo>
                    <a:pt x="3549" y="417"/>
                  </a:lnTo>
                  <a:cubicBezTo>
                    <a:pt x="3346" y="1024"/>
                    <a:pt x="3001" y="1322"/>
                    <a:pt x="2775" y="1465"/>
                  </a:cubicBezTo>
                  <a:cubicBezTo>
                    <a:pt x="2799" y="976"/>
                    <a:pt x="3120" y="572"/>
                    <a:pt x="3549" y="417"/>
                  </a:cubicBezTo>
                  <a:close/>
                  <a:moveTo>
                    <a:pt x="4727" y="334"/>
                  </a:moveTo>
                  <a:cubicBezTo>
                    <a:pt x="5382" y="334"/>
                    <a:pt x="5906" y="869"/>
                    <a:pt x="5906" y="1524"/>
                  </a:cubicBezTo>
                  <a:lnTo>
                    <a:pt x="5906" y="2262"/>
                  </a:lnTo>
                  <a:cubicBezTo>
                    <a:pt x="4501" y="2155"/>
                    <a:pt x="4108" y="846"/>
                    <a:pt x="4001" y="334"/>
                  </a:cubicBezTo>
                  <a:close/>
                  <a:moveTo>
                    <a:pt x="2441" y="2643"/>
                  </a:moveTo>
                  <a:lnTo>
                    <a:pt x="2441" y="2893"/>
                  </a:lnTo>
                  <a:cubicBezTo>
                    <a:pt x="2441" y="3036"/>
                    <a:pt x="2453" y="3179"/>
                    <a:pt x="2477" y="3310"/>
                  </a:cubicBezTo>
                  <a:cubicBezTo>
                    <a:pt x="2334" y="3251"/>
                    <a:pt x="2239" y="3120"/>
                    <a:pt x="2239" y="2977"/>
                  </a:cubicBezTo>
                  <a:cubicBezTo>
                    <a:pt x="2239" y="2822"/>
                    <a:pt x="2322" y="2703"/>
                    <a:pt x="2441" y="2643"/>
                  </a:cubicBezTo>
                  <a:close/>
                  <a:moveTo>
                    <a:pt x="6251" y="2655"/>
                  </a:moveTo>
                  <a:cubicBezTo>
                    <a:pt x="6359" y="2715"/>
                    <a:pt x="6442" y="2834"/>
                    <a:pt x="6442" y="2989"/>
                  </a:cubicBezTo>
                  <a:cubicBezTo>
                    <a:pt x="6442" y="3155"/>
                    <a:pt x="6335" y="3286"/>
                    <a:pt x="6204" y="3334"/>
                  </a:cubicBezTo>
                  <a:cubicBezTo>
                    <a:pt x="6228" y="3179"/>
                    <a:pt x="6251" y="3048"/>
                    <a:pt x="6251" y="2917"/>
                  </a:cubicBezTo>
                  <a:lnTo>
                    <a:pt x="6251" y="2655"/>
                  </a:lnTo>
                  <a:close/>
                  <a:moveTo>
                    <a:pt x="3775" y="786"/>
                  </a:moveTo>
                  <a:cubicBezTo>
                    <a:pt x="3846" y="1012"/>
                    <a:pt x="3953" y="1274"/>
                    <a:pt x="4120" y="1524"/>
                  </a:cubicBezTo>
                  <a:cubicBezTo>
                    <a:pt x="4537" y="2167"/>
                    <a:pt x="5144" y="2536"/>
                    <a:pt x="5906" y="2584"/>
                  </a:cubicBezTo>
                  <a:lnTo>
                    <a:pt x="5906" y="2893"/>
                  </a:lnTo>
                  <a:cubicBezTo>
                    <a:pt x="5906" y="3548"/>
                    <a:pt x="5549" y="4179"/>
                    <a:pt x="4977" y="4501"/>
                  </a:cubicBezTo>
                  <a:lnTo>
                    <a:pt x="4727" y="4656"/>
                  </a:lnTo>
                  <a:cubicBezTo>
                    <a:pt x="4608" y="4721"/>
                    <a:pt x="4474" y="4754"/>
                    <a:pt x="4340" y="4754"/>
                  </a:cubicBezTo>
                  <a:cubicBezTo>
                    <a:pt x="4206" y="4754"/>
                    <a:pt x="4073" y="4721"/>
                    <a:pt x="3953" y="4656"/>
                  </a:cubicBezTo>
                  <a:lnTo>
                    <a:pt x="3703" y="4501"/>
                  </a:lnTo>
                  <a:cubicBezTo>
                    <a:pt x="3120" y="4179"/>
                    <a:pt x="2775" y="3572"/>
                    <a:pt x="2775" y="2893"/>
                  </a:cubicBezTo>
                  <a:lnTo>
                    <a:pt x="2775" y="2417"/>
                  </a:lnTo>
                  <a:lnTo>
                    <a:pt x="2775" y="1858"/>
                  </a:lnTo>
                  <a:cubicBezTo>
                    <a:pt x="3001" y="1750"/>
                    <a:pt x="3465" y="1465"/>
                    <a:pt x="3775" y="786"/>
                  </a:cubicBezTo>
                  <a:close/>
                  <a:moveTo>
                    <a:pt x="5001" y="4906"/>
                  </a:moveTo>
                  <a:lnTo>
                    <a:pt x="5001" y="5751"/>
                  </a:lnTo>
                  <a:lnTo>
                    <a:pt x="4965" y="5775"/>
                  </a:lnTo>
                  <a:lnTo>
                    <a:pt x="4334" y="6203"/>
                  </a:lnTo>
                  <a:lnTo>
                    <a:pt x="3692" y="5751"/>
                  </a:lnTo>
                  <a:lnTo>
                    <a:pt x="3692" y="4906"/>
                  </a:lnTo>
                  <a:lnTo>
                    <a:pt x="3775" y="4953"/>
                  </a:lnTo>
                  <a:cubicBezTo>
                    <a:pt x="3953" y="5048"/>
                    <a:pt x="4144" y="5096"/>
                    <a:pt x="4346" y="5096"/>
                  </a:cubicBezTo>
                  <a:cubicBezTo>
                    <a:pt x="4537" y="5096"/>
                    <a:pt x="4727" y="5048"/>
                    <a:pt x="4906" y="4953"/>
                  </a:cubicBezTo>
                  <a:lnTo>
                    <a:pt x="5001" y="4906"/>
                  </a:lnTo>
                  <a:close/>
                  <a:moveTo>
                    <a:pt x="3680" y="6168"/>
                  </a:moveTo>
                  <a:lnTo>
                    <a:pt x="4084" y="6453"/>
                  </a:lnTo>
                  <a:lnTo>
                    <a:pt x="3680" y="6930"/>
                  </a:lnTo>
                  <a:lnTo>
                    <a:pt x="3680" y="6263"/>
                  </a:lnTo>
                  <a:lnTo>
                    <a:pt x="3680" y="6168"/>
                  </a:lnTo>
                  <a:close/>
                  <a:moveTo>
                    <a:pt x="4977" y="6168"/>
                  </a:moveTo>
                  <a:lnTo>
                    <a:pt x="4977" y="6263"/>
                  </a:lnTo>
                  <a:lnTo>
                    <a:pt x="4977" y="6930"/>
                  </a:lnTo>
                  <a:lnTo>
                    <a:pt x="4573" y="6453"/>
                  </a:lnTo>
                  <a:lnTo>
                    <a:pt x="4977" y="6168"/>
                  </a:lnTo>
                  <a:close/>
                  <a:moveTo>
                    <a:pt x="4977" y="7453"/>
                  </a:moveTo>
                  <a:lnTo>
                    <a:pt x="4977" y="8406"/>
                  </a:lnTo>
                  <a:lnTo>
                    <a:pt x="4906" y="7656"/>
                  </a:lnTo>
                  <a:lnTo>
                    <a:pt x="4977" y="7453"/>
                  </a:lnTo>
                  <a:close/>
                  <a:moveTo>
                    <a:pt x="3692" y="7453"/>
                  </a:moveTo>
                  <a:lnTo>
                    <a:pt x="3763" y="7656"/>
                  </a:lnTo>
                  <a:lnTo>
                    <a:pt x="3692" y="8418"/>
                  </a:lnTo>
                  <a:lnTo>
                    <a:pt x="3692" y="7453"/>
                  </a:lnTo>
                  <a:close/>
                  <a:moveTo>
                    <a:pt x="4311" y="6703"/>
                  </a:moveTo>
                  <a:lnTo>
                    <a:pt x="4704" y="7168"/>
                  </a:lnTo>
                  <a:lnTo>
                    <a:pt x="4537" y="7584"/>
                  </a:lnTo>
                  <a:cubicBezTo>
                    <a:pt x="4525" y="7620"/>
                    <a:pt x="4525" y="7632"/>
                    <a:pt x="4525" y="7656"/>
                  </a:cubicBezTo>
                  <a:lnTo>
                    <a:pt x="4680" y="9251"/>
                  </a:lnTo>
                  <a:lnTo>
                    <a:pt x="3942" y="9251"/>
                  </a:lnTo>
                  <a:lnTo>
                    <a:pt x="4108" y="7656"/>
                  </a:lnTo>
                  <a:cubicBezTo>
                    <a:pt x="4108" y="7632"/>
                    <a:pt x="4108" y="7596"/>
                    <a:pt x="4084" y="7584"/>
                  </a:cubicBezTo>
                  <a:lnTo>
                    <a:pt x="3930" y="7168"/>
                  </a:lnTo>
                  <a:lnTo>
                    <a:pt x="4311" y="6703"/>
                  </a:lnTo>
                  <a:close/>
                  <a:moveTo>
                    <a:pt x="3965" y="0"/>
                  </a:moveTo>
                  <a:cubicBezTo>
                    <a:pt x="3906" y="0"/>
                    <a:pt x="3846" y="0"/>
                    <a:pt x="3787" y="12"/>
                  </a:cubicBezTo>
                  <a:cubicBezTo>
                    <a:pt x="3013" y="95"/>
                    <a:pt x="2453" y="750"/>
                    <a:pt x="2441" y="1524"/>
                  </a:cubicBezTo>
                  <a:lnTo>
                    <a:pt x="2441" y="1750"/>
                  </a:lnTo>
                  <a:lnTo>
                    <a:pt x="2441" y="2286"/>
                  </a:lnTo>
                  <a:cubicBezTo>
                    <a:pt x="2120" y="2358"/>
                    <a:pt x="1894" y="2643"/>
                    <a:pt x="1894" y="2977"/>
                  </a:cubicBezTo>
                  <a:cubicBezTo>
                    <a:pt x="1894" y="3358"/>
                    <a:pt x="2191" y="3667"/>
                    <a:pt x="2584" y="3691"/>
                  </a:cubicBezTo>
                  <a:cubicBezTo>
                    <a:pt x="2739" y="4084"/>
                    <a:pt x="3001" y="4441"/>
                    <a:pt x="3358" y="4703"/>
                  </a:cubicBezTo>
                  <a:lnTo>
                    <a:pt x="3358" y="5727"/>
                  </a:lnTo>
                  <a:lnTo>
                    <a:pt x="1620" y="6275"/>
                  </a:lnTo>
                  <a:cubicBezTo>
                    <a:pt x="655" y="6584"/>
                    <a:pt x="12" y="7465"/>
                    <a:pt x="1" y="8489"/>
                  </a:cubicBezTo>
                  <a:lnTo>
                    <a:pt x="1" y="9418"/>
                  </a:lnTo>
                  <a:cubicBezTo>
                    <a:pt x="1" y="9501"/>
                    <a:pt x="72" y="9585"/>
                    <a:pt x="155" y="9585"/>
                  </a:cubicBezTo>
                  <a:lnTo>
                    <a:pt x="1822" y="9585"/>
                  </a:lnTo>
                  <a:cubicBezTo>
                    <a:pt x="1917" y="9585"/>
                    <a:pt x="1989" y="9501"/>
                    <a:pt x="1989" y="9418"/>
                  </a:cubicBezTo>
                  <a:cubicBezTo>
                    <a:pt x="1989" y="9323"/>
                    <a:pt x="1917" y="9251"/>
                    <a:pt x="1822" y="9251"/>
                  </a:cubicBezTo>
                  <a:lnTo>
                    <a:pt x="334" y="9251"/>
                  </a:lnTo>
                  <a:lnTo>
                    <a:pt x="334" y="8489"/>
                  </a:lnTo>
                  <a:cubicBezTo>
                    <a:pt x="334" y="8299"/>
                    <a:pt x="370" y="8120"/>
                    <a:pt x="417" y="7942"/>
                  </a:cubicBezTo>
                  <a:cubicBezTo>
                    <a:pt x="429" y="7894"/>
                    <a:pt x="441" y="7834"/>
                    <a:pt x="453" y="7799"/>
                  </a:cubicBezTo>
                  <a:cubicBezTo>
                    <a:pt x="477" y="7751"/>
                    <a:pt x="501" y="7704"/>
                    <a:pt x="513" y="7644"/>
                  </a:cubicBezTo>
                  <a:cubicBezTo>
                    <a:pt x="739" y="7156"/>
                    <a:pt x="1167" y="6763"/>
                    <a:pt x="1703" y="6608"/>
                  </a:cubicBezTo>
                  <a:lnTo>
                    <a:pt x="2703" y="6287"/>
                  </a:lnTo>
                  <a:lnTo>
                    <a:pt x="3358" y="6084"/>
                  </a:lnTo>
                  <a:lnTo>
                    <a:pt x="3358" y="9251"/>
                  </a:lnTo>
                  <a:lnTo>
                    <a:pt x="2513" y="9251"/>
                  </a:lnTo>
                  <a:cubicBezTo>
                    <a:pt x="2418" y="9251"/>
                    <a:pt x="2346" y="9323"/>
                    <a:pt x="2346" y="9418"/>
                  </a:cubicBezTo>
                  <a:cubicBezTo>
                    <a:pt x="2346" y="9501"/>
                    <a:pt x="2418" y="9585"/>
                    <a:pt x="2513" y="9585"/>
                  </a:cubicBezTo>
                  <a:lnTo>
                    <a:pt x="8525" y="9585"/>
                  </a:lnTo>
                  <a:cubicBezTo>
                    <a:pt x="8609" y="9585"/>
                    <a:pt x="8692" y="9501"/>
                    <a:pt x="8692" y="9418"/>
                  </a:cubicBezTo>
                  <a:lnTo>
                    <a:pt x="8692" y="8489"/>
                  </a:lnTo>
                  <a:cubicBezTo>
                    <a:pt x="8692" y="7930"/>
                    <a:pt x="8466" y="7358"/>
                    <a:pt x="8073" y="6942"/>
                  </a:cubicBezTo>
                  <a:cubicBezTo>
                    <a:pt x="8042" y="6904"/>
                    <a:pt x="8001" y="6886"/>
                    <a:pt x="7957" y="6886"/>
                  </a:cubicBezTo>
                  <a:cubicBezTo>
                    <a:pt x="7917" y="6886"/>
                    <a:pt x="7875" y="6901"/>
                    <a:pt x="7835" y="6930"/>
                  </a:cubicBezTo>
                  <a:cubicBezTo>
                    <a:pt x="7763" y="6989"/>
                    <a:pt x="7763" y="7096"/>
                    <a:pt x="7823" y="7168"/>
                  </a:cubicBezTo>
                  <a:cubicBezTo>
                    <a:pt x="8156" y="7537"/>
                    <a:pt x="8335" y="8001"/>
                    <a:pt x="8335" y="8489"/>
                  </a:cubicBezTo>
                  <a:lnTo>
                    <a:pt x="8335" y="9251"/>
                  </a:lnTo>
                  <a:lnTo>
                    <a:pt x="5311" y="9251"/>
                  </a:lnTo>
                  <a:lnTo>
                    <a:pt x="5311" y="6084"/>
                  </a:lnTo>
                  <a:lnTo>
                    <a:pt x="6942" y="6608"/>
                  </a:lnTo>
                  <a:cubicBezTo>
                    <a:pt x="7085" y="6644"/>
                    <a:pt x="7216" y="6703"/>
                    <a:pt x="7335" y="6763"/>
                  </a:cubicBezTo>
                  <a:cubicBezTo>
                    <a:pt x="7359" y="6779"/>
                    <a:pt x="7388" y="6787"/>
                    <a:pt x="7418" y="6787"/>
                  </a:cubicBezTo>
                  <a:cubicBezTo>
                    <a:pt x="7474" y="6787"/>
                    <a:pt x="7534" y="6758"/>
                    <a:pt x="7573" y="6703"/>
                  </a:cubicBezTo>
                  <a:cubicBezTo>
                    <a:pt x="7621" y="6632"/>
                    <a:pt x="7585" y="6525"/>
                    <a:pt x="7513" y="6465"/>
                  </a:cubicBezTo>
                  <a:cubicBezTo>
                    <a:pt x="7359" y="6394"/>
                    <a:pt x="7216" y="6322"/>
                    <a:pt x="7061" y="6275"/>
                  </a:cubicBezTo>
                  <a:lnTo>
                    <a:pt x="5323" y="5715"/>
                  </a:lnTo>
                  <a:lnTo>
                    <a:pt x="5323" y="4679"/>
                  </a:lnTo>
                  <a:cubicBezTo>
                    <a:pt x="5680" y="4429"/>
                    <a:pt x="5954" y="4072"/>
                    <a:pt x="6097" y="3667"/>
                  </a:cubicBezTo>
                  <a:cubicBezTo>
                    <a:pt x="6466" y="3655"/>
                    <a:pt x="6787" y="3346"/>
                    <a:pt x="6787" y="2953"/>
                  </a:cubicBezTo>
                  <a:cubicBezTo>
                    <a:pt x="6787" y="2631"/>
                    <a:pt x="6561" y="2346"/>
                    <a:pt x="6251" y="2274"/>
                  </a:cubicBezTo>
                  <a:lnTo>
                    <a:pt x="6251" y="1512"/>
                  </a:lnTo>
                  <a:cubicBezTo>
                    <a:pt x="6251" y="679"/>
                    <a:pt x="5561" y="0"/>
                    <a:pt x="4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058;p63">
              <a:extLst>
                <a:ext uri="{FF2B5EF4-FFF2-40B4-BE49-F238E27FC236}">
                  <a16:creationId xmlns:a16="http://schemas.microsoft.com/office/drawing/2014/main" id="{B897C484-DE99-2834-B586-2CD9B9B03417}"/>
                </a:ext>
              </a:extLst>
            </p:cNvPr>
            <p:cNvSpPr/>
            <p:nvPr/>
          </p:nvSpPr>
          <p:spPr>
            <a:xfrm>
              <a:off x="4239154" y="3387518"/>
              <a:ext cx="44922" cy="65071"/>
            </a:xfrm>
            <a:custGeom>
              <a:avLst/>
              <a:gdLst/>
              <a:ahLst/>
              <a:cxnLst/>
              <a:rect l="l" t="t" r="r" b="b"/>
              <a:pathLst>
                <a:path w="1418" h="2054" extrusionOk="0">
                  <a:moveTo>
                    <a:pt x="664" y="1"/>
                  </a:moveTo>
                  <a:cubicBezTo>
                    <a:pt x="396" y="1"/>
                    <a:pt x="158" y="171"/>
                    <a:pt x="49" y="422"/>
                  </a:cubicBezTo>
                  <a:cubicBezTo>
                    <a:pt x="1" y="505"/>
                    <a:pt x="49" y="612"/>
                    <a:pt x="132" y="648"/>
                  </a:cubicBezTo>
                  <a:cubicBezTo>
                    <a:pt x="156" y="657"/>
                    <a:pt x="181" y="662"/>
                    <a:pt x="204" y="662"/>
                  </a:cubicBezTo>
                  <a:cubicBezTo>
                    <a:pt x="272" y="662"/>
                    <a:pt x="332" y="624"/>
                    <a:pt x="358" y="553"/>
                  </a:cubicBezTo>
                  <a:cubicBezTo>
                    <a:pt x="412" y="436"/>
                    <a:pt x="532" y="347"/>
                    <a:pt x="668" y="347"/>
                  </a:cubicBezTo>
                  <a:cubicBezTo>
                    <a:pt x="683" y="347"/>
                    <a:pt x="699" y="348"/>
                    <a:pt x="715" y="351"/>
                  </a:cubicBezTo>
                  <a:cubicBezTo>
                    <a:pt x="894" y="362"/>
                    <a:pt x="1037" y="505"/>
                    <a:pt x="1049" y="684"/>
                  </a:cubicBezTo>
                  <a:cubicBezTo>
                    <a:pt x="1049" y="767"/>
                    <a:pt x="1037" y="851"/>
                    <a:pt x="1001" y="910"/>
                  </a:cubicBezTo>
                  <a:cubicBezTo>
                    <a:pt x="953" y="982"/>
                    <a:pt x="882" y="1029"/>
                    <a:pt x="799" y="1065"/>
                  </a:cubicBezTo>
                  <a:cubicBezTo>
                    <a:pt x="561" y="1136"/>
                    <a:pt x="406" y="1208"/>
                    <a:pt x="406" y="1374"/>
                  </a:cubicBezTo>
                  <a:lnTo>
                    <a:pt x="406" y="1898"/>
                  </a:lnTo>
                  <a:cubicBezTo>
                    <a:pt x="406" y="1982"/>
                    <a:pt x="477" y="2053"/>
                    <a:pt x="561" y="2053"/>
                  </a:cubicBezTo>
                  <a:cubicBezTo>
                    <a:pt x="656" y="2053"/>
                    <a:pt x="727" y="1982"/>
                    <a:pt x="727" y="1898"/>
                  </a:cubicBezTo>
                  <a:lnTo>
                    <a:pt x="727" y="1446"/>
                  </a:lnTo>
                  <a:cubicBezTo>
                    <a:pt x="763" y="1434"/>
                    <a:pt x="799" y="1422"/>
                    <a:pt x="882" y="1386"/>
                  </a:cubicBezTo>
                  <a:cubicBezTo>
                    <a:pt x="1037" y="1339"/>
                    <a:pt x="1180" y="1243"/>
                    <a:pt x="1263" y="1101"/>
                  </a:cubicBezTo>
                  <a:cubicBezTo>
                    <a:pt x="1370" y="958"/>
                    <a:pt x="1418" y="803"/>
                    <a:pt x="1394" y="660"/>
                  </a:cubicBezTo>
                  <a:cubicBezTo>
                    <a:pt x="1370" y="315"/>
                    <a:pt x="1096" y="29"/>
                    <a:pt x="739" y="5"/>
                  </a:cubicBezTo>
                  <a:cubicBezTo>
                    <a:pt x="714" y="2"/>
                    <a:pt x="689" y="1"/>
                    <a:pt x="6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059;p63">
              <a:extLst>
                <a:ext uri="{FF2B5EF4-FFF2-40B4-BE49-F238E27FC236}">
                  <a16:creationId xmlns:a16="http://schemas.microsoft.com/office/drawing/2014/main" id="{730AAE30-1426-5352-EF36-226C0B499C53}"/>
                </a:ext>
              </a:extLst>
            </p:cNvPr>
            <p:cNvSpPr/>
            <p:nvPr/>
          </p:nvSpPr>
          <p:spPr>
            <a:xfrm>
              <a:off x="4250876" y="3457816"/>
              <a:ext cx="14351" cy="14383"/>
            </a:xfrm>
            <a:custGeom>
              <a:avLst/>
              <a:gdLst/>
              <a:ahLst/>
              <a:cxnLst/>
              <a:rect l="l" t="t" r="r" b="b"/>
              <a:pathLst>
                <a:path w="453" h="454" extrusionOk="0">
                  <a:moveTo>
                    <a:pt x="226" y="1"/>
                  </a:moveTo>
                  <a:cubicBezTo>
                    <a:pt x="107" y="1"/>
                    <a:pt x="0" y="108"/>
                    <a:pt x="0" y="227"/>
                  </a:cubicBezTo>
                  <a:cubicBezTo>
                    <a:pt x="0" y="346"/>
                    <a:pt x="107" y="453"/>
                    <a:pt x="226" y="453"/>
                  </a:cubicBezTo>
                  <a:cubicBezTo>
                    <a:pt x="345" y="453"/>
                    <a:pt x="453" y="346"/>
                    <a:pt x="453" y="227"/>
                  </a:cubicBezTo>
                  <a:cubicBezTo>
                    <a:pt x="453" y="108"/>
                    <a:pt x="345" y="1"/>
                    <a:pt x="2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281;p62">
            <a:extLst>
              <a:ext uri="{FF2B5EF4-FFF2-40B4-BE49-F238E27FC236}">
                <a16:creationId xmlns:a16="http://schemas.microsoft.com/office/drawing/2014/main" id="{2A4F3E81-C906-03BE-DECE-5B3FD2A3CE61}"/>
              </a:ext>
            </a:extLst>
          </p:cNvPr>
          <p:cNvGrpSpPr/>
          <p:nvPr/>
        </p:nvGrpSpPr>
        <p:grpSpPr>
          <a:xfrm>
            <a:off x="1211726" y="1597900"/>
            <a:ext cx="671438" cy="529248"/>
            <a:chOff x="1289311" y="2926222"/>
            <a:chExt cx="408156" cy="299783"/>
          </a:xfrm>
          <a:solidFill>
            <a:schemeClr val="accent5">
              <a:lumMod val="85000"/>
            </a:schemeClr>
          </a:solidFill>
        </p:grpSpPr>
        <p:sp>
          <p:nvSpPr>
            <p:cNvPr id="32" name="Google Shape;10282;p62">
              <a:extLst>
                <a:ext uri="{FF2B5EF4-FFF2-40B4-BE49-F238E27FC236}">
                  <a16:creationId xmlns:a16="http://schemas.microsoft.com/office/drawing/2014/main" id="{37C57247-47E7-FEE9-9AC6-F5CDB60034EB}"/>
                </a:ext>
              </a:extLst>
            </p:cNvPr>
            <p:cNvSpPr/>
            <p:nvPr/>
          </p:nvSpPr>
          <p:spPr>
            <a:xfrm>
              <a:off x="1334029" y="2952385"/>
              <a:ext cx="318339" cy="216395"/>
            </a:xfrm>
            <a:custGeom>
              <a:avLst/>
              <a:gdLst/>
              <a:ahLst/>
              <a:cxnLst/>
              <a:rect l="l" t="t" r="r" b="b"/>
              <a:pathLst>
                <a:path w="10002" h="6799" extrusionOk="0">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283;p62">
              <a:extLst>
                <a:ext uri="{FF2B5EF4-FFF2-40B4-BE49-F238E27FC236}">
                  <a16:creationId xmlns:a16="http://schemas.microsoft.com/office/drawing/2014/main" id="{63C2310D-5E38-20AB-9FE2-A07C77CBDD8D}"/>
                </a:ext>
              </a:extLst>
            </p:cNvPr>
            <p:cNvSpPr/>
            <p:nvPr/>
          </p:nvSpPr>
          <p:spPr>
            <a:xfrm>
              <a:off x="1289311" y="2926222"/>
              <a:ext cx="408156" cy="299783"/>
            </a:xfrm>
            <a:custGeom>
              <a:avLst/>
              <a:gdLst/>
              <a:ahLst/>
              <a:cxnLst/>
              <a:rect l="l" t="t" r="r" b="b"/>
              <a:pathLst>
                <a:path w="12824" h="9419" extrusionOk="0">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803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3E85"/>
            </a:gs>
            <a:gs pos="100000">
              <a:srgbClr val="010101"/>
            </a:gs>
          </a:gsLst>
          <a:path path="circle">
            <a:fillToRect l="50000" t="50000" r="50000" b="50000"/>
          </a:path>
          <a:tileRect/>
        </a:gradFill>
        <a:effectLst/>
      </p:bgPr>
    </p:bg>
    <p:spTree>
      <p:nvGrpSpPr>
        <p:cNvPr id="1" name="Shape 219"/>
        <p:cNvGrpSpPr/>
        <p:nvPr/>
      </p:nvGrpSpPr>
      <p:grpSpPr>
        <a:xfrm>
          <a:off x="0" y="0"/>
          <a:ext cx="0" cy="0"/>
          <a:chOff x="0" y="0"/>
          <a:chExt cx="0" cy="0"/>
        </a:xfrm>
      </p:grpSpPr>
      <p:grpSp>
        <p:nvGrpSpPr>
          <p:cNvPr id="222" name="Google Shape;222;p27"/>
          <p:cNvGrpSpPr/>
          <p:nvPr/>
        </p:nvGrpSpPr>
        <p:grpSpPr>
          <a:xfrm>
            <a:off x="465995" y="762816"/>
            <a:ext cx="2194410" cy="3020729"/>
            <a:chOff x="5688514" y="1176028"/>
            <a:chExt cx="2194410" cy="3020729"/>
          </a:xfrm>
          <a:noFill/>
        </p:grpSpPr>
        <p:sp>
          <p:nvSpPr>
            <p:cNvPr id="223" name="Google Shape;223;p27"/>
            <p:cNvSpPr/>
            <p:nvPr/>
          </p:nvSpPr>
          <p:spPr>
            <a:xfrm>
              <a:off x="5688514" y="1176028"/>
              <a:ext cx="2029130" cy="2191267"/>
            </a:xfrm>
            <a:custGeom>
              <a:avLst/>
              <a:gdLst/>
              <a:ahLst/>
              <a:cxnLst/>
              <a:rect l="l" t="t" r="r" b="b"/>
              <a:pathLst>
                <a:path w="25180" h="27192" extrusionOk="0">
                  <a:moveTo>
                    <a:pt x="6203" y="3416"/>
                  </a:moveTo>
                  <a:cubicBezTo>
                    <a:pt x="7660" y="3416"/>
                    <a:pt x="9323" y="3899"/>
                    <a:pt x="10129" y="5375"/>
                  </a:cubicBezTo>
                  <a:cubicBezTo>
                    <a:pt x="12590" y="9845"/>
                    <a:pt x="6111" y="14356"/>
                    <a:pt x="8489" y="18785"/>
                  </a:cubicBezTo>
                  <a:cubicBezTo>
                    <a:pt x="4142" y="18416"/>
                    <a:pt x="718" y="14766"/>
                    <a:pt x="718" y="10337"/>
                  </a:cubicBezTo>
                  <a:cubicBezTo>
                    <a:pt x="718" y="7590"/>
                    <a:pt x="1928" y="4616"/>
                    <a:pt x="4306" y="3714"/>
                  </a:cubicBezTo>
                  <a:cubicBezTo>
                    <a:pt x="4798" y="3537"/>
                    <a:pt x="5475" y="3416"/>
                    <a:pt x="6203" y="3416"/>
                  </a:cubicBezTo>
                  <a:close/>
                  <a:moveTo>
                    <a:pt x="13433" y="11813"/>
                  </a:moveTo>
                  <a:cubicBezTo>
                    <a:pt x="15386" y="11813"/>
                    <a:pt x="18032" y="13444"/>
                    <a:pt x="19274" y="15996"/>
                  </a:cubicBezTo>
                  <a:cubicBezTo>
                    <a:pt x="21079" y="19790"/>
                    <a:pt x="21571" y="24895"/>
                    <a:pt x="19890" y="24916"/>
                  </a:cubicBezTo>
                  <a:cubicBezTo>
                    <a:pt x="19883" y="24916"/>
                    <a:pt x="19876" y="24916"/>
                    <a:pt x="19869" y="24916"/>
                  </a:cubicBezTo>
                  <a:cubicBezTo>
                    <a:pt x="16136" y="24916"/>
                    <a:pt x="10088" y="19232"/>
                    <a:pt x="9658" y="17022"/>
                  </a:cubicBezTo>
                  <a:cubicBezTo>
                    <a:pt x="9289" y="14951"/>
                    <a:pt x="11134" y="12613"/>
                    <a:pt x="12262" y="12060"/>
                  </a:cubicBezTo>
                  <a:cubicBezTo>
                    <a:pt x="12603" y="11893"/>
                    <a:pt x="13001" y="11813"/>
                    <a:pt x="13433" y="11813"/>
                  </a:cubicBezTo>
                  <a:close/>
                  <a:moveTo>
                    <a:pt x="15419" y="0"/>
                  </a:moveTo>
                  <a:cubicBezTo>
                    <a:pt x="13843" y="0"/>
                    <a:pt x="6637" y="178"/>
                    <a:pt x="3342" y="3345"/>
                  </a:cubicBezTo>
                  <a:cubicBezTo>
                    <a:pt x="1313" y="4986"/>
                    <a:pt x="0" y="7508"/>
                    <a:pt x="0" y="10337"/>
                  </a:cubicBezTo>
                  <a:cubicBezTo>
                    <a:pt x="0" y="14171"/>
                    <a:pt x="2420" y="17452"/>
                    <a:pt x="5803" y="18744"/>
                  </a:cubicBezTo>
                  <a:cubicBezTo>
                    <a:pt x="6746" y="19092"/>
                    <a:pt x="7751" y="19298"/>
                    <a:pt x="8797" y="19339"/>
                  </a:cubicBezTo>
                  <a:lnTo>
                    <a:pt x="9186" y="19790"/>
                  </a:lnTo>
                  <a:cubicBezTo>
                    <a:pt x="9309" y="19954"/>
                    <a:pt x="9432" y="20077"/>
                    <a:pt x="9596" y="20220"/>
                  </a:cubicBezTo>
                  <a:lnTo>
                    <a:pt x="9617" y="20261"/>
                  </a:lnTo>
                  <a:cubicBezTo>
                    <a:pt x="9719" y="20364"/>
                    <a:pt x="9801" y="20487"/>
                    <a:pt x="9904" y="20589"/>
                  </a:cubicBezTo>
                  <a:cubicBezTo>
                    <a:pt x="10129" y="20876"/>
                    <a:pt x="10376" y="21122"/>
                    <a:pt x="10622" y="21389"/>
                  </a:cubicBezTo>
                  <a:cubicBezTo>
                    <a:pt x="10868" y="21635"/>
                    <a:pt x="11134" y="21922"/>
                    <a:pt x="11401" y="22148"/>
                  </a:cubicBezTo>
                  <a:cubicBezTo>
                    <a:pt x="11708" y="22435"/>
                    <a:pt x="11995" y="22681"/>
                    <a:pt x="12303" y="22947"/>
                  </a:cubicBezTo>
                  <a:cubicBezTo>
                    <a:pt x="12631" y="23234"/>
                    <a:pt x="12980" y="23480"/>
                    <a:pt x="13308" y="23706"/>
                  </a:cubicBezTo>
                  <a:lnTo>
                    <a:pt x="13349" y="23767"/>
                  </a:lnTo>
                  <a:cubicBezTo>
                    <a:pt x="16076" y="25756"/>
                    <a:pt x="18946" y="26925"/>
                    <a:pt x="21099" y="27192"/>
                  </a:cubicBezTo>
                  <a:cubicBezTo>
                    <a:pt x="21448" y="27130"/>
                    <a:pt x="21735" y="26987"/>
                    <a:pt x="22002" y="26843"/>
                  </a:cubicBezTo>
                  <a:cubicBezTo>
                    <a:pt x="25036" y="24772"/>
                    <a:pt x="25180" y="19544"/>
                    <a:pt x="25180" y="12736"/>
                  </a:cubicBezTo>
                  <a:lnTo>
                    <a:pt x="25180" y="12736"/>
                  </a:lnTo>
                  <a:cubicBezTo>
                    <a:pt x="25075" y="12744"/>
                    <a:pt x="24964" y="12748"/>
                    <a:pt x="24848" y="12748"/>
                  </a:cubicBezTo>
                  <a:cubicBezTo>
                    <a:pt x="23478" y="12748"/>
                    <a:pt x="21396" y="12210"/>
                    <a:pt x="21509" y="11567"/>
                  </a:cubicBezTo>
                  <a:cubicBezTo>
                    <a:pt x="21653" y="10542"/>
                    <a:pt x="23724" y="9640"/>
                    <a:pt x="25016" y="9558"/>
                  </a:cubicBezTo>
                  <a:cubicBezTo>
                    <a:pt x="24278" y="4678"/>
                    <a:pt x="21079" y="1028"/>
                    <a:pt x="15973" y="208"/>
                  </a:cubicBezTo>
                  <a:lnTo>
                    <a:pt x="15727" y="3"/>
                  </a:lnTo>
                  <a:cubicBezTo>
                    <a:pt x="15727" y="3"/>
                    <a:pt x="15618" y="0"/>
                    <a:pt x="15419"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156149" y="3086296"/>
              <a:ext cx="609787" cy="64549"/>
            </a:xfrm>
            <a:custGeom>
              <a:avLst/>
              <a:gdLst/>
              <a:ahLst/>
              <a:cxnLst/>
              <a:rect l="l" t="t" r="r" b="b"/>
              <a:pathLst>
                <a:path w="7567" h="801" extrusionOk="0">
                  <a:moveTo>
                    <a:pt x="0" y="1"/>
                  </a:moveTo>
                  <a:lnTo>
                    <a:pt x="0" y="801"/>
                  </a:lnTo>
                  <a:lnTo>
                    <a:pt x="7566" y="801"/>
                  </a:lnTo>
                  <a:lnTo>
                    <a:pt x="7566" y="62"/>
                  </a:lnTo>
                  <a:cubicBezTo>
                    <a:pt x="7525" y="42"/>
                    <a:pt x="7525" y="1"/>
                    <a:pt x="7505" y="1"/>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6156149" y="3213540"/>
              <a:ext cx="608094" cy="62856"/>
            </a:xfrm>
            <a:custGeom>
              <a:avLst/>
              <a:gdLst/>
              <a:ahLst/>
              <a:cxnLst/>
              <a:rect l="l" t="t" r="r" b="b"/>
              <a:pathLst>
                <a:path w="7546" h="780" extrusionOk="0">
                  <a:moveTo>
                    <a:pt x="0" y="1"/>
                  </a:moveTo>
                  <a:lnTo>
                    <a:pt x="0" y="780"/>
                  </a:lnTo>
                  <a:lnTo>
                    <a:pt x="7546" y="780"/>
                  </a:lnTo>
                  <a:lnTo>
                    <a:pt x="7546" y="1"/>
                  </a:ln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156149" y="3337479"/>
              <a:ext cx="611398" cy="120716"/>
            </a:xfrm>
            <a:custGeom>
              <a:avLst/>
              <a:gdLst/>
              <a:ahLst/>
              <a:cxnLst/>
              <a:rect l="l" t="t" r="r" b="b"/>
              <a:pathLst>
                <a:path w="7587" h="1498" extrusionOk="0">
                  <a:moveTo>
                    <a:pt x="0" y="1"/>
                  </a:moveTo>
                  <a:lnTo>
                    <a:pt x="0" y="1292"/>
                  </a:lnTo>
                  <a:cubicBezTo>
                    <a:pt x="533" y="1046"/>
                    <a:pt x="1169" y="862"/>
                    <a:pt x="1886" y="759"/>
                  </a:cubicBezTo>
                  <a:cubicBezTo>
                    <a:pt x="2235" y="718"/>
                    <a:pt x="2584" y="677"/>
                    <a:pt x="2994" y="677"/>
                  </a:cubicBezTo>
                  <a:cubicBezTo>
                    <a:pt x="4449" y="677"/>
                    <a:pt x="6028" y="985"/>
                    <a:pt x="7587" y="1497"/>
                  </a:cubicBezTo>
                  <a:lnTo>
                    <a:pt x="7587" y="1"/>
                  </a:ln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6156149" y="2959133"/>
              <a:ext cx="523802" cy="64468"/>
            </a:xfrm>
            <a:custGeom>
              <a:avLst/>
              <a:gdLst/>
              <a:ahLst/>
              <a:cxnLst/>
              <a:rect l="l" t="t" r="r" b="b"/>
              <a:pathLst>
                <a:path w="6500" h="800" extrusionOk="0">
                  <a:moveTo>
                    <a:pt x="0" y="0"/>
                  </a:moveTo>
                  <a:lnTo>
                    <a:pt x="0" y="800"/>
                  </a:lnTo>
                  <a:lnTo>
                    <a:pt x="6500" y="800"/>
                  </a:lnTo>
                  <a:cubicBezTo>
                    <a:pt x="6192" y="533"/>
                    <a:pt x="5926" y="287"/>
                    <a:pt x="5618"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156149" y="2833501"/>
              <a:ext cx="388339" cy="62856"/>
            </a:xfrm>
            <a:custGeom>
              <a:avLst/>
              <a:gdLst/>
              <a:ahLst/>
              <a:cxnLst/>
              <a:rect l="l" t="t" r="r" b="b"/>
              <a:pathLst>
                <a:path w="4819" h="780" extrusionOk="0">
                  <a:moveTo>
                    <a:pt x="0" y="1"/>
                  </a:moveTo>
                  <a:lnTo>
                    <a:pt x="0" y="780"/>
                  </a:lnTo>
                  <a:lnTo>
                    <a:pt x="4819" y="780"/>
                  </a:lnTo>
                  <a:cubicBezTo>
                    <a:pt x="4552" y="534"/>
                    <a:pt x="4326" y="267"/>
                    <a:pt x="4101" y="1"/>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156149" y="2684821"/>
              <a:ext cx="272700" cy="85984"/>
            </a:xfrm>
            <a:custGeom>
              <a:avLst/>
              <a:gdLst/>
              <a:ahLst/>
              <a:cxnLst/>
              <a:rect l="l" t="t" r="r" b="b"/>
              <a:pathLst>
                <a:path w="3384" h="1067" extrusionOk="0">
                  <a:moveTo>
                    <a:pt x="0" y="0"/>
                  </a:moveTo>
                  <a:lnTo>
                    <a:pt x="0" y="1067"/>
                  </a:lnTo>
                  <a:lnTo>
                    <a:pt x="3383" y="1067"/>
                  </a:lnTo>
                  <a:cubicBezTo>
                    <a:pt x="3260" y="923"/>
                    <a:pt x="3117" y="759"/>
                    <a:pt x="2994" y="575"/>
                  </a:cubicBezTo>
                  <a:cubicBezTo>
                    <a:pt x="1948" y="554"/>
                    <a:pt x="923" y="349"/>
                    <a:pt x="0"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6093293" y="2769113"/>
              <a:ext cx="391724" cy="61164"/>
            </a:xfrm>
            <a:custGeom>
              <a:avLst/>
              <a:gdLst/>
              <a:ahLst/>
              <a:cxnLst/>
              <a:rect l="l" t="t" r="r" b="b"/>
              <a:pathLst>
                <a:path w="4861" h="759" extrusionOk="0">
                  <a:moveTo>
                    <a:pt x="390" y="0"/>
                  </a:moveTo>
                  <a:cubicBezTo>
                    <a:pt x="185" y="0"/>
                    <a:pt x="1" y="185"/>
                    <a:pt x="1" y="390"/>
                  </a:cubicBezTo>
                  <a:cubicBezTo>
                    <a:pt x="1" y="595"/>
                    <a:pt x="185" y="759"/>
                    <a:pt x="390" y="759"/>
                  </a:cubicBezTo>
                  <a:lnTo>
                    <a:pt x="4860" y="759"/>
                  </a:lnTo>
                  <a:cubicBezTo>
                    <a:pt x="4778" y="697"/>
                    <a:pt x="4676" y="595"/>
                    <a:pt x="4594" y="451"/>
                  </a:cubicBezTo>
                  <a:cubicBezTo>
                    <a:pt x="4450" y="308"/>
                    <a:pt x="4286" y="144"/>
                    <a:pt x="4163"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093293" y="2896276"/>
              <a:ext cx="515663" cy="62937"/>
            </a:xfrm>
            <a:custGeom>
              <a:avLst/>
              <a:gdLst/>
              <a:ahLst/>
              <a:cxnLst/>
              <a:rect l="l" t="t" r="r" b="b"/>
              <a:pathLst>
                <a:path w="6399" h="781" extrusionOk="0">
                  <a:moveTo>
                    <a:pt x="390" y="1"/>
                  </a:moveTo>
                  <a:cubicBezTo>
                    <a:pt x="185" y="1"/>
                    <a:pt x="1" y="186"/>
                    <a:pt x="1" y="391"/>
                  </a:cubicBezTo>
                  <a:cubicBezTo>
                    <a:pt x="1" y="596"/>
                    <a:pt x="185" y="780"/>
                    <a:pt x="390" y="780"/>
                  </a:cubicBezTo>
                  <a:lnTo>
                    <a:pt x="6398" y="780"/>
                  </a:lnTo>
                  <a:cubicBezTo>
                    <a:pt x="6132" y="555"/>
                    <a:pt x="5845" y="268"/>
                    <a:pt x="5599" y="1"/>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6093293" y="3023520"/>
              <a:ext cx="667647" cy="61245"/>
            </a:xfrm>
            <a:custGeom>
              <a:avLst/>
              <a:gdLst/>
              <a:ahLst/>
              <a:cxnLst/>
              <a:rect l="l" t="t" r="r" b="b"/>
              <a:pathLst>
                <a:path w="8285" h="760" extrusionOk="0">
                  <a:moveTo>
                    <a:pt x="390" y="1"/>
                  </a:moveTo>
                  <a:cubicBezTo>
                    <a:pt x="185" y="1"/>
                    <a:pt x="1" y="165"/>
                    <a:pt x="1" y="370"/>
                  </a:cubicBezTo>
                  <a:cubicBezTo>
                    <a:pt x="1" y="575"/>
                    <a:pt x="185" y="759"/>
                    <a:pt x="390" y="759"/>
                  </a:cubicBezTo>
                  <a:lnTo>
                    <a:pt x="8285" y="759"/>
                  </a:lnTo>
                  <a:cubicBezTo>
                    <a:pt x="7957" y="534"/>
                    <a:pt x="7628" y="267"/>
                    <a:pt x="7280" y="1"/>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093293" y="3149152"/>
              <a:ext cx="733726" cy="61164"/>
            </a:xfrm>
            <a:custGeom>
              <a:avLst/>
              <a:gdLst/>
              <a:ahLst/>
              <a:cxnLst/>
              <a:rect l="l" t="t" r="r" b="b"/>
              <a:pathLst>
                <a:path w="9105" h="759" extrusionOk="0">
                  <a:moveTo>
                    <a:pt x="390" y="0"/>
                  </a:moveTo>
                  <a:cubicBezTo>
                    <a:pt x="185" y="0"/>
                    <a:pt x="1" y="185"/>
                    <a:pt x="1" y="390"/>
                  </a:cubicBezTo>
                  <a:cubicBezTo>
                    <a:pt x="1" y="595"/>
                    <a:pt x="185" y="759"/>
                    <a:pt x="390" y="759"/>
                  </a:cubicBezTo>
                  <a:lnTo>
                    <a:pt x="8715" y="759"/>
                  </a:lnTo>
                  <a:cubicBezTo>
                    <a:pt x="8920" y="759"/>
                    <a:pt x="9105" y="595"/>
                    <a:pt x="9105" y="390"/>
                  </a:cubicBezTo>
                  <a:cubicBezTo>
                    <a:pt x="9105" y="185"/>
                    <a:pt x="8920" y="0"/>
                    <a:pt x="8715"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6093293" y="3274704"/>
              <a:ext cx="733726" cy="62856"/>
            </a:xfrm>
            <a:custGeom>
              <a:avLst/>
              <a:gdLst/>
              <a:ahLst/>
              <a:cxnLst/>
              <a:rect l="l" t="t" r="r" b="b"/>
              <a:pathLst>
                <a:path w="9105" h="780" extrusionOk="0">
                  <a:moveTo>
                    <a:pt x="390" y="0"/>
                  </a:moveTo>
                  <a:cubicBezTo>
                    <a:pt x="185" y="0"/>
                    <a:pt x="1" y="185"/>
                    <a:pt x="1" y="390"/>
                  </a:cubicBezTo>
                  <a:cubicBezTo>
                    <a:pt x="1" y="595"/>
                    <a:pt x="185" y="780"/>
                    <a:pt x="390" y="780"/>
                  </a:cubicBezTo>
                  <a:lnTo>
                    <a:pt x="8715" y="780"/>
                  </a:lnTo>
                  <a:cubicBezTo>
                    <a:pt x="8920" y="780"/>
                    <a:pt x="9105" y="595"/>
                    <a:pt x="9105" y="390"/>
                  </a:cubicBezTo>
                  <a:cubicBezTo>
                    <a:pt x="9105" y="185"/>
                    <a:pt x="8920" y="0"/>
                    <a:pt x="8715"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308132" y="3392035"/>
              <a:ext cx="1368253" cy="803110"/>
            </a:xfrm>
            <a:custGeom>
              <a:avLst/>
              <a:gdLst/>
              <a:ahLst/>
              <a:cxnLst/>
              <a:rect l="l" t="t" r="r" b="b"/>
              <a:pathLst>
                <a:path w="16979" h="9966" extrusionOk="0">
                  <a:moveTo>
                    <a:pt x="1087" y="0"/>
                  </a:moveTo>
                  <a:cubicBezTo>
                    <a:pt x="718" y="0"/>
                    <a:pt x="349" y="41"/>
                    <a:pt x="0" y="82"/>
                  </a:cubicBezTo>
                  <a:cubicBezTo>
                    <a:pt x="6008" y="718"/>
                    <a:pt x="13000" y="5782"/>
                    <a:pt x="14661" y="9924"/>
                  </a:cubicBezTo>
                  <a:cubicBezTo>
                    <a:pt x="14661" y="9924"/>
                    <a:pt x="11114" y="9945"/>
                    <a:pt x="7054" y="9965"/>
                  </a:cubicBezTo>
                  <a:cubicBezTo>
                    <a:pt x="11934" y="9945"/>
                    <a:pt x="16978" y="9924"/>
                    <a:pt x="16978" y="9924"/>
                  </a:cubicBezTo>
                  <a:cubicBezTo>
                    <a:pt x="15604" y="6541"/>
                    <a:pt x="10683" y="2543"/>
                    <a:pt x="5680" y="820"/>
                  </a:cubicBezTo>
                  <a:cubicBezTo>
                    <a:pt x="4142" y="308"/>
                    <a:pt x="2563" y="0"/>
                    <a:pt x="1087"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75230" y="3398643"/>
              <a:ext cx="1614440" cy="798114"/>
            </a:xfrm>
            <a:custGeom>
              <a:avLst/>
              <a:gdLst/>
              <a:ahLst/>
              <a:cxnLst/>
              <a:rect l="l" t="t" r="r" b="b"/>
              <a:pathLst>
                <a:path w="20034" h="9904" extrusionOk="0">
                  <a:moveTo>
                    <a:pt x="5372" y="0"/>
                  </a:moveTo>
                  <a:cubicBezTo>
                    <a:pt x="4655" y="103"/>
                    <a:pt x="4019" y="287"/>
                    <a:pt x="3486" y="533"/>
                  </a:cubicBezTo>
                  <a:cubicBezTo>
                    <a:pt x="615" y="1928"/>
                    <a:pt x="0" y="5557"/>
                    <a:pt x="0" y="9842"/>
                  </a:cubicBezTo>
                  <a:cubicBezTo>
                    <a:pt x="0" y="9842"/>
                    <a:pt x="861" y="9842"/>
                    <a:pt x="2338" y="9863"/>
                  </a:cubicBezTo>
                  <a:lnTo>
                    <a:pt x="2338" y="7074"/>
                  </a:lnTo>
                  <a:cubicBezTo>
                    <a:pt x="2338" y="4286"/>
                    <a:pt x="4593" y="2030"/>
                    <a:pt x="7382" y="2030"/>
                  </a:cubicBezTo>
                  <a:cubicBezTo>
                    <a:pt x="10170" y="2030"/>
                    <a:pt x="12426" y="4286"/>
                    <a:pt x="12426" y="7074"/>
                  </a:cubicBezTo>
                  <a:lnTo>
                    <a:pt x="12426" y="9904"/>
                  </a:lnTo>
                  <a:cubicBezTo>
                    <a:pt x="16486" y="9863"/>
                    <a:pt x="20033" y="9842"/>
                    <a:pt x="20033" y="9842"/>
                  </a:cubicBezTo>
                  <a:cubicBezTo>
                    <a:pt x="18372" y="5700"/>
                    <a:pt x="11380" y="615"/>
                    <a:pt x="5372"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848798" y="1502962"/>
              <a:ext cx="854282" cy="1185244"/>
            </a:xfrm>
            <a:custGeom>
              <a:avLst/>
              <a:gdLst/>
              <a:ahLst/>
              <a:cxnLst/>
              <a:rect l="l" t="t" r="r" b="b"/>
              <a:pathLst>
                <a:path w="10601" h="14708" extrusionOk="0">
                  <a:moveTo>
                    <a:pt x="5087" y="0"/>
                  </a:moveTo>
                  <a:cubicBezTo>
                    <a:pt x="4392" y="0"/>
                    <a:pt x="3763" y="106"/>
                    <a:pt x="3322" y="272"/>
                  </a:cubicBezTo>
                  <a:cubicBezTo>
                    <a:pt x="943" y="1154"/>
                    <a:pt x="0" y="4271"/>
                    <a:pt x="0" y="7018"/>
                  </a:cubicBezTo>
                  <a:cubicBezTo>
                    <a:pt x="0" y="9848"/>
                    <a:pt x="1374" y="12329"/>
                    <a:pt x="3486" y="13867"/>
                  </a:cubicBezTo>
                  <a:cubicBezTo>
                    <a:pt x="4388" y="14318"/>
                    <a:pt x="5413" y="14605"/>
                    <a:pt x="6500" y="14707"/>
                  </a:cubicBezTo>
                  <a:cubicBezTo>
                    <a:pt x="4101" y="10299"/>
                    <a:pt x="10601" y="5768"/>
                    <a:pt x="8140" y="1298"/>
                  </a:cubicBezTo>
                  <a:cubicBezTo>
                    <a:pt x="7956" y="970"/>
                    <a:pt x="7710" y="682"/>
                    <a:pt x="7443" y="436"/>
                  </a:cubicBezTo>
                  <a:cubicBezTo>
                    <a:pt x="6683" y="126"/>
                    <a:pt x="5845" y="0"/>
                    <a:pt x="5087"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848798" y="1502962"/>
              <a:ext cx="854282" cy="1185244"/>
            </a:xfrm>
            <a:custGeom>
              <a:avLst/>
              <a:gdLst/>
              <a:ahLst/>
              <a:cxnLst/>
              <a:rect l="l" t="t" r="r" b="b"/>
              <a:pathLst>
                <a:path w="10601" h="14708" extrusionOk="0">
                  <a:moveTo>
                    <a:pt x="5087" y="0"/>
                  </a:moveTo>
                  <a:cubicBezTo>
                    <a:pt x="4392" y="0"/>
                    <a:pt x="3763" y="106"/>
                    <a:pt x="3322" y="272"/>
                  </a:cubicBezTo>
                  <a:cubicBezTo>
                    <a:pt x="943" y="1154"/>
                    <a:pt x="0" y="4271"/>
                    <a:pt x="0" y="7018"/>
                  </a:cubicBezTo>
                  <a:cubicBezTo>
                    <a:pt x="0" y="9848"/>
                    <a:pt x="1374" y="12329"/>
                    <a:pt x="3486" y="13867"/>
                  </a:cubicBezTo>
                  <a:cubicBezTo>
                    <a:pt x="4388" y="14318"/>
                    <a:pt x="5413" y="14605"/>
                    <a:pt x="6500" y="14707"/>
                  </a:cubicBezTo>
                  <a:cubicBezTo>
                    <a:pt x="4101" y="10299"/>
                    <a:pt x="10601" y="5768"/>
                    <a:pt x="8140" y="1298"/>
                  </a:cubicBezTo>
                  <a:cubicBezTo>
                    <a:pt x="7956" y="970"/>
                    <a:pt x="7710" y="682"/>
                    <a:pt x="7443" y="436"/>
                  </a:cubicBezTo>
                  <a:cubicBezTo>
                    <a:pt x="6683" y="126"/>
                    <a:pt x="5845" y="0"/>
                    <a:pt x="5087"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7415854" y="1943359"/>
              <a:ext cx="424119" cy="258356"/>
            </a:xfrm>
            <a:custGeom>
              <a:avLst/>
              <a:gdLst/>
              <a:ahLst/>
              <a:cxnLst/>
              <a:rect l="l" t="t" r="r" b="b"/>
              <a:pathLst>
                <a:path w="5263" h="3206" extrusionOk="0">
                  <a:moveTo>
                    <a:pt x="3819" y="0"/>
                  </a:moveTo>
                  <a:cubicBezTo>
                    <a:pt x="3750" y="0"/>
                    <a:pt x="3683" y="5"/>
                    <a:pt x="3622" y="15"/>
                  </a:cubicBezTo>
                  <a:cubicBezTo>
                    <a:pt x="2309" y="98"/>
                    <a:pt x="259" y="1000"/>
                    <a:pt x="95" y="2025"/>
                  </a:cubicBezTo>
                  <a:cubicBezTo>
                    <a:pt x="1" y="2685"/>
                    <a:pt x="2073" y="3206"/>
                    <a:pt x="3428" y="3206"/>
                  </a:cubicBezTo>
                  <a:cubicBezTo>
                    <a:pt x="3546" y="3206"/>
                    <a:pt x="3660" y="3202"/>
                    <a:pt x="3765" y="3194"/>
                  </a:cubicBezTo>
                  <a:cubicBezTo>
                    <a:pt x="4093" y="3173"/>
                    <a:pt x="4380" y="3091"/>
                    <a:pt x="4503" y="2968"/>
                  </a:cubicBezTo>
                  <a:cubicBezTo>
                    <a:pt x="5119" y="2373"/>
                    <a:pt x="5262" y="180"/>
                    <a:pt x="4032" y="15"/>
                  </a:cubicBezTo>
                  <a:cubicBezTo>
                    <a:pt x="3960" y="5"/>
                    <a:pt x="3888" y="0"/>
                    <a:pt x="3819"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6061945" y="3562231"/>
              <a:ext cx="814634" cy="634526"/>
            </a:xfrm>
            <a:custGeom>
              <a:avLst/>
              <a:gdLst/>
              <a:ahLst/>
              <a:cxnLst/>
              <a:rect l="l" t="t" r="r" b="b"/>
              <a:pathLst>
                <a:path w="10109" h="7874" extrusionOk="0">
                  <a:moveTo>
                    <a:pt x="5065" y="0"/>
                  </a:moveTo>
                  <a:cubicBezTo>
                    <a:pt x="2256" y="0"/>
                    <a:pt x="0" y="2256"/>
                    <a:pt x="0" y="5044"/>
                  </a:cubicBezTo>
                  <a:lnTo>
                    <a:pt x="0" y="7833"/>
                  </a:lnTo>
                  <a:lnTo>
                    <a:pt x="0" y="7874"/>
                  </a:lnTo>
                  <a:lnTo>
                    <a:pt x="10109" y="7874"/>
                  </a:lnTo>
                  <a:lnTo>
                    <a:pt x="10109" y="5044"/>
                  </a:lnTo>
                  <a:cubicBezTo>
                    <a:pt x="10109" y="2256"/>
                    <a:pt x="7853" y="0"/>
                    <a:pt x="5065" y="0"/>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6957486" y="1176190"/>
              <a:ext cx="925438" cy="2197795"/>
            </a:xfrm>
            <a:custGeom>
              <a:avLst/>
              <a:gdLst/>
              <a:ahLst/>
              <a:cxnLst/>
              <a:rect l="l" t="t" r="r" b="b"/>
              <a:pathLst>
                <a:path w="11484" h="27273" extrusionOk="0">
                  <a:moveTo>
                    <a:pt x="1" y="1"/>
                  </a:moveTo>
                  <a:lnTo>
                    <a:pt x="247" y="206"/>
                  </a:lnTo>
                  <a:cubicBezTo>
                    <a:pt x="5332" y="1006"/>
                    <a:pt x="8531" y="4635"/>
                    <a:pt x="9269" y="9535"/>
                  </a:cubicBezTo>
                  <a:lnTo>
                    <a:pt x="9679" y="9535"/>
                  </a:lnTo>
                  <a:cubicBezTo>
                    <a:pt x="10909" y="9659"/>
                    <a:pt x="10786" y="11873"/>
                    <a:pt x="10171" y="12509"/>
                  </a:cubicBezTo>
                  <a:cubicBezTo>
                    <a:pt x="10048" y="12632"/>
                    <a:pt x="9781" y="12714"/>
                    <a:pt x="9433" y="12734"/>
                  </a:cubicBezTo>
                  <a:cubicBezTo>
                    <a:pt x="9433" y="19542"/>
                    <a:pt x="9289" y="24729"/>
                    <a:pt x="6255" y="26841"/>
                  </a:cubicBezTo>
                  <a:cubicBezTo>
                    <a:pt x="6008" y="26985"/>
                    <a:pt x="5701" y="27128"/>
                    <a:pt x="5352" y="27190"/>
                  </a:cubicBezTo>
                  <a:cubicBezTo>
                    <a:pt x="5728" y="27245"/>
                    <a:pt x="6084" y="27273"/>
                    <a:pt x="6417" y="27273"/>
                  </a:cubicBezTo>
                  <a:cubicBezTo>
                    <a:pt x="7192" y="27273"/>
                    <a:pt x="7833" y="27122"/>
                    <a:pt x="8264" y="26821"/>
                  </a:cubicBezTo>
                  <a:cubicBezTo>
                    <a:pt x="11483" y="24627"/>
                    <a:pt x="11463" y="19029"/>
                    <a:pt x="11483" y="11791"/>
                  </a:cubicBezTo>
                  <a:cubicBezTo>
                    <a:pt x="11483" y="5025"/>
                    <a:pt x="7239" y="1"/>
                    <a:pt x="1" y="1"/>
                  </a:cubicBezTo>
                  <a:close/>
                </a:path>
              </a:pathLst>
            </a:custGeom>
            <a:grpFill/>
            <a:ln w="19050" cap="flat" cmpd="sng">
              <a:solidFill>
                <a:schemeClr val="accent4">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FD7A6ABC-99C7-363C-82E4-60EDCCF1C426}"/>
              </a:ext>
            </a:extLst>
          </p:cNvPr>
          <p:cNvSpPr txBox="1"/>
          <p:nvPr/>
        </p:nvSpPr>
        <p:spPr>
          <a:xfrm>
            <a:off x="3337563" y="899492"/>
            <a:ext cx="4485636" cy="3046988"/>
          </a:xfrm>
          <a:prstGeom prst="rect">
            <a:avLst/>
          </a:prstGeom>
          <a:noFill/>
        </p:spPr>
        <p:txBody>
          <a:bodyPr wrap="square" rtlCol="0">
            <a:spAutoFit/>
          </a:bodyPr>
          <a:lstStyle/>
          <a:p>
            <a:r>
              <a:rPr lang="en-US" sz="4800" dirty="0">
                <a:solidFill>
                  <a:schemeClr val="tx1"/>
                </a:solidFill>
                <a:latin typeface="Chakra Petch" panose="020B0604020202020204" charset="-34"/>
                <a:cs typeface="Chakra Petch" panose="020B0604020202020204" charset="-34"/>
              </a:rPr>
              <a:t>FACE RECOGNITION &amp; ATTENDANCE SYSTEM</a:t>
            </a:r>
            <a:endParaRPr lang="en-IN" sz="4800" dirty="0">
              <a:solidFill>
                <a:schemeClr val="tx1"/>
              </a:solidFill>
              <a:latin typeface="Chakra Petch" panose="020B0604020202020204" charset="-34"/>
              <a:cs typeface="Chakra Petch" panose="020B0604020202020204" charset="-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3" name="Title 2">
            <a:extLst>
              <a:ext uri="{FF2B5EF4-FFF2-40B4-BE49-F238E27FC236}">
                <a16:creationId xmlns:a16="http://schemas.microsoft.com/office/drawing/2014/main" id="{7CD5668F-BF20-89A4-B0D7-6B3B66BF94BF}"/>
              </a:ext>
            </a:extLst>
          </p:cNvPr>
          <p:cNvSpPr>
            <a:spLocks noGrp="1"/>
          </p:cNvSpPr>
          <p:nvPr>
            <p:ph type="title"/>
          </p:nvPr>
        </p:nvSpPr>
        <p:spPr>
          <a:xfrm>
            <a:off x="1934369" y="48635"/>
            <a:ext cx="5275262" cy="1320799"/>
          </a:xfrm>
        </p:spPr>
        <p:txBody>
          <a:bodyPr/>
          <a:lstStyle/>
          <a:p>
            <a:r>
              <a:rPr lang="en-US" sz="4400" dirty="0"/>
              <a:t>INTRODUCTION to     	  PROJECT</a:t>
            </a:r>
            <a:endParaRPr lang="en-IN" sz="4400" dirty="0"/>
          </a:p>
        </p:txBody>
      </p:sp>
      <p:sp>
        <p:nvSpPr>
          <p:cNvPr id="4" name="TextBox 3">
            <a:extLst>
              <a:ext uri="{FF2B5EF4-FFF2-40B4-BE49-F238E27FC236}">
                <a16:creationId xmlns:a16="http://schemas.microsoft.com/office/drawing/2014/main" id="{4F0712BD-879B-EF9B-53F6-F1D3B55D3B4F}"/>
              </a:ext>
            </a:extLst>
          </p:cNvPr>
          <p:cNvSpPr txBox="1"/>
          <p:nvPr/>
        </p:nvSpPr>
        <p:spPr>
          <a:xfrm>
            <a:off x="467359" y="1794933"/>
            <a:ext cx="8446347" cy="2862322"/>
          </a:xfrm>
          <a:prstGeom prst="rect">
            <a:avLst/>
          </a:prstGeom>
          <a:noFill/>
        </p:spPr>
        <p:txBody>
          <a:bodyPr wrap="square" rtlCol="0">
            <a:spAutoFit/>
          </a:bodyPr>
          <a:lstStyle/>
          <a:p>
            <a:pPr marL="285750" indent="-285750" algn="l">
              <a:buClr>
                <a:schemeClr val="tx1"/>
              </a:buClr>
              <a:buFont typeface="Wingdings" panose="05000000000000000000" pitchFamily="2" charset="2"/>
              <a:buChar char="Ø"/>
            </a:pPr>
            <a:r>
              <a:rPr lang="en-US" sz="2000" b="1" i="0" dirty="0">
                <a:solidFill>
                  <a:srgbClr val="D1D5DB"/>
                </a:solidFill>
                <a:effectLst/>
                <a:latin typeface="Chakra Petch" panose="020B0604020202020204" charset="-34"/>
                <a:cs typeface="Chakra Petch" panose="020B0604020202020204" charset="-34"/>
              </a:rPr>
              <a:t>Project Objective:</a:t>
            </a:r>
            <a:r>
              <a:rPr lang="en-US" sz="2000" b="0" i="0" dirty="0">
                <a:solidFill>
                  <a:srgbClr val="D1D5DB"/>
                </a:solidFill>
                <a:effectLst/>
                <a:latin typeface="Chakra Petch" panose="020B0604020202020204" charset="-34"/>
                <a:cs typeface="Chakra Petch" panose="020B0604020202020204" charset="-34"/>
              </a:rPr>
              <a:t> Develop a face recognition-based attendance monitoring system for 1institutions.</a:t>
            </a:r>
          </a:p>
          <a:p>
            <a:pPr algn="l">
              <a:buClr>
                <a:schemeClr val="tx1"/>
              </a:buClr>
            </a:pPr>
            <a:endParaRPr lang="en-US" sz="2000" b="0" i="0" dirty="0">
              <a:solidFill>
                <a:srgbClr val="D1D5DB"/>
              </a:solidFill>
              <a:effectLst/>
              <a:latin typeface="Chakra Petch" panose="020B0604020202020204" charset="-34"/>
              <a:cs typeface="Chakra Petch" panose="020B0604020202020204" charset="-34"/>
            </a:endParaRPr>
          </a:p>
          <a:p>
            <a:pPr marL="285750" indent="-285750" algn="l">
              <a:buClr>
                <a:schemeClr val="tx1"/>
              </a:buClr>
              <a:buFont typeface="Wingdings" panose="05000000000000000000" pitchFamily="2" charset="2"/>
              <a:buChar char="Ø"/>
            </a:pPr>
            <a:r>
              <a:rPr lang="en-US" sz="2000" b="1" i="0" dirty="0">
                <a:solidFill>
                  <a:srgbClr val="D1D5DB"/>
                </a:solidFill>
                <a:effectLst/>
                <a:latin typeface="Chakra Petch" panose="020B0604020202020204" charset="-34"/>
                <a:cs typeface="Chakra Petch" panose="020B0604020202020204" charset="-34"/>
              </a:rPr>
              <a:t>Purpose:</a:t>
            </a:r>
            <a:r>
              <a:rPr lang="en-US" sz="2000" b="0" i="0" dirty="0">
                <a:solidFill>
                  <a:srgbClr val="D1D5DB"/>
                </a:solidFill>
                <a:effectLst/>
                <a:latin typeface="Chakra Petch" panose="020B0604020202020204" charset="-34"/>
                <a:cs typeface="Chakra Petch" panose="020B0604020202020204" charset="-34"/>
              </a:rPr>
              <a:t> Enhance and upgrade the existing attendance system for increased efficiency and effectiveness.</a:t>
            </a:r>
            <a:br>
              <a:rPr lang="en-US" sz="2000" b="0" i="0" dirty="0">
                <a:solidFill>
                  <a:srgbClr val="D1D5DB"/>
                </a:solidFill>
                <a:effectLst/>
                <a:latin typeface="Chakra Petch" panose="020B0604020202020204" charset="-34"/>
                <a:cs typeface="Chakra Petch" panose="020B0604020202020204" charset="-34"/>
              </a:rPr>
            </a:br>
            <a:endParaRPr lang="en-US" sz="2000" b="0" i="0" dirty="0">
              <a:solidFill>
                <a:srgbClr val="D1D5DB"/>
              </a:solidFill>
              <a:effectLst/>
              <a:latin typeface="Chakra Petch" panose="020B0604020202020204" charset="-34"/>
              <a:cs typeface="Chakra Petch" panose="020B0604020202020204" charset="-34"/>
            </a:endParaRPr>
          </a:p>
          <a:p>
            <a:pPr marL="285750" indent="-285750" algn="l">
              <a:buClr>
                <a:schemeClr val="tx1"/>
              </a:buClr>
              <a:buFont typeface="Wingdings" panose="05000000000000000000" pitchFamily="2" charset="2"/>
              <a:buChar char="Ø"/>
            </a:pPr>
            <a:r>
              <a:rPr lang="en-US" sz="2000" b="1" i="0" dirty="0">
                <a:solidFill>
                  <a:srgbClr val="D1D5DB"/>
                </a:solidFill>
                <a:effectLst/>
                <a:latin typeface="Chakra Petch" panose="020B0604020202020204" charset="-34"/>
                <a:cs typeface="Chakra Petch" panose="020B0604020202020204" charset="-34"/>
              </a:rPr>
              <a:t>Challenges in Current System:</a:t>
            </a:r>
            <a:r>
              <a:rPr lang="en-US" sz="2000" b="0" i="0" dirty="0">
                <a:solidFill>
                  <a:srgbClr val="D1D5DB"/>
                </a:solidFill>
                <a:effectLst/>
                <a:latin typeface="Chakra Petch" panose="020B0604020202020204" charset="-34"/>
                <a:cs typeface="Chakra Petch" panose="020B0604020202020204" charset="-34"/>
              </a:rPr>
              <a:t> Ambiguity, inaccuracies, and inefficiencies in the old attendance system.</a:t>
            </a:r>
            <a:br>
              <a:rPr lang="en-US" sz="2000" b="0" i="0" dirty="0">
                <a:solidFill>
                  <a:srgbClr val="D1D5DB"/>
                </a:solidFill>
                <a:effectLst/>
                <a:latin typeface="Chakra Petch" panose="020B0604020202020204" charset="-34"/>
                <a:cs typeface="Chakra Petch" panose="020B0604020202020204" charset="-34"/>
              </a:rPr>
            </a:br>
            <a:endParaRPr lang="en-US" sz="2000" b="0" i="0" dirty="0">
              <a:solidFill>
                <a:srgbClr val="D1D5DB"/>
              </a:solidFill>
              <a:effectLst/>
              <a:latin typeface="Chakra Petch" panose="020B0604020202020204" charset="-34"/>
              <a:cs typeface="Chakra Petch" panose="020B0604020202020204" charset="-34"/>
            </a:endParaRPr>
          </a:p>
        </p:txBody>
      </p:sp>
      <p:grpSp>
        <p:nvGrpSpPr>
          <p:cNvPr id="5" name="Google Shape;9768;p61">
            <a:extLst>
              <a:ext uri="{FF2B5EF4-FFF2-40B4-BE49-F238E27FC236}">
                <a16:creationId xmlns:a16="http://schemas.microsoft.com/office/drawing/2014/main" id="{40CE4C72-2A5E-2AF2-25C1-98DF49DA0ACD}"/>
              </a:ext>
            </a:extLst>
          </p:cNvPr>
          <p:cNvGrpSpPr/>
          <p:nvPr/>
        </p:nvGrpSpPr>
        <p:grpSpPr>
          <a:xfrm>
            <a:off x="602826" y="176701"/>
            <a:ext cx="839897" cy="1192733"/>
            <a:chOff x="1333682" y="3344330"/>
            <a:chExt cx="271214" cy="383088"/>
          </a:xfrm>
          <a:solidFill>
            <a:schemeClr val="accent5">
              <a:lumMod val="85000"/>
            </a:schemeClr>
          </a:solidFill>
        </p:grpSpPr>
        <p:sp>
          <p:nvSpPr>
            <p:cNvPr id="6" name="Google Shape;9769;p61">
              <a:extLst>
                <a:ext uri="{FF2B5EF4-FFF2-40B4-BE49-F238E27FC236}">
                  <a16:creationId xmlns:a16="http://schemas.microsoft.com/office/drawing/2014/main" id="{8F26CCFB-2DF1-7B2D-6997-723A12C1512C}"/>
                </a:ext>
              </a:extLst>
            </p:cNvPr>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70;p61">
              <a:extLst>
                <a:ext uri="{FF2B5EF4-FFF2-40B4-BE49-F238E27FC236}">
                  <a16:creationId xmlns:a16="http://schemas.microsoft.com/office/drawing/2014/main" id="{E864E1B2-535A-520F-C2A2-CBFE87CCB77B}"/>
                </a:ext>
              </a:extLst>
            </p:cNvPr>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71;p61">
              <a:extLst>
                <a:ext uri="{FF2B5EF4-FFF2-40B4-BE49-F238E27FC236}">
                  <a16:creationId xmlns:a16="http://schemas.microsoft.com/office/drawing/2014/main" id="{0B6BCD29-69CA-7053-55F5-DD4466679FE9}"/>
                </a:ext>
              </a:extLst>
            </p:cNvPr>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72;p61">
              <a:extLst>
                <a:ext uri="{FF2B5EF4-FFF2-40B4-BE49-F238E27FC236}">
                  <a16:creationId xmlns:a16="http://schemas.microsoft.com/office/drawing/2014/main" id="{1D8C69B6-8ECD-BBC6-7994-ADD12ABDF778}"/>
                </a:ext>
              </a:extLst>
            </p:cNvPr>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73;p61">
              <a:extLst>
                <a:ext uri="{FF2B5EF4-FFF2-40B4-BE49-F238E27FC236}">
                  <a16:creationId xmlns:a16="http://schemas.microsoft.com/office/drawing/2014/main" id="{266B2DA5-5D09-A289-99F4-ADA0D4839856}"/>
                </a:ext>
              </a:extLst>
            </p:cNvPr>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74;p61">
              <a:extLst>
                <a:ext uri="{FF2B5EF4-FFF2-40B4-BE49-F238E27FC236}">
                  <a16:creationId xmlns:a16="http://schemas.microsoft.com/office/drawing/2014/main" id="{7F84857E-BD3D-1254-F1EF-507D787C26A1}"/>
                </a:ext>
              </a:extLst>
            </p:cNvPr>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775;p61">
              <a:extLst>
                <a:ext uri="{FF2B5EF4-FFF2-40B4-BE49-F238E27FC236}">
                  <a16:creationId xmlns:a16="http://schemas.microsoft.com/office/drawing/2014/main" id="{FD183BC0-63B1-0712-3855-FD952209E71F}"/>
                </a:ext>
              </a:extLst>
            </p:cNvPr>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76;p61">
              <a:extLst>
                <a:ext uri="{FF2B5EF4-FFF2-40B4-BE49-F238E27FC236}">
                  <a16:creationId xmlns:a16="http://schemas.microsoft.com/office/drawing/2014/main" id="{EA4C5D86-8899-0DAE-137B-EFE1C49A0C9D}"/>
                </a:ext>
              </a:extLst>
            </p:cNvPr>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77;p61">
              <a:extLst>
                <a:ext uri="{FF2B5EF4-FFF2-40B4-BE49-F238E27FC236}">
                  <a16:creationId xmlns:a16="http://schemas.microsoft.com/office/drawing/2014/main" id="{4147B396-0779-7E91-D074-964562888489}"/>
                </a:ext>
              </a:extLst>
            </p:cNvPr>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78;p61">
              <a:extLst>
                <a:ext uri="{FF2B5EF4-FFF2-40B4-BE49-F238E27FC236}">
                  <a16:creationId xmlns:a16="http://schemas.microsoft.com/office/drawing/2014/main" id="{9FEDD738-AA5A-C1CB-FACC-63ECD8F3129A}"/>
                </a:ext>
              </a:extLst>
            </p:cNvPr>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79;p61">
              <a:extLst>
                <a:ext uri="{FF2B5EF4-FFF2-40B4-BE49-F238E27FC236}">
                  <a16:creationId xmlns:a16="http://schemas.microsoft.com/office/drawing/2014/main" id="{A856033B-20EA-304C-A94F-243B9AD1F0B3}"/>
                </a:ext>
              </a:extLst>
            </p:cNvPr>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9" name="TextBox 28">
            <a:extLst>
              <a:ext uri="{FF2B5EF4-FFF2-40B4-BE49-F238E27FC236}">
                <a16:creationId xmlns:a16="http://schemas.microsoft.com/office/drawing/2014/main" id="{3ECA4456-52B3-C2E0-EE6E-20F256361966}"/>
              </a:ext>
            </a:extLst>
          </p:cNvPr>
          <p:cNvSpPr txBox="1"/>
          <p:nvPr/>
        </p:nvSpPr>
        <p:spPr>
          <a:xfrm>
            <a:off x="670562" y="108372"/>
            <a:ext cx="7227146" cy="5232202"/>
          </a:xfrm>
          <a:prstGeom prst="rect">
            <a:avLst/>
          </a:prstGeom>
          <a:noFill/>
        </p:spPr>
        <p:txBody>
          <a:bodyPr wrap="square" rtlCol="0">
            <a:spAutoFit/>
          </a:bodyPr>
          <a:lstStyle/>
          <a:p>
            <a:pPr marL="285750" indent="-285750" algn="l">
              <a:buClr>
                <a:schemeClr val="tx1"/>
              </a:buClr>
              <a:buFont typeface="Wingdings" panose="05000000000000000000" pitchFamily="2" charset="2"/>
              <a:buChar char="Ø"/>
            </a:pPr>
            <a:r>
              <a:rPr lang="en-US" sz="2000" b="1" i="0" dirty="0">
                <a:solidFill>
                  <a:srgbClr val="D1D5DB"/>
                </a:solidFill>
                <a:effectLst/>
                <a:latin typeface="Chakra Petch" panose="020B0604020202020204" charset="-34"/>
                <a:cs typeface="Chakra Petch" panose="020B0604020202020204" charset="-34"/>
              </a:rPr>
              <a:t>Technology Utilized:</a:t>
            </a:r>
            <a:r>
              <a:rPr lang="en-US" sz="2000" b="0" i="0" dirty="0">
                <a:solidFill>
                  <a:srgbClr val="D1D5DB"/>
                </a:solidFill>
                <a:effectLst/>
                <a:latin typeface="Chakra Petch" panose="020B0604020202020204" charset="-34"/>
                <a:cs typeface="Chakra Petch" panose="020B0604020202020204" charset="-34"/>
              </a:rPr>
              <a:t> Face recognition system, leveraging the unique traits of the human face for accurate identification.</a:t>
            </a:r>
            <a:br>
              <a:rPr lang="en-US" sz="2000" b="0" i="0" dirty="0">
                <a:solidFill>
                  <a:srgbClr val="D1D5DB"/>
                </a:solidFill>
                <a:effectLst/>
                <a:latin typeface="Chakra Petch" panose="020B0604020202020204" charset="-34"/>
                <a:cs typeface="Chakra Petch" panose="020B0604020202020204" charset="-34"/>
              </a:rPr>
            </a:br>
            <a:endParaRPr lang="en-US" sz="2000" b="0" i="0" dirty="0">
              <a:solidFill>
                <a:srgbClr val="D1D5DB"/>
              </a:solidFill>
              <a:effectLst/>
              <a:latin typeface="Chakra Petch" panose="020B0604020202020204" charset="-34"/>
              <a:cs typeface="Chakra Petch" panose="020B0604020202020204" charset="-34"/>
            </a:endParaRPr>
          </a:p>
          <a:p>
            <a:pPr marL="285750" indent="-285750" algn="l">
              <a:buClr>
                <a:schemeClr val="tx1"/>
              </a:buClr>
              <a:buFont typeface="Wingdings" panose="05000000000000000000" pitchFamily="2" charset="2"/>
              <a:buChar char="Ø"/>
            </a:pPr>
            <a:r>
              <a:rPr lang="en-US" sz="2000" b="1" i="0" dirty="0">
                <a:solidFill>
                  <a:srgbClr val="D1D5DB"/>
                </a:solidFill>
                <a:effectLst/>
                <a:latin typeface="Chakra Petch" panose="020B0604020202020204" charset="-34"/>
                <a:cs typeface="Chakra Petch" panose="020B0604020202020204" charset="-34"/>
              </a:rPr>
              <a:t>Key Feature:</a:t>
            </a:r>
            <a:r>
              <a:rPr lang="en-US" sz="2000" b="0" i="0" dirty="0">
                <a:solidFill>
                  <a:srgbClr val="D1D5DB"/>
                </a:solidFill>
                <a:effectLst/>
                <a:latin typeface="Chakra Petch" panose="020B0604020202020204" charset="-34"/>
                <a:cs typeface="Chakra Petch" panose="020B0604020202020204" charset="-34"/>
              </a:rPr>
              <a:t> Human face as a natural trait for unique identification, minimizing possibilities of deviation or duplication.</a:t>
            </a:r>
            <a:br>
              <a:rPr lang="en-US" sz="2000" b="0" i="0" dirty="0">
                <a:solidFill>
                  <a:srgbClr val="D1D5DB"/>
                </a:solidFill>
                <a:effectLst/>
                <a:latin typeface="Chakra Petch" panose="020B0604020202020204" charset="-34"/>
                <a:cs typeface="Chakra Petch" panose="020B0604020202020204" charset="-34"/>
              </a:rPr>
            </a:br>
            <a:endParaRPr lang="en-US" sz="2000" b="0" i="0" dirty="0">
              <a:solidFill>
                <a:srgbClr val="D1D5DB"/>
              </a:solidFill>
              <a:effectLst/>
              <a:latin typeface="Chakra Petch" panose="020B0604020202020204" charset="-34"/>
              <a:cs typeface="Chakra Petch" panose="020B0604020202020204" charset="-34"/>
            </a:endParaRPr>
          </a:p>
          <a:p>
            <a:pPr marL="285750" indent="-285750" algn="l">
              <a:buClr>
                <a:schemeClr val="tx1"/>
              </a:buClr>
              <a:buFont typeface="Wingdings" panose="05000000000000000000" pitchFamily="2" charset="2"/>
              <a:buChar char="Ø"/>
            </a:pPr>
            <a:r>
              <a:rPr lang="en-US" sz="2000" b="1" i="0" dirty="0">
                <a:solidFill>
                  <a:srgbClr val="D1D5DB"/>
                </a:solidFill>
                <a:effectLst/>
                <a:latin typeface="Chakra Petch" panose="020B0604020202020204" charset="-34"/>
                <a:cs typeface="Chakra Petch" panose="020B0604020202020204" charset="-34"/>
              </a:rPr>
              <a:t>Implementation Steps:</a:t>
            </a:r>
            <a:endParaRPr lang="en-US" sz="2000" b="0" i="0" dirty="0">
              <a:solidFill>
                <a:srgbClr val="D1D5DB"/>
              </a:solidFill>
              <a:effectLst/>
              <a:latin typeface="Chakra Petch" panose="020B0604020202020204" charset="-34"/>
              <a:cs typeface="Chakra Petch" panose="020B0604020202020204" charset="-34"/>
            </a:endParaRPr>
          </a:p>
          <a:p>
            <a:pPr marL="742950" lvl="1" indent="-285750" algn="l">
              <a:buClr>
                <a:schemeClr val="tx1"/>
              </a:buClr>
              <a:buFont typeface="Arial" panose="020B0604020202020204" pitchFamily="34" charset="0"/>
              <a:buChar char="•"/>
            </a:pPr>
            <a:r>
              <a:rPr lang="en-US" sz="2000" b="0" i="0" dirty="0">
                <a:solidFill>
                  <a:srgbClr val="D1D5DB"/>
                </a:solidFill>
                <a:effectLst/>
                <a:latin typeface="Chakra Petch" panose="020B0604020202020204" charset="-34"/>
                <a:cs typeface="Chakra Petch" panose="020B0604020202020204" charset="-34"/>
              </a:rPr>
              <a:t>Creation of comprehensive face databases.</a:t>
            </a:r>
          </a:p>
          <a:p>
            <a:pPr marL="742950" lvl="1" indent="-285750" algn="l">
              <a:buClr>
                <a:schemeClr val="tx1"/>
              </a:buClr>
              <a:buFont typeface="Arial" panose="020B0604020202020204" pitchFamily="34" charset="0"/>
              <a:buChar char="•"/>
            </a:pPr>
            <a:r>
              <a:rPr lang="en-US" sz="2000" b="0" i="0" dirty="0">
                <a:solidFill>
                  <a:srgbClr val="D1D5DB"/>
                </a:solidFill>
                <a:effectLst/>
                <a:latin typeface="Chakra Petch" panose="020B0604020202020204" charset="-34"/>
                <a:cs typeface="Chakra Petch" panose="020B0604020202020204" charset="-34"/>
              </a:rPr>
              <a:t>Data feeding into the recognizer algorithm.</a:t>
            </a:r>
          </a:p>
          <a:p>
            <a:pPr marL="742950" lvl="1" indent="-285750" algn="l">
              <a:buClr>
                <a:schemeClr val="tx1"/>
              </a:buClr>
              <a:buFont typeface="Arial" panose="020B0604020202020204" pitchFamily="34" charset="0"/>
              <a:buChar char="•"/>
            </a:pPr>
            <a:r>
              <a:rPr lang="en-US" sz="2000" b="0" i="0" dirty="0">
                <a:solidFill>
                  <a:srgbClr val="D1D5DB"/>
                </a:solidFill>
                <a:effectLst/>
                <a:latin typeface="Chakra Petch" panose="020B0604020202020204" charset="-34"/>
                <a:cs typeface="Chakra Petch" panose="020B0604020202020204" charset="-34"/>
              </a:rPr>
              <a:t>Face comparison during attendance sessions against the database.</a:t>
            </a:r>
          </a:p>
          <a:p>
            <a:pPr marL="742950" lvl="1" indent="-285750" algn="l">
              <a:buClr>
                <a:schemeClr val="tx1"/>
              </a:buClr>
              <a:buFont typeface="Arial" panose="020B0604020202020204" pitchFamily="34" charset="0"/>
              <a:buChar char="•"/>
            </a:pPr>
            <a:r>
              <a:rPr lang="en-US" sz="2000" b="0" i="0" dirty="0">
                <a:solidFill>
                  <a:srgbClr val="D1D5DB"/>
                </a:solidFill>
                <a:effectLst/>
                <a:latin typeface="Chakra Petch" panose="020B0604020202020204" charset="-34"/>
                <a:cs typeface="Chakra Petch" panose="020B0604020202020204" charset="-34"/>
              </a:rPr>
              <a:t>Automatic recording of attendance for identified individuals.</a:t>
            </a:r>
          </a:p>
          <a:p>
            <a:pPr marL="742950" lvl="1" indent="-285750" algn="l">
              <a:buClr>
                <a:schemeClr val="tx1"/>
              </a:buClr>
              <a:buFont typeface="Arial" panose="020B0604020202020204" pitchFamily="34" charset="0"/>
              <a:buChar char="•"/>
            </a:pPr>
            <a:r>
              <a:rPr lang="en-US" sz="2000" b="0" i="0" dirty="0">
                <a:solidFill>
                  <a:srgbClr val="D1D5DB"/>
                </a:solidFill>
                <a:effectLst/>
                <a:latin typeface="Chakra Petch" panose="020B0604020202020204" charset="-34"/>
                <a:cs typeface="Chakra Petch" panose="020B0604020202020204" charset="-34"/>
              </a:rPr>
              <a:t>Storage of attendance information in an Excel sheet.</a:t>
            </a:r>
          </a:p>
          <a:p>
            <a:endParaRPr lang="en-IN" dirty="0">
              <a:solidFill>
                <a:schemeClr val="tx1"/>
              </a:solidFill>
              <a:latin typeface="Chakra Petch" panose="020B0604020202020204" charset="-34"/>
              <a:cs typeface="Chakra Petch" panose="020B0604020202020204" charset="-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10" name="TextBox 9">
            <a:extLst>
              <a:ext uri="{FF2B5EF4-FFF2-40B4-BE49-F238E27FC236}">
                <a16:creationId xmlns:a16="http://schemas.microsoft.com/office/drawing/2014/main" id="{DE655B09-70AA-C417-C49F-4DA6B696C9A2}"/>
              </a:ext>
            </a:extLst>
          </p:cNvPr>
          <p:cNvSpPr txBox="1"/>
          <p:nvPr/>
        </p:nvSpPr>
        <p:spPr>
          <a:xfrm>
            <a:off x="1666240" y="968587"/>
            <a:ext cx="6576906" cy="3477875"/>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Ø"/>
            </a:pPr>
            <a:r>
              <a:rPr lang="en-US" sz="2000" dirty="0">
                <a:solidFill>
                  <a:schemeClr val="tx1"/>
                </a:solidFill>
                <a:latin typeface="Chakra Petch" panose="020B0604020202020204" charset="-34"/>
                <a:cs typeface="Chakra Petch" panose="020B0604020202020204" charset="-34"/>
              </a:rPr>
              <a:t>End-of-Day Process: Compilation of attendance data into an Excel sheet.</a:t>
            </a:r>
          </a:p>
          <a:p>
            <a:pPr marL="285750" indent="-285750" algn="just">
              <a:buClr>
                <a:schemeClr val="tx1"/>
              </a:buClr>
              <a:buFont typeface="Wingdings" panose="05000000000000000000" pitchFamily="2" charset="2"/>
              <a:buChar char="Ø"/>
            </a:pPr>
            <a:endParaRPr lang="en-US" sz="2000" dirty="0">
              <a:solidFill>
                <a:schemeClr val="tx1"/>
              </a:solidFill>
              <a:latin typeface="Chakra Petch" panose="020B0604020202020204" charset="-34"/>
              <a:cs typeface="Chakra Petch" panose="020B0604020202020204" charset="-34"/>
            </a:endParaRPr>
          </a:p>
          <a:p>
            <a:pPr marL="285750" indent="-285750" algn="just">
              <a:buClr>
                <a:schemeClr val="tx1"/>
              </a:buClr>
              <a:buFont typeface="Wingdings" panose="05000000000000000000" pitchFamily="2" charset="2"/>
              <a:buChar char="Ø"/>
            </a:pPr>
            <a:r>
              <a:rPr lang="en-US" sz="2000" dirty="0">
                <a:solidFill>
                  <a:schemeClr val="tx1"/>
                </a:solidFill>
                <a:latin typeface="Chakra Petch" panose="020B0604020202020204" charset="-34"/>
                <a:cs typeface="Chakra Petch" panose="020B0604020202020204" charset="-34"/>
              </a:rPr>
              <a:t>Automated Reporting: Mailing of the Excel sheet containing attendance information to respective faculty members.</a:t>
            </a:r>
          </a:p>
          <a:p>
            <a:pPr marL="285750" indent="-285750" algn="just">
              <a:buClr>
                <a:schemeClr val="tx1"/>
              </a:buClr>
              <a:buFont typeface="Wingdings" panose="05000000000000000000" pitchFamily="2" charset="2"/>
              <a:buChar char="Ø"/>
            </a:pPr>
            <a:endParaRPr lang="en-US" sz="2000" dirty="0">
              <a:solidFill>
                <a:schemeClr val="tx1"/>
              </a:solidFill>
              <a:latin typeface="Chakra Petch" panose="020B0604020202020204" charset="-34"/>
              <a:cs typeface="Chakra Petch" panose="020B0604020202020204" charset="-34"/>
            </a:endParaRPr>
          </a:p>
          <a:p>
            <a:pPr marL="285750" indent="-285750" algn="just">
              <a:buClr>
                <a:schemeClr val="tx1"/>
              </a:buClr>
              <a:buFont typeface="Wingdings" panose="05000000000000000000" pitchFamily="2" charset="2"/>
              <a:buChar char="Ø"/>
            </a:pPr>
            <a:r>
              <a:rPr lang="en-US" sz="2000" dirty="0">
                <a:solidFill>
                  <a:schemeClr val="tx1"/>
                </a:solidFill>
                <a:latin typeface="Chakra Petch" panose="020B0604020202020204" charset="-34"/>
                <a:cs typeface="Chakra Petch" panose="020B0604020202020204" charset="-34"/>
              </a:rPr>
              <a:t>Significance: Modernizes the attendance monitoring process, minimizes errors, and ensures accuracy through automation and face recognition technology.</a:t>
            </a:r>
            <a:endParaRPr lang="en-IN" sz="2000" dirty="0">
              <a:solidFill>
                <a:schemeClr val="tx1"/>
              </a:solidFill>
              <a:latin typeface="Chakra Petch" panose="020B0604020202020204" charset="-34"/>
              <a:cs typeface="Chakra Petch" panose="020B0604020202020204" charset="-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E559-8A85-5748-7B6E-A491DFDFCE5C}"/>
              </a:ext>
            </a:extLst>
          </p:cNvPr>
          <p:cNvSpPr>
            <a:spLocks noGrp="1"/>
          </p:cNvSpPr>
          <p:nvPr>
            <p:ph type="ctrTitle"/>
          </p:nvPr>
        </p:nvSpPr>
        <p:spPr>
          <a:xfrm>
            <a:off x="1994068" y="189654"/>
            <a:ext cx="5155864" cy="1104053"/>
          </a:xfrm>
        </p:spPr>
        <p:txBody>
          <a:bodyPr/>
          <a:lstStyle/>
          <a:p>
            <a:r>
              <a:rPr lang="en-IN" sz="3600" b="1" i="0" dirty="0">
                <a:effectLst/>
                <a:latin typeface="Chakra Petch" panose="020B0604020202020204" charset="-34"/>
                <a:cs typeface="Chakra Petch" panose="020B0604020202020204" charset="-34"/>
              </a:rPr>
              <a:t>Potential Benefits and 	Advantages</a:t>
            </a:r>
            <a:endParaRPr lang="en-IN" sz="3600" dirty="0">
              <a:latin typeface="Chakra Petch" panose="020B0604020202020204" charset="-34"/>
              <a:cs typeface="Chakra Petch" panose="020B0604020202020204" charset="-34"/>
            </a:endParaRPr>
          </a:p>
        </p:txBody>
      </p:sp>
      <p:sp>
        <p:nvSpPr>
          <p:cNvPr id="4" name="TextBox 3">
            <a:extLst>
              <a:ext uri="{FF2B5EF4-FFF2-40B4-BE49-F238E27FC236}">
                <a16:creationId xmlns:a16="http://schemas.microsoft.com/office/drawing/2014/main" id="{F7035F02-E194-4C89-9559-CEAA4DF07425}"/>
              </a:ext>
            </a:extLst>
          </p:cNvPr>
          <p:cNvSpPr txBox="1"/>
          <p:nvPr/>
        </p:nvSpPr>
        <p:spPr>
          <a:xfrm>
            <a:off x="1259840" y="1293707"/>
            <a:ext cx="7125547" cy="3785652"/>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Accuracy and Elimination of Proxy Attendance:</a:t>
            </a:r>
            <a:r>
              <a:rPr lang="en-US" sz="1600" b="0" i="0" dirty="0">
                <a:solidFill>
                  <a:srgbClr val="D1D5DB"/>
                </a:solidFill>
                <a:effectLst/>
                <a:latin typeface="Chakra Petch" panose="020B0604020202020204" charset="-34"/>
                <a:cs typeface="Chakra Petch" panose="020B0604020202020204" charset="-34"/>
              </a:rPr>
              <a:t> Face recognition ensures precise identification, significantly reducing the likelihood of proxy attendance or any form of manipulation. Each individual's face is unique, providing a reliable means of verification.</a:t>
            </a:r>
          </a:p>
          <a:p>
            <a:pPr marL="285750" indent="-285750" algn="just">
              <a:buClr>
                <a:schemeClr val="tx1"/>
              </a:buClr>
              <a:buFont typeface="Wingdings" panose="05000000000000000000" pitchFamily="2" charset="2"/>
              <a:buChar char="Ø"/>
            </a:pPr>
            <a:endParaRPr lang="en-US" sz="1600" b="0" i="0" dirty="0">
              <a:solidFill>
                <a:srgbClr val="D1D5DB"/>
              </a:solidFill>
              <a:effectLst/>
              <a:latin typeface="Chakra Petch" panose="020B0604020202020204" charset="-34"/>
              <a:cs typeface="Chakra Petch" panose="020B0604020202020204" charset="-34"/>
            </a:endParaRPr>
          </a:p>
          <a:p>
            <a:pPr marL="285750" indent="-285750"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Real-time Monitoring:</a:t>
            </a:r>
            <a:r>
              <a:rPr lang="en-US" sz="1600" b="0" i="0" dirty="0">
                <a:solidFill>
                  <a:srgbClr val="D1D5DB"/>
                </a:solidFill>
                <a:effectLst/>
                <a:latin typeface="Chakra Petch" panose="020B0604020202020204" charset="-34"/>
                <a:cs typeface="Chakra Petch" panose="020B0604020202020204" charset="-34"/>
              </a:rPr>
              <a:t> The system allows for real-time monitoring of attendance, providing instant updates to administrators. This quick access to attendance data enables prompt decision-making and intervention when necessary.</a:t>
            </a:r>
          </a:p>
          <a:p>
            <a:pPr marL="285750" indent="-285750" algn="just">
              <a:buClr>
                <a:schemeClr val="tx1"/>
              </a:buClr>
              <a:buFont typeface="Wingdings" panose="05000000000000000000" pitchFamily="2" charset="2"/>
              <a:buChar char="Ø"/>
            </a:pPr>
            <a:endParaRPr lang="en-US" sz="1600" b="0" i="0" dirty="0">
              <a:solidFill>
                <a:srgbClr val="D1D5DB"/>
              </a:solidFill>
              <a:effectLst/>
              <a:latin typeface="Chakra Petch" panose="020B0604020202020204" charset="-34"/>
              <a:cs typeface="Chakra Petch" panose="020B0604020202020204" charset="-34"/>
            </a:endParaRPr>
          </a:p>
          <a:p>
            <a:pPr marL="285750" indent="-285750" algn="just">
              <a:buClr>
                <a:schemeClr val="tx1"/>
              </a:buClr>
              <a:buFont typeface="Wingdings" panose="05000000000000000000" pitchFamily="2" charset="2"/>
              <a:buChar char="Ø"/>
            </a:pPr>
            <a:r>
              <a:rPr lang="en-US" sz="1600" b="1" i="0" dirty="0">
                <a:solidFill>
                  <a:srgbClr val="D1D5DB"/>
                </a:solidFill>
                <a:effectLst/>
                <a:latin typeface="Chakra Petch" panose="020B0604020202020204" charset="-34"/>
                <a:cs typeface="Chakra Petch" panose="020B0604020202020204" charset="-34"/>
              </a:rPr>
              <a:t>Time and Resource Savings:</a:t>
            </a:r>
            <a:r>
              <a:rPr lang="en-US" sz="1600" b="0" i="0" dirty="0">
                <a:solidFill>
                  <a:srgbClr val="D1D5DB"/>
                </a:solidFill>
                <a:effectLst/>
                <a:latin typeface="Chakra Petch" panose="020B0604020202020204" charset="-34"/>
                <a:cs typeface="Chakra Petch" panose="020B0604020202020204" charset="-34"/>
              </a:rPr>
              <a:t> Automation through face recognition saves valuable time for both students and faculty. The streamlined process eliminates the need for manual data entry and the associated paperwork, optimizing resource allocation.</a:t>
            </a:r>
          </a:p>
          <a:p>
            <a:pPr marL="285750" indent="-285750" algn="just">
              <a:buClr>
                <a:schemeClr val="tx1"/>
              </a:buClr>
              <a:buFont typeface="Wingdings" panose="05000000000000000000" pitchFamily="2" charset="2"/>
              <a:buChar char="Ø"/>
            </a:pPr>
            <a:endParaRPr lang="en-IN" sz="1600" dirty="0">
              <a:latin typeface="Chakra Petch" panose="020B0604020202020204" charset="-34"/>
              <a:cs typeface="Chakra Petch" panose="020B0604020202020204" charset="-34"/>
            </a:endParaRPr>
          </a:p>
        </p:txBody>
      </p:sp>
    </p:spTree>
    <p:extLst>
      <p:ext uri="{BB962C8B-B14F-4D97-AF65-F5344CB8AC3E}">
        <p14:creationId xmlns:p14="http://schemas.microsoft.com/office/powerpoint/2010/main" val="670244335"/>
      </p:ext>
    </p:extLst>
  </p:cSld>
  <p:clrMapOvr>
    <a:masterClrMapping/>
  </p:clrMapOvr>
</p:sld>
</file>

<file path=ppt/theme/theme1.xml><?xml version="1.0" encoding="utf-8"?>
<a:theme xmlns:a="http://schemas.openxmlformats.org/drawingml/2006/main" name="AI Press Conference Pitch Deck by Slidesgo">
  <a:themeElements>
    <a:clrScheme name="Simple Light">
      <a:dk1>
        <a:srgbClr val="FFFFFF"/>
      </a:dk1>
      <a:lt1>
        <a:srgbClr val="000C24"/>
      </a:lt1>
      <a:dk2>
        <a:srgbClr val="003E85"/>
      </a:dk2>
      <a:lt2>
        <a:srgbClr val="00FFC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1640</Words>
  <Application>Microsoft Office PowerPoint</Application>
  <PresentationFormat>On-screen Show (16:9)</PresentationFormat>
  <Paragraphs>101</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Nunito Light</vt:lpstr>
      <vt:lpstr>Chakra Petch</vt:lpstr>
      <vt:lpstr>Open Sans</vt:lpstr>
      <vt:lpstr>Chakra Petch Medium</vt:lpstr>
      <vt:lpstr>Arial</vt:lpstr>
      <vt:lpstr>Anaheim</vt:lpstr>
      <vt:lpstr>Wingdings</vt:lpstr>
      <vt:lpstr>AI Press Conference Pitch Deck by Slidesgo</vt:lpstr>
      <vt:lpstr>Internship</vt:lpstr>
      <vt:lpstr>Introduction to Company</vt:lpstr>
      <vt:lpstr>PowerPoint Presentation</vt:lpstr>
      <vt:lpstr>Roles and Responsibilities</vt:lpstr>
      <vt:lpstr>PowerPoint Presentation</vt:lpstr>
      <vt:lpstr>INTRODUCTION to        PROJECT</vt:lpstr>
      <vt:lpstr>PowerPoint Presentation</vt:lpstr>
      <vt:lpstr>PowerPoint Presentation</vt:lpstr>
      <vt:lpstr>Potential Benefits and  Advantages</vt:lpstr>
      <vt:lpstr>PowerPoint Presentation</vt:lpstr>
      <vt:lpstr>Face Recognition Technology Overview</vt:lpstr>
      <vt:lpstr>PowerPoint Presentation</vt:lpstr>
      <vt:lpstr>Existing Attendance Systems and Limitations</vt:lpstr>
      <vt:lpstr>PowerPoint Presentation</vt:lpstr>
      <vt:lpstr>PowerPoint Presentation</vt:lpstr>
      <vt:lpstr>Significance of Face Recognition  Attendance System</vt:lpstr>
      <vt:lpstr>PowerPoint Presentation</vt:lpstr>
      <vt:lpstr>PowerPoint Presentation</vt:lpstr>
      <vt:lpstr>Face Recognition Steps</vt:lpstr>
      <vt:lpstr>PowerPoint Presentation</vt:lpstr>
      <vt:lpstr>PowerPoint Presentation</vt:lpstr>
      <vt:lpstr>PowerPoint Presentation</vt:lpstr>
      <vt:lpstr>Pose Normalization with Landmarks</vt:lpstr>
      <vt:lpstr>PowerPoint Presentation</vt:lpstr>
      <vt:lpstr>Face Encoding with Deep Learning</vt:lpstr>
      <vt:lpstr>PowerPoint Presentation</vt:lpstr>
      <vt:lpstr>Matching and Classification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PRESS CONFERENCE PITCH DECK</dc:title>
  <dc:creator>Priyanshu Sharma</dc:creator>
  <cp:lastModifiedBy>Priyanshu Sharma</cp:lastModifiedBy>
  <cp:revision>15</cp:revision>
  <dcterms:modified xsi:type="dcterms:W3CDTF">2024-02-19T12:10:49Z</dcterms:modified>
</cp:coreProperties>
</file>