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D31A7-0B64-45E1-9E70-FA2B65446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DCAB1-2E23-4B84-8F77-50BC0EAC6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02279-D66F-4ABD-90DD-A7F1289E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E516-D63D-4A47-872D-EEA58A0D675B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4E56A-9DB0-41C1-8C67-7B7AAC770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DD113-D70F-4F42-847B-E45C21DA9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D02B-1A5C-40B0-8F81-D48192ECA5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194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25BAA-C3F4-4C39-967E-58ED3163C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6B5B72-4764-490F-AF19-AD1C25E06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7371F-226F-42B9-8DAF-3516685DB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E516-D63D-4A47-872D-EEA58A0D675B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FD797-480D-44AE-9AAA-229B15BD3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B6FF4-5C47-43CB-AB1B-83445A575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D02B-1A5C-40B0-8F81-D48192ECA5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03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BB34FA-F742-4D0E-A5E6-F50EEF6DFB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D4899-5C64-4A47-A914-F7BE04C79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6DBB6-4C68-4BBA-A1C4-C2C5704D9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E516-D63D-4A47-872D-EEA58A0D675B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2F5E7-DFE8-46BB-AD87-8A5B6B3E5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4C627-B7AE-45F8-A7DF-31A1175AC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D02B-1A5C-40B0-8F81-D48192ECA5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04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02BFA-433A-476F-AA4C-CA3E89694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0086B-2010-47C5-BD77-8039AE028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F5F18-6C69-4C39-B7A7-B50B07F80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E516-D63D-4A47-872D-EEA58A0D675B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E3F00-823E-4ADB-8F0E-D52AC5473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B8609-049E-4700-A3B6-C83CB36BC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D02B-1A5C-40B0-8F81-D48192ECA5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71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CE5A2-C254-40CD-BDC4-D63CF8F05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2FA8-7A7E-417B-A531-91BD11E1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A4B32-A493-4E75-8FC0-3741236D3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E516-D63D-4A47-872D-EEA58A0D675B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E34B1-6305-49E9-BF9D-C4BF41933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7A58D-42E6-4AC2-88CA-DC296A5DD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D02B-1A5C-40B0-8F81-D48192ECA5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223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080A1-B821-41BA-9E1E-E797B387B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C0CFB-0297-4E6E-87E8-570688349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CCCD5-3ED7-4D91-9E48-02D565AEC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79BF1-64C8-433D-8F02-89A9263C6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E516-D63D-4A47-872D-EEA58A0D675B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EE14D-FF76-40A5-87C7-0073E8172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F38D6-A4BD-498F-A836-9BAF9B63F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D02B-1A5C-40B0-8F81-D48192ECA5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10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A55F3-15D0-4030-8A61-7E0FF6FB5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FD529-F5FE-4DA0-AF31-584C7C65E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64527E-310C-4A0D-A2E4-DEDA46008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27F94B-D0E6-472F-8892-63AB982DD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86B355-2592-48D3-BF45-98FE2736C7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F46669-78DB-4230-9505-7E7112B1C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E516-D63D-4A47-872D-EEA58A0D675B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F91324-E58A-4CC7-A572-B2F217DB1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1C7160-0862-40B6-BBC9-0A1DE297E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D02B-1A5C-40B0-8F81-D48192ECA5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091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1D889-C33D-4002-BE07-DEBF797E1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E0BEFC-ABB9-476C-A73F-A2F606597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E516-D63D-4A47-872D-EEA58A0D675B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643105-06D8-4F35-A1B0-812C45B12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A9D4F6-2E97-4AA5-95EB-2B0E97C1B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D02B-1A5C-40B0-8F81-D48192ECA5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251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4D4D95-5959-4F94-89F3-B948E6C0A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E516-D63D-4A47-872D-EEA58A0D675B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EF6797-F530-42CF-953A-D543E3E57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7484F-CDDC-47E6-B984-88600ADC4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D02B-1A5C-40B0-8F81-D48192ECA5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00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636C4-5740-4767-B75B-1E7F2CA8B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8D6DF-45D8-42ED-B222-62EE41597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5125D7-E228-4236-A22D-02B0519A4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DE071-0B3F-4D55-AFAA-F15BC230B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E516-D63D-4A47-872D-EEA58A0D675B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39C4F-DC15-4FBF-96B9-F9BFB4D2A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1B31E-322E-4315-95E4-6ADB2CF3B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D02B-1A5C-40B0-8F81-D48192ECA5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947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C29DC-FC77-4BD5-80DB-653EED4AE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1F9C9B-2A00-4768-B9A3-2CB488AC0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1879E-8E2C-4937-B364-C71C86B69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EBE13-F5E2-4644-89A4-12B214954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E516-D63D-4A47-872D-EEA58A0D675B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1FA64-8D4E-43CA-8EDD-2933849A0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D7E9E-CF50-4B64-8647-A53385DC7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D02B-1A5C-40B0-8F81-D48192ECA5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322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48C214-9D3E-4FBF-A24C-A132DD71D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BAED2-3F55-402E-AA77-AA93D6C05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45B65-15A6-4070-8CAD-CD5E0A805E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5E516-D63D-4A47-872D-EEA58A0D675B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0C01F-669D-4C9F-86C8-C9D6DB050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2DC85-FBB8-45A1-8AFE-9DE5476B5E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CD02B-1A5C-40B0-8F81-D48192ECA5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50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5240C-5625-4301-BC73-E4510CB7D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1440" y="335280"/>
            <a:ext cx="12283440" cy="944880"/>
          </a:xfr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>
            <a:normAutofit/>
          </a:bodyPr>
          <a:lstStyle/>
          <a:p>
            <a:r>
              <a:rPr lang="en-US" sz="4800" b="1" dirty="0"/>
              <a:t>DELHI DETAIL OVERVIEW OF COVID 19</a:t>
            </a:r>
            <a:endParaRPr lang="en-IN" sz="4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12C1A5-9D63-4C20-841B-1F797D488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8299535" y="6522720"/>
            <a:ext cx="3892465" cy="588295"/>
          </a:xfrm>
          <a:noFill/>
          <a:ln>
            <a:noFill/>
          </a:ln>
        </p:spPr>
        <p:txBody>
          <a:bodyPr>
            <a:normAutofit fontScale="85000" lnSpcReduction="10000"/>
          </a:bodyPr>
          <a:lstStyle/>
          <a:p>
            <a:r>
              <a:rPr lang="en-US" sz="28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BY-PRIYANSH YADAV </a:t>
            </a:r>
            <a:endParaRPr lang="en-IN" sz="2800" b="1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E728A6-4697-413D-9E43-1CCB694A2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787" y="2113853"/>
            <a:ext cx="4967449" cy="409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276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7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3A54861-4956-4318-8A58-B2022485B3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349" y="4829851"/>
            <a:ext cx="2770528" cy="202814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364ED0D-D3A2-4822-8CE5-0C98736C1525}"/>
              </a:ext>
            </a:extLst>
          </p:cNvPr>
          <p:cNvSpPr/>
          <p:nvPr/>
        </p:nvSpPr>
        <p:spPr>
          <a:xfrm>
            <a:off x="0" y="168676"/>
            <a:ext cx="11564529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DELHI </a:t>
            </a:r>
            <a:r>
              <a:rPr lang="en-IN" sz="2800" dirty="0">
                <a:latin typeface="AvantGarde Md BT" pitchFamily="34" charset="0"/>
                <a:cs typeface="Arial" pitchFamily="34" charset="0"/>
              </a:rPr>
              <a:t>COVID-19 DASHBOARD for Honourable Chief Minister </a:t>
            </a:r>
            <a:br>
              <a:rPr lang="en-IN" sz="2800" dirty="0">
                <a:latin typeface="AvantGarde Md BT" pitchFamily="34" charset="0"/>
                <a:cs typeface="Arial" pitchFamily="34" charset="0"/>
              </a:rPr>
            </a:b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CAB37B-11BB-42A9-8357-C10FB7733D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746" y="802712"/>
            <a:ext cx="6401254" cy="41776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0B8780F-06F8-4B7E-90B9-41D53E757D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904" y="802711"/>
            <a:ext cx="5860900" cy="41332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35B6B9-4952-478D-8276-1CB738CF866C}"/>
              </a:ext>
            </a:extLst>
          </p:cNvPr>
          <p:cNvSpPr txBox="1"/>
          <p:nvPr/>
        </p:nvSpPr>
        <p:spPr>
          <a:xfrm>
            <a:off x="2463162" y="4829851"/>
            <a:ext cx="173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</a:t>
            </a:r>
            <a:r>
              <a:rPr lang="en-US" sz="1600" dirty="0"/>
              <a:t>cases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1725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C2293E2-3C61-4218-AB01-330A1C0790AB}"/>
              </a:ext>
            </a:extLst>
          </p:cNvPr>
          <p:cNvSpPr/>
          <p:nvPr/>
        </p:nvSpPr>
        <p:spPr>
          <a:xfrm>
            <a:off x="1362509" y="-1"/>
            <a:ext cx="10362766" cy="58477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DELHI COMPARITION </a:t>
            </a:r>
            <a:r>
              <a:rPr lang="en-US" sz="3200" b="0" cap="none" spc="0" dirty="0">
                <a:ln w="0">
                  <a:noFill/>
                </a:ln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WITH</a:t>
            </a:r>
            <a:r>
              <a:rPr lang="en-US" sz="3200" b="0" cap="none" spc="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HARYANA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993FD7-CB38-40B6-AB62-4DF8AD1A1D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298" y="656448"/>
            <a:ext cx="3051835" cy="20105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6B9522-77C2-494B-A2E5-963D1DB158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687" y="656448"/>
            <a:ext cx="3051836" cy="20986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92487DF-A2D5-43BD-92D2-CBC84A755B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733" y="2826804"/>
            <a:ext cx="5551267" cy="37052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F5CEFA1-44A4-4D86-95D9-A2D338FE30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21" y="2826804"/>
            <a:ext cx="5551264" cy="37052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3F4182-6A6C-4C64-A46C-41AC36BEC43C}"/>
              </a:ext>
            </a:extLst>
          </p:cNvPr>
          <p:cNvSpPr txBox="1"/>
          <p:nvPr/>
        </p:nvSpPr>
        <p:spPr>
          <a:xfrm>
            <a:off x="981075" y="6438840"/>
            <a:ext cx="1314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DELHI</a:t>
            </a:r>
            <a:endParaRPr lang="en-IN" sz="2800" b="1" dirty="0">
              <a:solidFill>
                <a:srgbClr val="FFFF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1B443F-3D68-4D75-9D15-C22D825F9CE7}"/>
              </a:ext>
            </a:extLst>
          </p:cNvPr>
          <p:cNvSpPr txBox="1"/>
          <p:nvPr/>
        </p:nvSpPr>
        <p:spPr>
          <a:xfrm>
            <a:off x="6776790" y="6430222"/>
            <a:ext cx="1771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HARYANA</a:t>
            </a:r>
            <a:endParaRPr lang="en-IN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212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24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Black</vt:lpstr>
      <vt:lpstr>AvantGarde Md BT</vt:lpstr>
      <vt:lpstr>Calibri</vt:lpstr>
      <vt:lpstr>Calibri Light</vt:lpstr>
      <vt:lpstr>Office Theme</vt:lpstr>
      <vt:lpstr>DELHI DETAIL OVERVIEW OF COVID 19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Priyansh Yadav</dc:creator>
  <cp:lastModifiedBy>Priyansh Yadav</cp:lastModifiedBy>
  <cp:revision>11</cp:revision>
  <dcterms:created xsi:type="dcterms:W3CDTF">2020-07-28T17:15:32Z</dcterms:created>
  <dcterms:modified xsi:type="dcterms:W3CDTF">2020-07-29T06:44:16Z</dcterms:modified>
</cp:coreProperties>
</file>