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25232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25232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25232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25232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25232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990089" cy="1718945"/>
          </a:xfrm>
          <a:custGeom>
            <a:avLst/>
            <a:gdLst/>
            <a:ahLst/>
            <a:cxnLst/>
            <a:rect l="l" t="t" r="r" b="b"/>
            <a:pathLst>
              <a:path w="1990089" h="1718945">
                <a:moveTo>
                  <a:pt x="1989582" y="0"/>
                </a:moveTo>
                <a:lnTo>
                  <a:pt x="1989708" y="6476"/>
                </a:lnTo>
                <a:lnTo>
                  <a:pt x="1988947" y="6476"/>
                </a:lnTo>
                <a:lnTo>
                  <a:pt x="1986914" y="95758"/>
                </a:lnTo>
                <a:lnTo>
                  <a:pt x="1979676" y="185800"/>
                </a:lnTo>
                <a:lnTo>
                  <a:pt x="1968119" y="274320"/>
                </a:lnTo>
                <a:lnTo>
                  <a:pt x="1951608" y="362203"/>
                </a:lnTo>
                <a:lnTo>
                  <a:pt x="1930781" y="449325"/>
                </a:lnTo>
                <a:lnTo>
                  <a:pt x="1905508" y="535686"/>
                </a:lnTo>
                <a:lnTo>
                  <a:pt x="1875282" y="619887"/>
                </a:lnTo>
                <a:lnTo>
                  <a:pt x="1841500" y="702691"/>
                </a:lnTo>
                <a:lnTo>
                  <a:pt x="1802638" y="783336"/>
                </a:lnTo>
                <a:lnTo>
                  <a:pt x="1760220" y="862584"/>
                </a:lnTo>
                <a:lnTo>
                  <a:pt x="1713357" y="938911"/>
                </a:lnTo>
                <a:lnTo>
                  <a:pt x="1662302" y="1012317"/>
                </a:lnTo>
                <a:lnTo>
                  <a:pt x="1607566" y="1083691"/>
                </a:lnTo>
                <a:lnTo>
                  <a:pt x="1550035" y="1152017"/>
                </a:lnTo>
                <a:lnTo>
                  <a:pt x="1488186" y="1216787"/>
                </a:lnTo>
                <a:lnTo>
                  <a:pt x="1423416" y="1278763"/>
                </a:lnTo>
                <a:lnTo>
                  <a:pt x="1355090" y="1337056"/>
                </a:lnTo>
                <a:lnTo>
                  <a:pt x="1283843" y="1391158"/>
                </a:lnTo>
                <a:lnTo>
                  <a:pt x="1210386" y="1442212"/>
                </a:lnTo>
                <a:lnTo>
                  <a:pt x="1134097" y="1489075"/>
                </a:lnTo>
                <a:lnTo>
                  <a:pt x="1054950" y="1531493"/>
                </a:lnTo>
                <a:lnTo>
                  <a:pt x="974344" y="1570355"/>
                </a:lnTo>
                <a:lnTo>
                  <a:pt x="891590" y="1604899"/>
                </a:lnTo>
                <a:lnTo>
                  <a:pt x="807389" y="1634490"/>
                </a:lnTo>
                <a:lnTo>
                  <a:pt x="721042" y="1660398"/>
                </a:lnTo>
                <a:lnTo>
                  <a:pt x="633971" y="1681226"/>
                </a:lnTo>
                <a:lnTo>
                  <a:pt x="546176" y="1697863"/>
                </a:lnTo>
                <a:lnTo>
                  <a:pt x="456933" y="1709293"/>
                </a:lnTo>
                <a:lnTo>
                  <a:pt x="367703" y="1716532"/>
                </a:lnTo>
                <a:lnTo>
                  <a:pt x="278472" y="1718691"/>
                </a:lnTo>
                <a:lnTo>
                  <a:pt x="278472" y="1717928"/>
                </a:lnTo>
                <a:lnTo>
                  <a:pt x="189242" y="1715770"/>
                </a:lnTo>
                <a:lnTo>
                  <a:pt x="99286" y="1708658"/>
                </a:lnTo>
                <a:lnTo>
                  <a:pt x="10774" y="1697101"/>
                </a:lnTo>
                <a:lnTo>
                  <a:pt x="0" y="1695069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362075" cy="1090930"/>
          </a:xfrm>
          <a:custGeom>
            <a:avLst/>
            <a:gdLst/>
            <a:ahLst/>
            <a:cxnLst/>
            <a:rect l="l" t="t" r="r" b="b"/>
            <a:pathLst>
              <a:path w="1362075" h="1090930">
                <a:moveTo>
                  <a:pt x="1361821" y="0"/>
                </a:moveTo>
                <a:lnTo>
                  <a:pt x="0" y="0"/>
                </a:lnTo>
                <a:lnTo>
                  <a:pt x="0" y="1053846"/>
                </a:lnTo>
                <a:lnTo>
                  <a:pt x="53249" y="1066419"/>
                </a:lnTo>
                <a:lnTo>
                  <a:pt x="109397" y="1076452"/>
                </a:lnTo>
                <a:lnTo>
                  <a:pt x="165544" y="1084452"/>
                </a:lnTo>
                <a:lnTo>
                  <a:pt x="221691" y="1088771"/>
                </a:lnTo>
                <a:lnTo>
                  <a:pt x="278561" y="1090168"/>
                </a:lnTo>
                <a:lnTo>
                  <a:pt x="278561" y="1090930"/>
                </a:lnTo>
                <a:lnTo>
                  <a:pt x="335432" y="1089533"/>
                </a:lnTo>
                <a:lnTo>
                  <a:pt x="391579" y="1085215"/>
                </a:lnTo>
                <a:lnTo>
                  <a:pt x="447725" y="1077214"/>
                </a:lnTo>
                <a:lnTo>
                  <a:pt x="503872" y="1067181"/>
                </a:lnTo>
                <a:lnTo>
                  <a:pt x="558584" y="1054227"/>
                </a:lnTo>
                <a:lnTo>
                  <a:pt x="613295" y="1037590"/>
                </a:lnTo>
                <a:lnTo>
                  <a:pt x="666559" y="1018921"/>
                </a:lnTo>
                <a:lnTo>
                  <a:pt x="719112" y="997203"/>
                </a:lnTo>
                <a:lnTo>
                  <a:pt x="770229" y="972693"/>
                </a:lnTo>
                <a:lnTo>
                  <a:pt x="819899" y="945388"/>
                </a:lnTo>
                <a:lnTo>
                  <a:pt x="868121" y="915797"/>
                </a:lnTo>
                <a:lnTo>
                  <a:pt x="914908" y="883412"/>
                </a:lnTo>
                <a:lnTo>
                  <a:pt x="960272" y="848868"/>
                </a:lnTo>
                <a:lnTo>
                  <a:pt x="1002741" y="812038"/>
                </a:lnTo>
                <a:lnTo>
                  <a:pt x="1044486" y="773176"/>
                </a:lnTo>
                <a:lnTo>
                  <a:pt x="1083360" y="732027"/>
                </a:lnTo>
                <a:lnTo>
                  <a:pt x="1120076" y="688848"/>
                </a:lnTo>
                <a:lnTo>
                  <a:pt x="1154620" y="643509"/>
                </a:lnTo>
                <a:lnTo>
                  <a:pt x="1186307" y="596646"/>
                </a:lnTo>
                <a:lnTo>
                  <a:pt x="1216533" y="548386"/>
                </a:lnTo>
                <a:lnTo>
                  <a:pt x="1243164" y="498601"/>
                </a:lnTo>
                <a:lnTo>
                  <a:pt x="1267650" y="447421"/>
                </a:lnTo>
                <a:lnTo>
                  <a:pt x="1289177" y="394843"/>
                </a:lnTo>
                <a:lnTo>
                  <a:pt x="1307973" y="341502"/>
                </a:lnTo>
                <a:lnTo>
                  <a:pt x="1324483" y="286766"/>
                </a:lnTo>
                <a:lnTo>
                  <a:pt x="1337437" y="232028"/>
                </a:lnTo>
                <a:lnTo>
                  <a:pt x="1347597" y="175768"/>
                </a:lnTo>
                <a:lnTo>
                  <a:pt x="1355471" y="119634"/>
                </a:lnTo>
                <a:lnTo>
                  <a:pt x="1359789" y="63373"/>
                </a:lnTo>
                <a:lnTo>
                  <a:pt x="1361186" y="6476"/>
                </a:lnTo>
                <a:lnTo>
                  <a:pt x="1361948" y="6476"/>
                </a:lnTo>
                <a:lnTo>
                  <a:pt x="1361821" y="0"/>
                </a:lnTo>
                <a:close/>
              </a:path>
            </a:pathLst>
          </a:custGeom>
          <a:solidFill>
            <a:srgbClr val="4985E8">
              <a:alpha val="2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3" y="1524"/>
            <a:ext cx="1362075" cy="1090930"/>
          </a:xfrm>
          <a:custGeom>
            <a:avLst/>
            <a:gdLst/>
            <a:ahLst/>
            <a:cxnLst/>
            <a:rect l="l" t="t" r="r" b="b"/>
            <a:pathLst>
              <a:path w="1362075" h="1090930">
                <a:moveTo>
                  <a:pt x="1361820" y="0"/>
                </a:moveTo>
                <a:lnTo>
                  <a:pt x="1361948" y="6476"/>
                </a:lnTo>
                <a:lnTo>
                  <a:pt x="1361186" y="6476"/>
                </a:lnTo>
                <a:lnTo>
                  <a:pt x="1359789" y="63373"/>
                </a:lnTo>
                <a:lnTo>
                  <a:pt x="1355470" y="119634"/>
                </a:lnTo>
                <a:lnTo>
                  <a:pt x="1347597" y="175768"/>
                </a:lnTo>
                <a:lnTo>
                  <a:pt x="1337437" y="232028"/>
                </a:lnTo>
                <a:lnTo>
                  <a:pt x="1324483" y="286766"/>
                </a:lnTo>
                <a:lnTo>
                  <a:pt x="1307973" y="341502"/>
                </a:lnTo>
                <a:lnTo>
                  <a:pt x="1289177" y="394843"/>
                </a:lnTo>
                <a:lnTo>
                  <a:pt x="1267650" y="447421"/>
                </a:lnTo>
                <a:lnTo>
                  <a:pt x="1243164" y="498601"/>
                </a:lnTo>
                <a:lnTo>
                  <a:pt x="1216533" y="548386"/>
                </a:lnTo>
                <a:lnTo>
                  <a:pt x="1186307" y="596646"/>
                </a:lnTo>
                <a:lnTo>
                  <a:pt x="1154620" y="643509"/>
                </a:lnTo>
                <a:lnTo>
                  <a:pt x="1120076" y="688848"/>
                </a:lnTo>
                <a:lnTo>
                  <a:pt x="1083360" y="732027"/>
                </a:lnTo>
                <a:lnTo>
                  <a:pt x="1044486" y="773176"/>
                </a:lnTo>
                <a:lnTo>
                  <a:pt x="1002741" y="812038"/>
                </a:lnTo>
                <a:lnTo>
                  <a:pt x="960272" y="848868"/>
                </a:lnTo>
                <a:lnTo>
                  <a:pt x="914907" y="883412"/>
                </a:lnTo>
                <a:lnTo>
                  <a:pt x="868121" y="915797"/>
                </a:lnTo>
                <a:lnTo>
                  <a:pt x="819899" y="945388"/>
                </a:lnTo>
                <a:lnTo>
                  <a:pt x="770229" y="972693"/>
                </a:lnTo>
                <a:lnTo>
                  <a:pt x="719112" y="997203"/>
                </a:lnTo>
                <a:lnTo>
                  <a:pt x="666559" y="1018921"/>
                </a:lnTo>
                <a:lnTo>
                  <a:pt x="613295" y="1037590"/>
                </a:lnTo>
                <a:lnTo>
                  <a:pt x="558584" y="1054227"/>
                </a:lnTo>
                <a:lnTo>
                  <a:pt x="503872" y="1067181"/>
                </a:lnTo>
                <a:lnTo>
                  <a:pt x="447725" y="1077214"/>
                </a:lnTo>
                <a:lnTo>
                  <a:pt x="391579" y="1085215"/>
                </a:lnTo>
                <a:lnTo>
                  <a:pt x="335432" y="1089533"/>
                </a:lnTo>
                <a:lnTo>
                  <a:pt x="278561" y="1090929"/>
                </a:lnTo>
                <a:lnTo>
                  <a:pt x="278561" y="1090168"/>
                </a:lnTo>
                <a:lnTo>
                  <a:pt x="221691" y="1088771"/>
                </a:lnTo>
                <a:lnTo>
                  <a:pt x="165544" y="1084452"/>
                </a:lnTo>
                <a:lnTo>
                  <a:pt x="109397" y="1076452"/>
                </a:lnTo>
                <a:lnTo>
                  <a:pt x="53249" y="1066419"/>
                </a:lnTo>
                <a:lnTo>
                  <a:pt x="0" y="105384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362075" cy="1090930"/>
          </a:xfrm>
          <a:custGeom>
            <a:avLst/>
            <a:gdLst/>
            <a:ahLst/>
            <a:cxnLst/>
            <a:rect l="l" t="t" r="r" b="b"/>
            <a:pathLst>
              <a:path w="1362075" h="1090930">
                <a:moveTo>
                  <a:pt x="1361821" y="0"/>
                </a:moveTo>
                <a:lnTo>
                  <a:pt x="1361948" y="6476"/>
                </a:lnTo>
                <a:lnTo>
                  <a:pt x="1361186" y="6476"/>
                </a:lnTo>
                <a:lnTo>
                  <a:pt x="1359789" y="63373"/>
                </a:lnTo>
                <a:lnTo>
                  <a:pt x="1355471" y="119634"/>
                </a:lnTo>
                <a:lnTo>
                  <a:pt x="1347597" y="175768"/>
                </a:lnTo>
                <a:lnTo>
                  <a:pt x="1337437" y="232028"/>
                </a:lnTo>
                <a:lnTo>
                  <a:pt x="1324483" y="286766"/>
                </a:lnTo>
                <a:lnTo>
                  <a:pt x="1307973" y="341502"/>
                </a:lnTo>
                <a:lnTo>
                  <a:pt x="1289177" y="394843"/>
                </a:lnTo>
                <a:lnTo>
                  <a:pt x="1267650" y="447421"/>
                </a:lnTo>
                <a:lnTo>
                  <a:pt x="1243164" y="498601"/>
                </a:lnTo>
                <a:lnTo>
                  <a:pt x="1216533" y="548386"/>
                </a:lnTo>
                <a:lnTo>
                  <a:pt x="1186307" y="596646"/>
                </a:lnTo>
                <a:lnTo>
                  <a:pt x="1154620" y="643509"/>
                </a:lnTo>
                <a:lnTo>
                  <a:pt x="1120076" y="688848"/>
                </a:lnTo>
                <a:lnTo>
                  <a:pt x="1083360" y="732027"/>
                </a:lnTo>
                <a:lnTo>
                  <a:pt x="1044486" y="773176"/>
                </a:lnTo>
                <a:lnTo>
                  <a:pt x="1002741" y="812038"/>
                </a:lnTo>
                <a:lnTo>
                  <a:pt x="960272" y="848868"/>
                </a:lnTo>
                <a:lnTo>
                  <a:pt x="914908" y="883412"/>
                </a:lnTo>
                <a:lnTo>
                  <a:pt x="868121" y="915797"/>
                </a:lnTo>
                <a:lnTo>
                  <a:pt x="819899" y="945388"/>
                </a:lnTo>
                <a:lnTo>
                  <a:pt x="770229" y="972693"/>
                </a:lnTo>
                <a:lnTo>
                  <a:pt x="719112" y="997203"/>
                </a:lnTo>
                <a:lnTo>
                  <a:pt x="666559" y="1018921"/>
                </a:lnTo>
                <a:lnTo>
                  <a:pt x="613295" y="1037590"/>
                </a:lnTo>
                <a:lnTo>
                  <a:pt x="558584" y="1054227"/>
                </a:lnTo>
                <a:lnTo>
                  <a:pt x="503872" y="1067181"/>
                </a:lnTo>
                <a:lnTo>
                  <a:pt x="447725" y="1077214"/>
                </a:lnTo>
                <a:lnTo>
                  <a:pt x="391579" y="1085215"/>
                </a:lnTo>
                <a:lnTo>
                  <a:pt x="335432" y="1089533"/>
                </a:lnTo>
                <a:lnTo>
                  <a:pt x="278561" y="1090930"/>
                </a:lnTo>
                <a:lnTo>
                  <a:pt x="278561" y="1090168"/>
                </a:lnTo>
                <a:lnTo>
                  <a:pt x="221691" y="1088771"/>
                </a:lnTo>
                <a:lnTo>
                  <a:pt x="165544" y="1084452"/>
                </a:lnTo>
                <a:lnTo>
                  <a:pt x="109397" y="1076452"/>
                </a:lnTo>
                <a:lnTo>
                  <a:pt x="53249" y="1066419"/>
                </a:lnTo>
                <a:lnTo>
                  <a:pt x="0" y="1053846"/>
                </a:lnTo>
              </a:path>
            </a:pathLst>
          </a:custGeom>
          <a:ln w="18288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758671" y="5693664"/>
            <a:ext cx="4529455" cy="4593590"/>
          </a:xfrm>
          <a:custGeom>
            <a:avLst/>
            <a:gdLst/>
            <a:ahLst/>
            <a:cxnLst/>
            <a:rect l="l" t="t" r="r" b="b"/>
            <a:pathLst>
              <a:path w="4529455" h="4593590">
                <a:moveTo>
                  <a:pt x="0" y="2889885"/>
                </a:moveTo>
                <a:lnTo>
                  <a:pt x="3556" y="2738754"/>
                </a:lnTo>
                <a:lnTo>
                  <a:pt x="15875" y="2588133"/>
                </a:lnTo>
                <a:lnTo>
                  <a:pt x="35306" y="2437638"/>
                </a:lnTo>
                <a:lnTo>
                  <a:pt x="63373" y="2289302"/>
                </a:lnTo>
                <a:lnTo>
                  <a:pt x="98679" y="2141728"/>
                </a:lnTo>
                <a:lnTo>
                  <a:pt x="141097" y="1996947"/>
                </a:lnTo>
                <a:lnTo>
                  <a:pt x="192278" y="1854327"/>
                </a:lnTo>
                <a:lnTo>
                  <a:pt x="249809" y="1714627"/>
                </a:lnTo>
                <a:lnTo>
                  <a:pt x="314706" y="1577847"/>
                </a:lnTo>
                <a:lnTo>
                  <a:pt x="387476" y="1444625"/>
                </a:lnTo>
                <a:lnTo>
                  <a:pt x="465963" y="1315719"/>
                </a:lnTo>
                <a:lnTo>
                  <a:pt x="551688" y="1191132"/>
                </a:lnTo>
                <a:lnTo>
                  <a:pt x="643763" y="1071626"/>
                </a:lnTo>
                <a:lnTo>
                  <a:pt x="742442" y="956310"/>
                </a:lnTo>
                <a:lnTo>
                  <a:pt x="846201" y="846201"/>
                </a:lnTo>
                <a:lnTo>
                  <a:pt x="956437" y="742441"/>
                </a:lnTo>
                <a:lnTo>
                  <a:pt x="1071626" y="643763"/>
                </a:lnTo>
                <a:lnTo>
                  <a:pt x="1191133" y="551561"/>
                </a:lnTo>
                <a:lnTo>
                  <a:pt x="1315720" y="465963"/>
                </a:lnTo>
                <a:lnTo>
                  <a:pt x="1445387" y="387476"/>
                </a:lnTo>
                <a:lnTo>
                  <a:pt x="1577848" y="314705"/>
                </a:lnTo>
                <a:lnTo>
                  <a:pt x="1714627" y="249936"/>
                </a:lnTo>
                <a:lnTo>
                  <a:pt x="1854454" y="192277"/>
                </a:lnTo>
                <a:lnTo>
                  <a:pt x="1996948" y="141097"/>
                </a:lnTo>
                <a:lnTo>
                  <a:pt x="2141728" y="98678"/>
                </a:lnTo>
                <a:lnTo>
                  <a:pt x="2289429" y="63373"/>
                </a:lnTo>
                <a:lnTo>
                  <a:pt x="2437765" y="35305"/>
                </a:lnTo>
                <a:lnTo>
                  <a:pt x="2588260" y="15875"/>
                </a:lnTo>
                <a:lnTo>
                  <a:pt x="2738755" y="3555"/>
                </a:lnTo>
                <a:lnTo>
                  <a:pt x="2890012" y="0"/>
                </a:lnTo>
                <a:lnTo>
                  <a:pt x="3041269" y="3555"/>
                </a:lnTo>
                <a:lnTo>
                  <a:pt x="3191764" y="15875"/>
                </a:lnTo>
                <a:lnTo>
                  <a:pt x="3342259" y="35305"/>
                </a:lnTo>
                <a:lnTo>
                  <a:pt x="3490595" y="63373"/>
                </a:lnTo>
                <a:lnTo>
                  <a:pt x="3638296" y="98678"/>
                </a:lnTo>
                <a:lnTo>
                  <a:pt x="3782949" y="141097"/>
                </a:lnTo>
                <a:lnTo>
                  <a:pt x="3925697" y="192277"/>
                </a:lnTo>
                <a:lnTo>
                  <a:pt x="4065270" y="249936"/>
                </a:lnTo>
                <a:lnTo>
                  <a:pt x="4202049" y="314705"/>
                </a:lnTo>
                <a:lnTo>
                  <a:pt x="4335399" y="387476"/>
                </a:lnTo>
                <a:lnTo>
                  <a:pt x="4464304" y="465963"/>
                </a:lnTo>
                <a:lnTo>
                  <a:pt x="4529201" y="510539"/>
                </a:lnTo>
              </a:path>
              <a:path w="4529455" h="4593590">
                <a:moveTo>
                  <a:pt x="556133" y="4592977"/>
                </a:moveTo>
                <a:lnTo>
                  <a:pt x="466725" y="4463427"/>
                </a:lnTo>
                <a:lnTo>
                  <a:pt x="387476" y="4334522"/>
                </a:lnTo>
                <a:lnTo>
                  <a:pt x="315468" y="4201299"/>
                </a:lnTo>
                <a:lnTo>
                  <a:pt x="249809" y="4065193"/>
                </a:lnTo>
                <a:lnTo>
                  <a:pt x="192278" y="3925493"/>
                </a:lnTo>
                <a:lnTo>
                  <a:pt x="141859" y="3782898"/>
                </a:lnTo>
                <a:lnTo>
                  <a:pt x="98679" y="3637432"/>
                </a:lnTo>
                <a:lnTo>
                  <a:pt x="63373" y="3490518"/>
                </a:lnTo>
                <a:lnTo>
                  <a:pt x="35941" y="3342170"/>
                </a:lnTo>
                <a:lnTo>
                  <a:pt x="15875" y="3191637"/>
                </a:lnTo>
                <a:lnTo>
                  <a:pt x="4318" y="3041141"/>
                </a:lnTo>
                <a:lnTo>
                  <a:pt x="0" y="2889885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45592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182880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9738360"/>
            <a:ext cx="18288000" cy="2540"/>
          </a:xfrm>
          <a:custGeom>
            <a:avLst/>
            <a:gdLst/>
            <a:ahLst/>
            <a:cxnLst/>
            <a:rect l="l" t="t" r="r" b="b"/>
            <a:pathLst>
              <a:path w="18288000" h="2540">
                <a:moveTo>
                  <a:pt x="18288000" y="2298"/>
                </a:move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25232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9770" y="796798"/>
            <a:ext cx="15361158" cy="1129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25232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2189" y="3390646"/>
            <a:ext cx="11652250" cy="2783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25232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5592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182880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8948928"/>
            <a:ext cx="18306415" cy="1347470"/>
            <a:chOff x="-9144" y="8948928"/>
            <a:chExt cx="18306415" cy="1347470"/>
          </a:xfrm>
        </p:grpSpPr>
        <p:sp>
          <p:nvSpPr>
            <p:cNvPr id="4" name="object 4"/>
            <p:cNvSpPr/>
            <p:nvPr/>
          </p:nvSpPr>
          <p:spPr>
            <a:xfrm>
              <a:off x="0" y="9738360"/>
              <a:ext cx="18288000" cy="2540"/>
            </a:xfrm>
            <a:custGeom>
              <a:avLst/>
              <a:gdLst/>
              <a:ahLst/>
              <a:cxnLst/>
              <a:rect l="l" t="t" r="r" b="b"/>
              <a:pathLst>
                <a:path w="18288000" h="2540">
                  <a:moveTo>
                    <a:pt x="18288000" y="2285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48047" y="8958072"/>
              <a:ext cx="1139825" cy="1329055"/>
            </a:xfrm>
            <a:custGeom>
              <a:avLst/>
              <a:gdLst/>
              <a:ahLst/>
              <a:cxnLst/>
              <a:rect l="l" t="t" r="r" b="b"/>
              <a:pathLst>
                <a:path w="1139825" h="1329054">
                  <a:moveTo>
                    <a:pt x="1035811" y="0"/>
                  </a:moveTo>
                  <a:lnTo>
                    <a:pt x="981963" y="1397"/>
                  </a:lnTo>
                  <a:lnTo>
                    <a:pt x="927353" y="5715"/>
                  </a:lnTo>
                  <a:lnTo>
                    <a:pt x="874140" y="12954"/>
                  </a:lnTo>
                  <a:lnTo>
                    <a:pt x="820928" y="22987"/>
                  </a:lnTo>
                  <a:lnTo>
                    <a:pt x="767842" y="35306"/>
                  </a:lnTo>
                  <a:lnTo>
                    <a:pt x="716025" y="51054"/>
                  </a:lnTo>
                  <a:lnTo>
                    <a:pt x="664971" y="69088"/>
                  </a:lnTo>
                  <a:lnTo>
                    <a:pt x="614553" y="89941"/>
                  </a:lnTo>
                  <a:lnTo>
                    <a:pt x="565784" y="112966"/>
                  </a:lnTo>
                  <a:lnTo>
                    <a:pt x="518413" y="138874"/>
                  </a:lnTo>
                  <a:lnTo>
                    <a:pt x="472313" y="167652"/>
                  </a:lnTo>
                  <a:lnTo>
                    <a:pt x="427736" y="197878"/>
                  </a:lnTo>
                  <a:lnTo>
                    <a:pt x="384555" y="230974"/>
                  </a:lnTo>
                  <a:lnTo>
                    <a:pt x="342900" y="266242"/>
                  </a:lnTo>
                  <a:lnTo>
                    <a:pt x="304038" y="303657"/>
                  </a:lnTo>
                  <a:lnTo>
                    <a:pt x="266700" y="343230"/>
                  </a:lnTo>
                  <a:lnTo>
                    <a:pt x="231521" y="384238"/>
                  </a:lnTo>
                  <a:lnTo>
                    <a:pt x="198500" y="427418"/>
                  </a:lnTo>
                  <a:lnTo>
                    <a:pt x="167513" y="472033"/>
                  </a:lnTo>
                  <a:lnTo>
                    <a:pt x="139446" y="518083"/>
                  </a:lnTo>
                  <a:lnTo>
                    <a:pt x="113665" y="566293"/>
                  </a:lnTo>
                  <a:lnTo>
                    <a:pt x="89915" y="615226"/>
                  </a:lnTo>
                  <a:lnTo>
                    <a:pt x="69723" y="664870"/>
                  </a:lnTo>
                  <a:lnTo>
                    <a:pt x="51053" y="715962"/>
                  </a:lnTo>
                  <a:lnTo>
                    <a:pt x="36067" y="767765"/>
                  </a:lnTo>
                  <a:lnTo>
                    <a:pt x="23113" y="821016"/>
                  </a:lnTo>
                  <a:lnTo>
                    <a:pt x="13715" y="874268"/>
                  </a:lnTo>
                  <a:lnTo>
                    <a:pt x="6476" y="928230"/>
                  </a:lnTo>
                  <a:lnTo>
                    <a:pt x="2159" y="982192"/>
                  </a:lnTo>
                  <a:lnTo>
                    <a:pt x="761" y="1036167"/>
                  </a:lnTo>
                  <a:lnTo>
                    <a:pt x="0" y="1036167"/>
                  </a:lnTo>
                  <a:lnTo>
                    <a:pt x="1396" y="1090129"/>
                  </a:lnTo>
                  <a:lnTo>
                    <a:pt x="5715" y="1144092"/>
                  </a:lnTo>
                  <a:lnTo>
                    <a:pt x="12953" y="1198054"/>
                  </a:lnTo>
                  <a:lnTo>
                    <a:pt x="23113" y="1251309"/>
                  </a:lnTo>
                  <a:lnTo>
                    <a:pt x="35305" y="1304555"/>
                  </a:lnTo>
                  <a:lnTo>
                    <a:pt x="1139444" y="1328720"/>
                  </a:lnTo>
                  <a:lnTo>
                    <a:pt x="1139444" y="5334"/>
                  </a:lnTo>
                  <a:lnTo>
                    <a:pt x="1089913" y="1397"/>
                  </a:lnTo>
                  <a:lnTo>
                    <a:pt x="1035811" y="0"/>
                  </a:lnTo>
                  <a:close/>
                </a:path>
              </a:pathLst>
            </a:custGeom>
            <a:solidFill>
              <a:srgbClr val="4985E8">
                <a:alpha val="2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49571" y="8959596"/>
              <a:ext cx="1139825" cy="1329055"/>
            </a:xfrm>
            <a:custGeom>
              <a:avLst/>
              <a:gdLst/>
              <a:ahLst/>
              <a:cxnLst/>
              <a:rect l="l" t="t" r="r" b="b"/>
              <a:pathLst>
                <a:path w="1139825" h="1329054">
                  <a:moveTo>
                    <a:pt x="762" y="1036154"/>
                  </a:moveTo>
                  <a:lnTo>
                    <a:pt x="2159" y="982192"/>
                  </a:lnTo>
                  <a:lnTo>
                    <a:pt x="6476" y="928217"/>
                  </a:lnTo>
                  <a:lnTo>
                    <a:pt x="13716" y="874255"/>
                  </a:lnTo>
                  <a:lnTo>
                    <a:pt x="23114" y="821004"/>
                  </a:lnTo>
                  <a:lnTo>
                    <a:pt x="36068" y="767765"/>
                  </a:lnTo>
                  <a:lnTo>
                    <a:pt x="51054" y="715949"/>
                  </a:lnTo>
                  <a:lnTo>
                    <a:pt x="69723" y="664870"/>
                  </a:lnTo>
                  <a:lnTo>
                    <a:pt x="89916" y="615213"/>
                  </a:lnTo>
                  <a:lnTo>
                    <a:pt x="113665" y="566293"/>
                  </a:lnTo>
                  <a:lnTo>
                    <a:pt x="139446" y="518071"/>
                  </a:lnTo>
                  <a:lnTo>
                    <a:pt x="167513" y="472020"/>
                  </a:lnTo>
                  <a:lnTo>
                    <a:pt x="198501" y="427405"/>
                  </a:lnTo>
                  <a:lnTo>
                    <a:pt x="231521" y="384238"/>
                  </a:lnTo>
                  <a:lnTo>
                    <a:pt x="266826" y="343217"/>
                  </a:lnTo>
                  <a:lnTo>
                    <a:pt x="304038" y="303644"/>
                  </a:lnTo>
                  <a:lnTo>
                    <a:pt x="343026" y="266230"/>
                  </a:lnTo>
                  <a:lnTo>
                    <a:pt x="384556" y="230974"/>
                  </a:lnTo>
                  <a:lnTo>
                    <a:pt x="427736" y="197866"/>
                  </a:lnTo>
                  <a:lnTo>
                    <a:pt x="472313" y="167652"/>
                  </a:lnTo>
                  <a:lnTo>
                    <a:pt x="518414" y="138874"/>
                  </a:lnTo>
                  <a:lnTo>
                    <a:pt x="565785" y="112966"/>
                  </a:lnTo>
                  <a:lnTo>
                    <a:pt x="614553" y="89941"/>
                  </a:lnTo>
                  <a:lnTo>
                    <a:pt x="664972" y="69088"/>
                  </a:lnTo>
                  <a:lnTo>
                    <a:pt x="716026" y="51054"/>
                  </a:lnTo>
                  <a:lnTo>
                    <a:pt x="767842" y="35306"/>
                  </a:lnTo>
                  <a:lnTo>
                    <a:pt x="820928" y="22987"/>
                  </a:lnTo>
                  <a:lnTo>
                    <a:pt x="874141" y="12954"/>
                  </a:lnTo>
                  <a:lnTo>
                    <a:pt x="927354" y="5715"/>
                  </a:lnTo>
                  <a:lnTo>
                    <a:pt x="981964" y="1397"/>
                  </a:lnTo>
                  <a:lnTo>
                    <a:pt x="1035939" y="0"/>
                  </a:lnTo>
                  <a:lnTo>
                    <a:pt x="1089914" y="1397"/>
                  </a:lnTo>
                  <a:lnTo>
                    <a:pt x="1139317" y="5334"/>
                  </a:lnTo>
                </a:path>
                <a:path w="1139825" h="1329054">
                  <a:moveTo>
                    <a:pt x="42672" y="1328713"/>
                  </a:moveTo>
                  <a:lnTo>
                    <a:pt x="23114" y="1251303"/>
                  </a:lnTo>
                  <a:lnTo>
                    <a:pt x="12954" y="1198054"/>
                  </a:lnTo>
                  <a:lnTo>
                    <a:pt x="5842" y="1144092"/>
                  </a:lnTo>
                  <a:lnTo>
                    <a:pt x="1524" y="1090117"/>
                  </a:lnTo>
                  <a:lnTo>
                    <a:pt x="0" y="1036154"/>
                  </a:lnTo>
                  <a:lnTo>
                    <a:pt x="762" y="10361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48047" y="8958072"/>
              <a:ext cx="1139825" cy="1329055"/>
            </a:xfrm>
            <a:custGeom>
              <a:avLst/>
              <a:gdLst/>
              <a:ahLst/>
              <a:cxnLst/>
              <a:rect l="l" t="t" r="r" b="b"/>
              <a:pathLst>
                <a:path w="1139825" h="1329054">
                  <a:moveTo>
                    <a:pt x="761" y="1036154"/>
                  </a:moveTo>
                  <a:lnTo>
                    <a:pt x="2159" y="982179"/>
                  </a:lnTo>
                  <a:lnTo>
                    <a:pt x="6476" y="928217"/>
                  </a:lnTo>
                  <a:lnTo>
                    <a:pt x="13715" y="874255"/>
                  </a:lnTo>
                  <a:lnTo>
                    <a:pt x="23113" y="821004"/>
                  </a:lnTo>
                  <a:lnTo>
                    <a:pt x="36067" y="767765"/>
                  </a:lnTo>
                  <a:lnTo>
                    <a:pt x="51053" y="715949"/>
                  </a:lnTo>
                  <a:lnTo>
                    <a:pt x="69723" y="664870"/>
                  </a:lnTo>
                  <a:lnTo>
                    <a:pt x="89915" y="615213"/>
                  </a:lnTo>
                  <a:lnTo>
                    <a:pt x="113665" y="566293"/>
                  </a:lnTo>
                  <a:lnTo>
                    <a:pt x="139446" y="518071"/>
                  </a:lnTo>
                  <a:lnTo>
                    <a:pt x="167513" y="472020"/>
                  </a:lnTo>
                  <a:lnTo>
                    <a:pt x="198500" y="427405"/>
                  </a:lnTo>
                  <a:lnTo>
                    <a:pt x="231521" y="384238"/>
                  </a:lnTo>
                  <a:lnTo>
                    <a:pt x="266826" y="343217"/>
                  </a:lnTo>
                  <a:lnTo>
                    <a:pt x="304038" y="303644"/>
                  </a:lnTo>
                  <a:lnTo>
                    <a:pt x="343026" y="266230"/>
                  </a:lnTo>
                  <a:lnTo>
                    <a:pt x="384555" y="230974"/>
                  </a:lnTo>
                  <a:lnTo>
                    <a:pt x="427736" y="197866"/>
                  </a:lnTo>
                  <a:lnTo>
                    <a:pt x="472313" y="167652"/>
                  </a:lnTo>
                  <a:lnTo>
                    <a:pt x="518413" y="138874"/>
                  </a:lnTo>
                  <a:lnTo>
                    <a:pt x="565784" y="112966"/>
                  </a:lnTo>
                  <a:lnTo>
                    <a:pt x="614553" y="89941"/>
                  </a:lnTo>
                  <a:lnTo>
                    <a:pt x="664971" y="69088"/>
                  </a:lnTo>
                  <a:lnTo>
                    <a:pt x="716025" y="51054"/>
                  </a:lnTo>
                  <a:lnTo>
                    <a:pt x="767842" y="35306"/>
                  </a:lnTo>
                  <a:lnTo>
                    <a:pt x="820928" y="22987"/>
                  </a:lnTo>
                  <a:lnTo>
                    <a:pt x="874140" y="12954"/>
                  </a:lnTo>
                  <a:lnTo>
                    <a:pt x="927353" y="5715"/>
                  </a:lnTo>
                  <a:lnTo>
                    <a:pt x="981963" y="1397"/>
                  </a:lnTo>
                  <a:lnTo>
                    <a:pt x="1035938" y="0"/>
                  </a:lnTo>
                  <a:lnTo>
                    <a:pt x="1089913" y="1397"/>
                  </a:lnTo>
                  <a:lnTo>
                    <a:pt x="1139317" y="5334"/>
                  </a:lnTo>
                </a:path>
                <a:path w="1139825" h="1329054">
                  <a:moveTo>
                    <a:pt x="42671" y="1328712"/>
                  </a:moveTo>
                  <a:lnTo>
                    <a:pt x="23113" y="1251301"/>
                  </a:lnTo>
                  <a:lnTo>
                    <a:pt x="12953" y="1198054"/>
                  </a:lnTo>
                  <a:lnTo>
                    <a:pt x="5842" y="1144092"/>
                  </a:lnTo>
                  <a:lnTo>
                    <a:pt x="1523" y="1090117"/>
                  </a:lnTo>
                  <a:lnTo>
                    <a:pt x="0" y="1036154"/>
                  </a:lnTo>
                  <a:lnTo>
                    <a:pt x="761" y="1036154"/>
                  </a:lnTo>
                </a:path>
              </a:pathLst>
            </a:custGeom>
            <a:ln w="18288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43854" y="2533345"/>
            <a:ext cx="7418070" cy="410972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indent="-6985" algn="ctr">
              <a:lnSpc>
                <a:spcPct val="101000"/>
              </a:lnSpc>
              <a:spcBef>
                <a:spcPts val="20"/>
              </a:spcBef>
            </a:pPr>
            <a:r>
              <a:rPr sz="6650" dirty="0">
                <a:solidFill>
                  <a:srgbClr val="252324"/>
                </a:solidFill>
                <a:latin typeface="Microsoft Sans Serif"/>
                <a:cs typeface="Microsoft Sans Serif"/>
              </a:rPr>
              <a:t>Unlocking</a:t>
            </a:r>
            <a:r>
              <a:rPr sz="6650" spc="250" dirty="0">
                <a:solidFill>
                  <a:srgbClr val="252324"/>
                </a:solidFill>
                <a:latin typeface="Microsoft Sans Serif"/>
                <a:cs typeface="Microsoft Sans Serif"/>
              </a:rPr>
              <a:t> </a:t>
            </a:r>
            <a:r>
              <a:rPr sz="6650" spc="-10" dirty="0">
                <a:solidFill>
                  <a:srgbClr val="252324"/>
                </a:solidFill>
                <a:latin typeface="Microsoft Sans Serif"/>
                <a:cs typeface="Microsoft Sans Serif"/>
              </a:rPr>
              <a:t>Security: </a:t>
            </a:r>
            <a:r>
              <a:rPr sz="6650" spc="-160" dirty="0">
                <a:solidFill>
                  <a:srgbClr val="252324"/>
                </a:solidFill>
                <a:latin typeface="Microsoft Sans Serif"/>
                <a:cs typeface="Microsoft Sans Serif"/>
              </a:rPr>
              <a:t>The</a:t>
            </a:r>
            <a:r>
              <a:rPr sz="6650" spc="-420" dirty="0">
                <a:solidFill>
                  <a:srgbClr val="252324"/>
                </a:solidFill>
                <a:latin typeface="Microsoft Sans Serif"/>
                <a:cs typeface="Microsoft Sans Serif"/>
              </a:rPr>
              <a:t> </a:t>
            </a:r>
            <a:r>
              <a:rPr sz="6650" spc="-114" dirty="0">
                <a:solidFill>
                  <a:srgbClr val="252324"/>
                </a:solidFill>
                <a:latin typeface="Microsoft Sans Serif"/>
                <a:cs typeface="Microsoft Sans Serif"/>
              </a:rPr>
              <a:t>Power</a:t>
            </a:r>
            <a:r>
              <a:rPr sz="6650" spc="-370" dirty="0">
                <a:solidFill>
                  <a:srgbClr val="252324"/>
                </a:solidFill>
                <a:latin typeface="Microsoft Sans Serif"/>
                <a:cs typeface="Microsoft Sans Serif"/>
              </a:rPr>
              <a:t> </a:t>
            </a:r>
            <a:r>
              <a:rPr sz="6650" spc="110" dirty="0">
                <a:solidFill>
                  <a:srgbClr val="252324"/>
                </a:solidFill>
                <a:latin typeface="Microsoft Sans Serif"/>
                <a:cs typeface="Microsoft Sans Serif"/>
              </a:rPr>
              <a:t>of </a:t>
            </a:r>
            <a:r>
              <a:rPr sz="6650" spc="-220" dirty="0">
                <a:solidFill>
                  <a:srgbClr val="252324"/>
                </a:solidFill>
                <a:latin typeface="Microsoft Sans Serif"/>
                <a:cs typeface="Microsoft Sans Serif"/>
              </a:rPr>
              <a:t>Password</a:t>
            </a:r>
            <a:r>
              <a:rPr sz="6650" spc="-420" dirty="0">
                <a:solidFill>
                  <a:srgbClr val="252324"/>
                </a:solidFill>
                <a:latin typeface="Microsoft Sans Serif"/>
                <a:cs typeface="Microsoft Sans Serif"/>
              </a:rPr>
              <a:t> </a:t>
            </a:r>
            <a:r>
              <a:rPr sz="6650" spc="-30" dirty="0">
                <a:solidFill>
                  <a:srgbClr val="252324"/>
                </a:solidFill>
                <a:latin typeface="Microsoft Sans Serif"/>
                <a:cs typeface="Microsoft Sans Serif"/>
              </a:rPr>
              <a:t>Managers </a:t>
            </a:r>
            <a:r>
              <a:rPr sz="6650" dirty="0">
                <a:solidFill>
                  <a:srgbClr val="252324"/>
                </a:solidFill>
                <a:latin typeface="Microsoft Sans Serif"/>
                <a:cs typeface="Microsoft Sans Serif"/>
              </a:rPr>
              <a:t>and</a:t>
            </a:r>
            <a:r>
              <a:rPr sz="6650" spc="-330" dirty="0">
                <a:solidFill>
                  <a:srgbClr val="252324"/>
                </a:solidFill>
                <a:latin typeface="Microsoft Sans Serif"/>
                <a:cs typeface="Microsoft Sans Serif"/>
              </a:rPr>
              <a:t> </a:t>
            </a:r>
            <a:r>
              <a:rPr sz="6650" spc="-10" dirty="0">
                <a:solidFill>
                  <a:srgbClr val="252324"/>
                </a:solidFill>
                <a:latin typeface="Microsoft Sans Serif"/>
                <a:cs typeface="Microsoft Sans Serif"/>
              </a:rPr>
              <a:t>Generators</a:t>
            </a:r>
            <a:endParaRPr sz="665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9144" y="-9143"/>
            <a:ext cx="5782310" cy="5858510"/>
            <a:chOff x="-9144" y="-9143"/>
            <a:chExt cx="5782310" cy="585851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5763895" cy="5840095"/>
            </a:xfrm>
            <a:custGeom>
              <a:avLst/>
              <a:gdLst/>
              <a:ahLst/>
              <a:cxnLst/>
              <a:rect l="l" t="t" r="r" b="b"/>
              <a:pathLst>
                <a:path w="5763895" h="5840095">
                  <a:moveTo>
                    <a:pt x="5763514" y="0"/>
                  </a:moveTo>
                  <a:lnTo>
                    <a:pt x="5730875" y="149351"/>
                  </a:lnTo>
                  <a:lnTo>
                    <a:pt x="5684774" y="335915"/>
                  </a:lnTo>
                  <a:lnTo>
                    <a:pt x="5634355" y="521716"/>
                  </a:lnTo>
                  <a:lnTo>
                    <a:pt x="5579618" y="705993"/>
                  </a:lnTo>
                  <a:lnTo>
                    <a:pt x="5519166" y="888873"/>
                  </a:lnTo>
                  <a:lnTo>
                    <a:pt x="5455158" y="1069594"/>
                  </a:lnTo>
                  <a:lnTo>
                    <a:pt x="5385943" y="1249680"/>
                  </a:lnTo>
                  <a:lnTo>
                    <a:pt x="5312537" y="1426718"/>
                  </a:lnTo>
                  <a:lnTo>
                    <a:pt x="5234051" y="1603121"/>
                  </a:lnTo>
                  <a:lnTo>
                    <a:pt x="5152009" y="1776730"/>
                  </a:lnTo>
                  <a:lnTo>
                    <a:pt x="5064887" y="1948052"/>
                  </a:lnTo>
                  <a:lnTo>
                    <a:pt x="4973320" y="2117344"/>
                  </a:lnTo>
                  <a:lnTo>
                    <a:pt x="4878324" y="2284349"/>
                  </a:lnTo>
                  <a:lnTo>
                    <a:pt x="4778248" y="2449195"/>
                  </a:lnTo>
                  <a:lnTo>
                    <a:pt x="4674616" y="2610485"/>
                  </a:lnTo>
                  <a:lnTo>
                    <a:pt x="4567301" y="2770378"/>
                  </a:lnTo>
                  <a:lnTo>
                    <a:pt x="4454906" y="2926588"/>
                  </a:lnTo>
                  <a:lnTo>
                    <a:pt x="4338955" y="3080004"/>
                  </a:lnTo>
                  <a:lnTo>
                    <a:pt x="4219448" y="3230499"/>
                  </a:lnTo>
                  <a:lnTo>
                    <a:pt x="4096385" y="3378073"/>
                  </a:lnTo>
                  <a:lnTo>
                    <a:pt x="3968877" y="3522853"/>
                  </a:lnTo>
                  <a:lnTo>
                    <a:pt x="3838575" y="3663315"/>
                  </a:lnTo>
                  <a:lnTo>
                    <a:pt x="3703954" y="3801491"/>
                  </a:lnTo>
                  <a:lnTo>
                    <a:pt x="3566414" y="3935476"/>
                  </a:lnTo>
                  <a:lnTo>
                    <a:pt x="3425190" y="4066540"/>
                  </a:lnTo>
                  <a:lnTo>
                    <a:pt x="3281299" y="4193286"/>
                  </a:lnTo>
                  <a:lnTo>
                    <a:pt x="3133598" y="4317111"/>
                  </a:lnTo>
                  <a:lnTo>
                    <a:pt x="2983103" y="4436618"/>
                  </a:lnTo>
                  <a:lnTo>
                    <a:pt x="2829814" y="4552569"/>
                  </a:lnTo>
                  <a:lnTo>
                    <a:pt x="2672842" y="4664202"/>
                  </a:lnTo>
                  <a:lnTo>
                    <a:pt x="2513711" y="4772152"/>
                  </a:lnTo>
                  <a:lnTo>
                    <a:pt x="2351659" y="4875911"/>
                  </a:lnTo>
                  <a:lnTo>
                    <a:pt x="2187448" y="4975225"/>
                  </a:lnTo>
                  <a:lnTo>
                    <a:pt x="2020443" y="5070983"/>
                  </a:lnTo>
                  <a:lnTo>
                    <a:pt x="1851152" y="5162423"/>
                  </a:lnTo>
                  <a:lnTo>
                    <a:pt x="1679829" y="5248783"/>
                  </a:lnTo>
                  <a:lnTo>
                    <a:pt x="1505585" y="5331587"/>
                  </a:lnTo>
                  <a:lnTo>
                    <a:pt x="1329944" y="5409438"/>
                  </a:lnTo>
                  <a:lnTo>
                    <a:pt x="1152753" y="5483606"/>
                  </a:lnTo>
                  <a:lnTo>
                    <a:pt x="972731" y="5551932"/>
                  </a:lnTo>
                  <a:lnTo>
                    <a:pt x="791997" y="5616829"/>
                  </a:lnTo>
                  <a:lnTo>
                    <a:pt x="609104" y="5676519"/>
                  </a:lnTo>
                  <a:lnTo>
                    <a:pt x="424776" y="5732018"/>
                  </a:lnTo>
                  <a:lnTo>
                    <a:pt x="238988" y="5782437"/>
                  </a:lnTo>
                  <a:lnTo>
                    <a:pt x="52500" y="5828538"/>
                  </a:lnTo>
                  <a:lnTo>
                    <a:pt x="0" y="5839968"/>
                  </a:lnTo>
                </a:path>
              </a:pathLst>
            </a:custGeom>
            <a:ln w="18288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2877185" cy="2941320"/>
            </a:xfrm>
            <a:custGeom>
              <a:avLst/>
              <a:gdLst/>
              <a:ahLst/>
              <a:cxnLst/>
              <a:rect l="l" t="t" r="r" b="b"/>
              <a:pathLst>
                <a:path w="2877185" h="2941320">
                  <a:moveTo>
                    <a:pt x="2876804" y="0"/>
                  </a:moveTo>
                  <a:lnTo>
                    <a:pt x="0" y="0"/>
                  </a:lnTo>
                  <a:lnTo>
                    <a:pt x="0" y="2941320"/>
                  </a:lnTo>
                  <a:lnTo>
                    <a:pt x="119406" y="2896108"/>
                  </a:lnTo>
                  <a:lnTo>
                    <a:pt x="231686" y="2849245"/>
                  </a:lnTo>
                  <a:lnTo>
                    <a:pt x="342519" y="2799588"/>
                  </a:lnTo>
                  <a:lnTo>
                    <a:pt x="452628" y="2747645"/>
                  </a:lnTo>
                  <a:lnTo>
                    <a:pt x="561314" y="2692273"/>
                  </a:lnTo>
                  <a:lnTo>
                    <a:pt x="668553" y="2634615"/>
                  </a:lnTo>
                  <a:lnTo>
                    <a:pt x="773620" y="2574163"/>
                  </a:lnTo>
                  <a:lnTo>
                    <a:pt x="877976" y="2511552"/>
                  </a:lnTo>
                  <a:lnTo>
                    <a:pt x="980173" y="2446020"/>
                  </a:lnTo>
                  <a:lnTo>
                    <a:pt x="1080935" y="2377567"/>
                  </a:lnTo>
                  <a:lnTo>
                    <a:pt x="1179537" y="2306320"/>
                  </a:lnTo>
                  <a:lnTo>
                    <a:pt x="1276731" y="2233549"/>
                  </a:lnTo>
                  <a:lnTo>
                    <a:pt x="1372489" y="2157857"/>
                  </a:lnTo>
                  <a:lnTo>
                    <a:pt x="1465326" y="2079371"/>
                  </a:lnTo>
                  <a:lnTo>
                    <a:pt x="1556639" y="1998726"/>
                  </a:lnTo>
                  <a:lnTo>
                    <a:pt x="1645920" y="1915922"/>
                  </a:lnTo>
                  <a:lnTo>
                    <a:pt x="1733042" y="1830959"/>
                  </a:lnTo>
                  <a:lnTo>
                    <a:pt x="1817877" y="1743837"/>
                  </a:lnTo>
                  <a:lnTo>
                    <a:pt x="1900682" y="1654556"/>
                  </a:lnTo>
                  <a:lnTo>
                    <a:pt x="1981327" y="1563751"/>
                  </a:lnTo>
                  <a:lnTo>
                    <a:pt x="2059051" y="1470152"/>
                  </a:lnTo>
                  <a:lnTo>
                    <a:pt x="2134616" y="1375156"/>
                  </a:lnTo>
                  <a:lnTo>
                    <a:pt x="2208022" y="1277874"/>
                  </a:lnTo>
                  <a:lnTo>
                    <a:pt x="2278507" y="1178560"/>
                  </a:lnTo>
                  <a:lnTo>
                    <a:pt x="2346960" y="1077722"/>
                  </a:lnTo>
                  <a:lnTo>
                    <a:pt x="2412365" y="975360"/>
                  </a:lnTo>
                  <a:lnTo>
                    <a:pt x="2475738" y="870966"/>
                  </a:lnTo>
                  <a:lnTo>
                    <a:pt x="2536190" y="765810"/>
                  </a:lnTo>
                  <a:lnTo>
                    <a:pt x="2593721" y="658622"/>
                  </a:lnTo>
                  <a:lnTo>
                    <a:pt x="2648458" y="549783"/>
                  </a:lnTo>
                  <a:lnTo>
                    <a:pt x="2701036" y="439674"/>
                  </a:lnTo>
                  <a:lnTo>
                    <a:pt x="2749931" y="328675"/>
                  </a:lnTo>
                  <a:lnTo>
                    <a:pt x="2796667" y="216408"/>
                  </a:lnTo>
                  <a:lnTo>
                    <a:pt x="2840609" y="102616"/>
                  </a:lnTo>
                  <a:lnTo>
                    <a:pt x="2876804" y="0"/>
                  </a:lnTo>
                  <a:close/>
                </a:path>
              </a:pathLst>
            </a:custGeom>
            <a:solidFill>
              <a:srgbClr val="4985E8">
                <a:alpha val="2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3" y="1524"/>
              <a:ext cx="2877185" cy="2941320"/>
            </a:xfrm>
            <a:custGeom>
              <a:avLst/>
              <a:gdLst/>
              <a:ahLst/>
              <a:cxnLst/>
              <a:rect l="l" t="t" r="r" b="b"/>
              <a:pathLst>
                <a:path w="2877185" h="2941320">
                  <a:moveTo>
                    <a:pt x="2876804" y="0"/>
                  </a:moveTo>
                  <a:lnTo>
                    <a:pt x="2840609" y="102616"/>
                  </a:lnTo>
                  <a:lnTo>
                    <a:pt x="2796667" y="216408"/>
                  </a:lnTo>
                  <a:lnTo>
                    <a:pt x="2749931" y="328675"/>
                  </a:lnTo>
                  <a:lnTo>
                    <a:pt x="2701036" y="439674"/>
                  </a:lnTo>
                  <a:lnTo>
                    <a:pt x="2648458" y="549783"/>
                  </a:lnTo>
                  <a:lnTo>
                    <a:pt x="2593721" y="658622"/>
                  </a:lnTo>
                  <a:lnTo>
                    <a:pt x="2536190" y="765810"/>
                  </a:lnTo>
                  <a:lnTo>
                    <a:pt x="2475738" y="870966"/>
                  </a:lnTo>
                  <a:lnTo>
                    <a:pt x="2412365" y="975360"/>
                  </a:lnTo>
                  <a:lnTo>
                    <a:pt x="2346960" y="1077722"/>
                  </a:lnTo>
                  <a:lnTo>
                    <a:pt x="2278507" y="1178560"/>
                  </a:lnTo>
                  <a:lnTo>
                    <a:pt x="2208022" y="1277874"/>
                  </a:lnTo>
                  <a:lnTo>
                    <a:pt x="2134616" y="1375156"/>
                  </a:lnTo>
                  <a:lnTo>
                    <a:pt x="2059051" y="1470152"/>
                  </a:lnTo>
                  <a:lnTo>
                    <a:pt x="1981327" y="1563751"/>
                  </a:lnTo>
                  <a:lnTo>
                    <a:pt x="1900682" y="1654556"/>
                  </a:lnTo>
                  <a:lnTo>
                    <a:pt x="1817877" y="1743837"/>
                  </a:lnTo>
                  <a:lnTo>
                    <a:pt x="1733042" y="1830959"/>
                  </a:lnTo>
                  <a:lnTo>
                    <a:pt x="1645920" y="1915922"/>
                  </a:lnTo>
                  <a:lnTo>
                    <a:pt x="1556639" y="1998726"/>
                  </a:lnTo>
                  <a:lnTo>
                    <a:pt x="1465326" y="2079371"/>
                  </a:lnTo>
                  <a:lnTo>
                    <a:pt x="1372489" y="2157857"/>
                  </a:lnTo>
                  <a:lnTo>
                    <a:pt x="1276731" y="2233549"/>
                  </a:lnTo>
                  <a:lnTo>
                    <a:pt x="1179537" y="2306320"/>
                  </a:lnTo>
                  <a:lnTo>
                    <a:pt x="1080935" y="2377567"/>
                  </a:lnTo>
                  <a:lnTo>
                    <a:pt x="980173" y="2446020"/>
                  </a:lnTo>
                  <a:lnTo>
                    <a:pt x="877976" y="2511552"/>
                  </a:lnTo>
                  <a:lnTo>
                    <a:pt x="773620" y="2574163"/>
                  </a:lnTo>
                  <a:lnTo>
                    <a:pt x="668553" y="2634615"/>
                  </a:lnTo>
                  <a:lnTo>
                    <a:pt x="561314" y="2692273"/>
                  </a:lnTo>
                  <a:lnTo>
                    <a:pt x="452628" y="2747645"/>
                  </a:lnTo>
                  <a:lnTo>
                    <a:pt x="342519" y="2799588"/>
                  </a:lnTo>
                  <a:lnTo>
                    <a:pt x="231686" y="2849245"/>
                  </a:lnTo>
                  <a:lnTo>
                    <a:pt x="119406" y="2896108"/>
                  </a:lnTo>
                  <a:lnTo>
                    <a:pt x="5692" y="2939288"/>
                  </a:lnTo>
                  <a:lnTo>
                    <a:pt x="0" y="29413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2877185" cy="2941320"/>
            </a:xfrm>
            <a:custGeom>
              <a:avLst/>
              <a:gdLst/>
              <a:ahLst/>
              <a:cxnLst/>
              <a:rect l="l" t="t" r="r" b="b"/>
              <a:pathLst>
                <a:path w="2877185" h="2941320">
                  <a:moveTo>
                    <a:pt x="2876804" y="0"/>
                  </a:moveTo>
                  <a:lnTo>
                    <a:pt x="2840609" y="102616"/>
                  </a:lnTo>
                  <a:lnTo>
                    <a:pt x="2796667" y="216408"/>
                  </a:lnTo>
                  <a:lnTo>
                    <a:pt x="2749931" y="328675"/>
                  </a:lnTo>
                  <a:lnTo>
                    <a:pt x="2701036" y="439674"/>
                  </a:lnTo>
                  <a:lnTo>
                    <a:pt x="2648458" y="549783"/>
                  </a:lnTo>
                  <a:lnTo>
                    <a:pt x="2593721" y="658622"/>
                  </a:lnTo>
                  <a:lnTo>
                    <a:pt x="2536190" y="765810"/>
                  </a:lnTo>
                  <a:lnTo>
                    <a:pt x="2475738" y="870966"/>
                  </a:lnTo>
                  <a:lnTo>
                    <a:pt x="2412365" y="975360"/>
                  </a:lnTo>
                  <a:lnTo>
                    <a:pt x="2346960" y="1077722"/>
                  </a:lnTo>
                  <a:lnTo>
                    <a:pt x="2278507" y="1178560"/>
                  </a:lnTo>
                  <a:lnTo>
                    <a:pt x="2208022" y="1277874"/>
                  </a:lnTo>
                  <a:lnTo>
                    <a:pt x="2134616" y="1375156"/>
                  </a:lnTo>
                  <a:lnTo>
                    <a:pt x="2059051" y="1470152"/>
                  </a:lnTo>
                  <a:lnTo>
                    <a:pt x="1981327" y="1563751"/>
                  </a:lnTo>
                  <a:lnTo>
                    <a:pt x="1900682" y="1654556"/>
                  </a:lnTo>
                  <a:lnTo>
                    <a:pt x="1817877" y="1743837"/>
                  </a:lnTo>
                  <a:lnTo>
                    <a:pt x="1733042" y="1830959"/>
                  </a:lnTo>
                  <a:lnTo>
                    <a:pt x="1645920" y="1915922"/>
                  </a:lnTo>
                  <a:lnTo>
                    <a:pt x="1556639" y="1998726"/>
                  </a:lnTo>
                  <a:lnTo>
                    <a:pt x="1465326" y="2079371"/>
                  </a:lnTo>
                  <a:lnTo>
                    <a:pt x="1372489" y="2157857"/>
                  </a:lnTo>
                  <a:lnTo>
                    <a:pt x="1276731" y="2233549"/>
                  </a:lnTo>
                  <a:lnTo>
                    <a:pt x="1179537" y="2306320"/>
                  </a:lnTo>
                  <a:lnTo>
                    <a:pt x="1080935" y="2377567"/>
                  </a:lnTo>
                  <a:lnTo>
                    <a:pt x="980173" y="2446020"/>
                  </a:lnTo>
                  <a:lnTo>
                    <a:pt x="877976" y="2511552"/>
                  </a:lnTo>
                  <a:lnTo>
                    <a:pt x="773620" y="2574163"/>
                  </a:lnTo>
                  <a:lnTo>
                    <a:pt x="668553" y="2634615"/>
                  </a:lnTo>
                  <a:lnTo>
                    <a:pt x="561314" y="2692273"/>
                  </a:lnTo>
                  <a:lnTo>
                    <a:pt x="452628" y="2747645"/>
                  </a:lnTo>
                  <a:lnTo>
                    <a:pt x="342519" y="2799588"/>
                  </a:lnTo>
                  <a:lnTo>
                    <a:pt x="231686" y="2849245"/>
                  </a:lnTo>
                  <a:lnTo>
                    <a:pt x="119406" y="2896108"/>
                  </a:lnTo>
                  <a:lnTo>
                    <a:pt x="5692" y="2939288"/>
                  </a:lnTo>
                  <a:lnTo>
                    <a:pt x="0" y="2941320"/>
                  </a:lnTo>
                </a:path>
              </a:pathLst>
            </a:custGeom>
            <a:ln w="18288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4" y="2148840"/>
            <a:ext cx="17239488" cy="77571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260465" marR="5080" indent="-5216525">
              <a:lnSpc>
                <a:spcPct val="101099"/>
              </a:lnSpc>
              <a:spcBef>
                <a:spcPts val="50"/>
              </a:spcBef>
            </a:pPr>
            <a:r>
              <a:rPr sz="3600" b="1" spc="-185" dirty="0">
                <a:solidFill>
                  <a:srgbClr val="000000"/>
                </a:solidFill>
                <a:latin typeface="Arial"/>
                <a:cs typeface="Arial"/>
              </a:rPr>
              <a:t>Storing</a:t>
            </a:r>
            <a:r>
              <a:rPr sz="3600" b="1" spc="-3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175" dirty="0">
                <a:solidFill>
                  <a:srgbClr val="000000"/>
                </a:solidFill>
                <a:latin typeface="Arial"/>
                <a:cs typeface="Arial"/>
              </a:rPr>
              <a:t>encrypted</a:t>
            </a:r>
            <a:r>
              <a:rPr sz="3600" b="1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250" dirty="0">
                <a:solidFill>
                  <a:srgbClr val="000000"/>
                </a:solidFill>
                <a:latin typeface="Arial"/>
                <a:cs typeface="Arial"/>
              </a:rPr>
              <a:t>passwords</a:t>
            </a:r>
            <a:r>
              <a:rPr sz="3600" b="1" spc="-4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95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3600" b="1" spc="-1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3600" b="1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145" dirty="0">
                <a:solidFill>
                  <a:srgbClr val="000000"/>
                </a:solidFill>
                <a:latin typeface="Arial"/>
                <a:cs typeface="Arial"/>
              </a:rPr>
              <a:t>database</a:t>
            </a:r>
            <a:r>
              <a:rPr sz="3600" b="1" spc="-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155" dirty="0">
                <a:solidFill>
                  <a:srgbClr val="000000"/>
                </a:solidFill>
                <a:latin typeface="Arial"/>
                <a:cs typeface="Arial"/>
              </a:rPr>
              <a:t>Retrieving</a:t>
            </a:r>
            <a:r>
              <a:rPr sz="3600" b="1" spc="-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120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3600" b="1" spc="-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000000"/>
                </a:solidFill>
                <a:latin typeface="Arial"/>
                <a:cs typeface="Arial"/>
              </a:rPr>
              <a:t>decrypting </a:t>
            </a:r>
            <a:r>
              <a:rPr sz="3600" b="1" spc="-245" dirty="0">
                <a:solidFill>
                  <a:srgbClr val="000000"/>
                </a:solidFill>
                <a:latin typeface="Arial"/>
                <a:cs typeface="Arial"/>
              </a:rPr>
              <a:t>passwords</a:t>
            </a:r>
            <a:r>
              <a:rPr sz="3600" b="1" spc="-3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000000"/>
                </a:solidFill>
                <a:latin typeface="Arial"/>
                <a:cs typeface="Arial"/>
              </a:rPr>
              <a:t>securely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1826" y="5498084"/>
            <a:ext cx="35064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Microsoft Sans Serif"/>
                <a:cs typeface="Microsoft Sans Serif"/>
              </a:rPr>
              <a:t>Add</a:t>
            </a:r>
            <a:r>
              <a:rPr sz="4000" spc="-16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a</a:t>
            </a:r>
            <a:r>
              <a:rPr sz="4000" spc="-13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body</a:t>
            </a:r>
            <a:r>
              <a:rPr sz="4000" spc="-165" dirty="0">
                <a:latin typeface="Microsoft Sans Serif"/>
                <a:cs typeface="Microsoft Sans Serif"/>
              </a:rPr>
              <a:t> </a:t>
            </a:r>
            <a:r>
              <a:rPr sz="4000" spc="-20" dirty="0">
                <a:latin typeface="Microsoft Sans Serif"/>
                <a:cs typeface="Microsoft Sans Serif"/>
              </a:rPr>
              <a:t>text</a:t>
            </a:r>
            <a:endParaRPr sz="40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0488" y="384048"/>
            <a:ext cx="13746480" cy="96652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1768" y="469392"/>
            <a:ext cx="7342632" cy="93451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65682" y="4689475"/>
            <a:ext cx="5933440" cy="812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50" b="1" spc="-235" dirty="0">
                <a:solidFill>
                  <a:srgbClr val="000000"/>
                </a:solidFill>
                <a:latin typeface="Arial"/>
                <a:cs typeface="Arial"/>
              </a:rPr>
              <a:t>OUTPUT</a:t>
            </a:r>
            <a:r>
              <a:rPr sz="5150" b="1" spc="-3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150" b="1" spc="-290" dirty="0">
                <a:solidFill>
                  <a:srgbClr val="000000"/>
                </a:solidFill>
                <a:latin typeface="Arial"/>
                <a:cs typeface="Arial"/>
              </a:rPr>
              <a:t>TERMIINAL</a:t>
            </a:r>
            <a:endParaRPr sz="5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5895" y="3294888"/>
            <a:ext cx="4325111" cy="4632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782682" y="3166110"/>
            <a:ext cx="6129655" cy="1694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83735">
              <a:lnSpc>
                <a:spcPct val="100000"/>
              </a:lnSpc>
              <a:spcBef>
                <a:spcPts val="95"/>
              </a:spcBef>
            </a:pPr>
            <a:r>
              <a:rPr sz="3650" spc="-10" dirty="0">
                <a:solidFill>
                  <a:srgbClr val="252324"/>
                </a:solidFill>
                <a:latin typeface="Trebuchet MS"/>
                <a:cs typeface="Trebuchet MS"/>
              </a:rPr>
              <a:t>encrypt </a:t>
            </a:r>
            <a:r>
              <a:rPr sz="3650" spc="55" dirty="0">
                <a:solidFill>
                  <a:srgbClr val="252324"/>
                </a:solidFill>
                <a:latin typeface="Trebuchet MS"/>
                <a:cs typeface="Trebuchet MS"/>
              </a:rPr>
              <a:t>your</a:t>
            </a:r>
            <a:r>
              <a:rPr sz="3650" spc="-14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50" spc="135" dirty="0">
                <a:solidFill>
                  <a:srgbClr val="252324"/>
                </a:solidFill>
                <a:latin typeface="Trebuchet MS"/>
                <a:cs typeface="Trebuchet MS"/>
              </a:rPr>
              <a:t>password</a:t>
            </a:r>
            <a:r>
              <a:rPr sz="3650" spc="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50" spc="-10" dirty="0">
                <a:solidFill>
                  <a:srgbClr val="252324"/>
                </a:solidFill>
                <a:latin typeface="Trebuchet MS"/>
                <a:cs typeface="Trebuchet MS"/>
              </a:rPr>
              <a:t>database, </a:t>
            </a:r>
            <a:r>
              <a:rPr sz="3650" dirty="0">
                <a:solidFill>
                  <a:srgbClr val="252324"/>
                </a:solidFill>
                <a:latin typeface="Trebuchet MS"/>
                <a:cs typeface="Trebuchet MS"/>
              </a:rPr>
              <a:t>requiring</a:t>
            </a:r>
            <a:r>
              <a:rPr sz="3650" spc="2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50" spc="-50" dirty="0">
                <a:solidFill>
                  <a:srgbClr val="252324"/>
                </a:solidFill>
                <a:latin typeface="Trebuchet MS"/>
                <a:cs typeface="Trebuchet MS"/>
              </a:rPr>
              <a:t>a</a:t>
            </a:r>
            <a:endParaRPr sz="36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43816" y="4407408"/>
            <a:ext cx="3651503" cy="4602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010382" y="4281627"/>
            <a:ext cx="621030" cy="58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50" spc="-25" dirty="0">
                <a:solidFill>
                  <a:srgbClr val="252324"/>
                </a:solidFill>
                <a:latin typeface="Trebuchet MS"/>
                <a:cs typeface="Trebuchet MS"/>
              </a:rPr>
              <a:t>for</a:t>
            </a:r>
            <a:endParaRPr sz="36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730984" y="6662919"/>
            <a:ext cx="1475105" cy="350520"/>
            <a:chOff x="14730984" y="6662919"/>
            <a:chExt cx="1475105" cy="350520"/>
          </a:xfrm>
        </p:grpSpPr>
        <p:sp>
          <p:nvSpPr>
            <p:cNvPr id="7" name="object 7"/>
            <p:cNvSpPr/>
            <p:nvPr/>
          </p:nvSpPr>
          <p:spPr>
            <a:xfrm>
              <a:off x="14730984" y="6745224"/>
              <a:ext cx="370840" cy="263525"/>
            </a:xfrm>
            <a:custGeom>
              <a:avLst/>
              <a:gdLst/>
              <a:ahLst/>
              <a:cxnLst/>
              <a:rect l="l" t="t" r="r" b="b"/>
              <a:pathLst>
                <a:path w="370840" h="263525">
                  <a:moveTo>
                    <a:pt x="48386" y="0"/>
                  </a:moveTo>
                  <a:lnTo>
                    <a:pt x="0" y="0"/>
                  </a:lnTo>
                  <a:lnTo>
                    <a:pt x="0" y="263016"/>
                  </a:lnTo>
                  <a:lnTo>
                    <a:pt x="51180" y="263016"/>
                  </a:lnTo>
                  <a:lnTo>
                    <a:pt x="51180" y="105536"/>
                  </a:lnTo>
                  <a:lnTo>
                    <a:pt x="55752" y="92455"/>
                  </a:lnTo>
                  <a:lnTo>
                    <a:pt x="78358" y="61213"/>
                  </a:lnTo>
                  <a:lnTo>
                    <a:pt x="121284" y="44195"/>
                  </a:lnTo>
                  <a:lnTo>
                    <a:pt x="370458" y="44195"/>
                  </a:lnTo>
                  <a:lnTo>
                    <a:pt x="367919" y="38607"/>
                  </a:lnTo>
                  <a:lnTo>
                    <a:pt x="208533" y="38607"/>
                  </a:lnTo>
                  <a:lnTo>
                    <a:pt x="207136" y="35940"/>
                  </a:lnTo>
                  <a:lnTo>
                    <a:pt x="203961" y="32257"/>
                  </a:lnTo>
                  <a:lnTo>
                    <a:pt x="46862" y="32257"/>
                  </a:lnTo>
                  <a:lnTo>
                    <a:pt x="48386" y="0"/>
                  </a:lnTo>
                  <a:close/>
                </a:path>
              </a:pathLst>
            </a:custGeom>
            <a:solidFill>
              <a:srgbClr val="2523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77847" y="6741033"/>
              <a:ext cx="334137" cy="2672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40178" y="6741033"/>
              <a:ext cx="466470" cy="2719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649703" y="6741033"/>
              <a:ext cx="386080" cy="272415"/>
            </a:xfrm>
            <a:custGeom>
              <a:avLst/>
              <a:gdLst/>
              <a:ahLst/>
              <a:cxnLst/>
              <a:rect l="l" t="t" r="r" b="b"/>
              <a:pathLst>
                <a:path w="386080" h="272415">
                  <a:moveTo>
                    <a:pt x="128143" y="251853"/>
                  </a:moveTo>
                  <a:lnTo>
                    <a:pt x="118110" y="221234"/>
                  </a:lnTo>
                  <a:lnTo>
                    <a:pt x="112268" y="203327"/>
                  </a:lnTo>
                  <a:lnTo>
                    <a:pt x="78232" y="221234"/>
                  </a:lnTo>
                  <a:lnTo>
                    <a:pt x="65532" y="221234"/>
                  </a:lnTo>
                  <a:lnTo>
                    <a:pt x="60960" y="219837"/>
                  </a:lnTo>
                  <a:lnTo>
                    <a:pt x="53467" y="214122"/>
                  </a:lnTo>
                  <a:lnTo>
                    <a:pt x="51435" y="209931"/>
                  </a:lnTo>
                  <a:lnTo>
                    <a:pt x="51181" y="204978"/>
                  </a:lnTo>
                  <a:lnTo>
                    <a:pt x="51054" y="48768"/>
                  </a:lnTo>
                  <a:lnTo>
                    <a:pt x="0" y="48768"/>
                  </a:lnTo>
                  <a:lnTo>
                    <a:pt x="0" y="215138"/>
                  </a:lnTo>
                  <a:lnTo>
                    <a:pt x="18542" y="256032"/>
                  </a:lnTo>
                  <a:lnTo>
                    <a:pt x="60960" y="270002"/>
                  </a:lnTo>
                  <a:lnTo>
                    <a:pt x="68072" y="269875"/>
                  </a:lnTo>
                  <a:lnTo>
                    <a:pt x="113284" y="257556"/>
                  </a:lnTo>
                  <a:lnTo>
                    <a:pt x="120015" y="254762"/>
                  </a:lnTo>
                  <a:lnTo>
                    <a:pt x="128143" y="251853"/>
                  </a:lnTo>
                  <a:close/>
                </a:path>
                <a:path w="386080" h="272415">
                  <a:moveTo>
                    <a:pt x="385953" y="134620"/>
                  </a:moveTo>
                  <a:lnTo>
                    <a:pt x="384937" y="116840"/>
                  </a:lnTo>
                  <a:lnTo>
                    <a:pt x="384556" y="114554"/>
                  </a:lnTo>
                  <a:lnTo>
                    <a:pt x="177292" y="114554"/>
                  </a:lnTo>
                  <a:lnTo>
                    <a:pt x="178435" y="107569"/>
                  </a:lnTo>
                  <a:lnTo>
                    <a:pt x="202057" y="66548"/>
                  </a:lnTo>
                  <a:lnTo>
                    <a:pt x="236220" y="46736"/>
                  </a:lnTo>
                  <a:lnTo>
                    <a:pt x="256540" y="44196"/>
                  </a:lnTo>
                  <a:lnTo>
                    <a:pt x="352806" y="44196"/>
                  </a:lnTo>
                  <a:lnTo>
                    <a:pt x="349758" y="40386"/>
                  </a:lnTo>
                  <a:lnTo>
                    <a:pt x="308737" y="10541"/>
                  </a:lnTo>
                  <a:lnTo>
                    <a:pt x="274828" y="1143"/>
                  </a:lnTo>
                  <a:lnTo>
                    <a:pt x="256032" y="0"/>
                  </a:lnTo>
                  <a:lnTo>
                    <a:pt x="203835" y="10414"/>
                  </a:lnTo>
                  <a:lnTo>
                    <a:pt x="161925" y="40005"/>
                  </a:lnTo>
                  <a:lnTo>
                    <a:pt x="134493" y="83439"/>
                  </a:lnTo>
                  <a:lnTo>
                    <a:pt x="125095" y="135001"/>
                  </a:lnTo>
                  <a:lnTo>
                    <a:pt x="125730" y="148844"/>
                  </a:lnTo>
                  <a:lnTo>
                    <a:pt x="134747" y="187579"/>
                  </a:lnTo>
                  <a:lnTo>
                    <a:pt x="153797" y="221361"/>
                  </a:lnTo>
                  <a:lnTo>
                    <a:pt x="181483" y="248158"/>
                  </a:lnTo>
                  <a:lnTo>
                    <a:pt x="216408" y="265811"/>
                  </a:lnTo>
                  <a:lnTo>
                    <a:pt x="256540" y="271907"/>
                  </a:lnTo>
                  <a:lnTo>
                    <a:pt x="269113" y="271399"/>
                  </a:lnTo>
                  <a:lnTo>
                    <a:pt x="315341" y="258965"/>
                  </a:lnTo>
                  <a:lnTo>
                    <a:pt x="351917" y="231279"/>
                  </a:lnTo>
                  <a:lnTo>
                    <a:pt x="373253" y="194818"/>
                  </a:lnTo>
                  <a:lnTo>
                    <a:pt x="326898" y="182372"/>
                  </a:lnTo>
                  <a:lnTo>
                    <a:pt x="297815" y="217424"/>
                  </a:lnTo>
                  <a:lnTo>
                    <a:pt x="257937" y="228219"/>
                  </a:lnTo>
                  <a:lnTo>
                    <a:pt x="247650" y="227457"/>
                  </a:lnTo>
                  <a:lnTo>
                    <a:pt x="211201" y="211709"/>
                  </a:lnTo>
                  <a:lnTo>
                    <a:pt x="185801" y="179832"/>
                  </a:lnTo>
                  <a:lnTo>
                    <a:pt x="178435" y="156845"/>
                  </a:lnTo>
                  <a:lnTo>
                    <a:pt x="383286" y="156845"/>
                  </a:lnTo>
                  <a:lnTo>
                    <a:pt x="385064" y="149860"/>
                  </a:lnTo>
                  <a:lnTo>
                    <a:pt x="385953" y="145161"/>
                  </a:lnTo>
                  <a:lnTo>
                    <a:pt x="385953" y="134620"/>
                  </a:lnTo>
                  <a:close/>
                </a:path>
              </a:pathLst>
            </a:custGeom>
            <a:solidFill>
              <a:srgbClr val="2523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06242" y="6785229"/>
              <a:ext cx="128015" cy="7035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616048" y="6662928"/>
              <a:ext cx="590550" cy="345440"/>
            </a:xfrm>
            <a:custGeom>
              <a:avLst/>
              <a:gdLst/>
              <a:ahLst/>
              <a:cxnLst/>
              <a:rect l="l" t="t" r="r" b="b"/>
              <a:pathLst>
                <a:path w="590550" h="345440">
                  <a:moveTo>
                    <a:pt x="140792" y="82245"/>
                  </a:moveTo>
                  <a:lnTo>
                    <a:pt x="84810" y="82245"/>
                  </a:lnTo>
                  <a:lnTo>
                    <a:pt x="84810" y="0"/>
                  </a:lnTo>
                  <a:lnTo>
                    <a:pt x="33655" y="0"/>
                  </a:lnTo>
                  <a:lnTo>
                    <a:pt x="33655" y="82245"/>
                  </a:lnTo>
                  <a:lnTo>
                    <a:pt x="0" y="82245"/>
                  </a:lnTo>
                  <a:lnTo>
                    <a:pt x="0" y="126873"/>
                  </a:lnTo>
                  <a:lnTo>
                    <a:pt x="140792" y="126873"/>
                  </a:lnTo>
                  <a:lnTo>
                    <a:pt x="140792" y="82245"/>
                  </a:lnTo>
                  <a:close/>
                </a:path>
                <a:path w="590550" h="345440">
                  <a:moveTo>
                    <a:pt x="590042" y="83058"/>
                  </a:moveTo>
                  <a:lnTo>
                    <a:pt x="582676" y="81661"/>
                  </a:lnTo>
                  <a:lnTo>
                    <a:pt x="577596" y="80899"/>
                  </a:lnTo>
                  <a:lnTo>
                    <a:pt x="568833" y="81026"/>
                  </a:lnTo>
                  <a:lnTo>
                    <a:pt x="528193" y="93218"/>
                  </a:lnTo>
                  <a:lnTo>
                    <a:pt x="497713" y="117348"/>
                  </a:lnTo>
                  <a:lnTo>
                    <a:pt x="495681" y="120269"/>
                  </a:lnTo>
                  <a:lnTo>
                    <a:pt x="498475" y="82296"/>
                  </a:lnTo>
                  <a:lnTo>
                    <a:pt x="449326" y="82296"/>
                  </a:lnTo>
                  <a:lnTo>
                    <a:pt x="449326" y="345313"/>
                  </a:lnTo>
                  <a:lnTo>
                    <a:pt x="500507" y="345313"/>
                  </a:lnTo>
                  <a:lnTo>
                    <a:pt x="500507" y="185674"/>
                  </a:lnTo>
                  <a:lnTo>
                    <a:pt x="505460" y="173863"/>
                  </a:lnTo>
                  <a:lnTo>
                    <a:pt x="542163" y="139065"/>
                  </a:lnTo>
                  <a:lnTo>
                    <a:pt x="590042" y="129540"/>
                  </a:lnTo>
                  <a:lnTo>
                    <a:pt x="590042" y="120269"/>
                  </a:lnTo>
                  <a:lnTo>
                    <a:pt x="590042" y="83058"/>
                  </a:lnTo>
                  <a:close/>
                </a:path>
              </a:pathLst>
            </a:custGeom>
            <a:solidFill>
              <a:srgbClr val="2523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829800" y="7208520"/>
            <a:ext cx="734695" cy="466090"/>
            <a:chOff x="9829800" y="7208520"/>
            <a:chExt cx="734695" cy="466090"/>
          </a:xfrm>
        </p:grpSpPr>
        <p:sp>
          <p:nvSpPr>
            <p:cNvPr id="14" name="object 14"/>
            <p:cNvSpPr/>
            <p:nvPr/>
          </p:nvSpPr>
          <p:spPr>
            <a:xfrm>
              <a:off x="9829800" y="7208520"/>
              <a:ext cx="734695" cy="466090"/>
            </a:xfrm>
            <a:custGeom>
              <a:avLst/>
              <a:gdLst/>
              <a:ahLst/>
              <a:cxnLst/>
              <a:rect l="l" t="t" r="r" b="b"/>
              <a:pathLst>
                <a:path w="734695" h="466090">
                  <a:moveTo>
                    <a:pt x="237363" y="98298"/>
                  </a:moveTo>
                  <a:lnTo>
                    <a:pt x="175260" y="98298"/>
                  </a:lnTo>
                  <a:lnTo>
                    <a:pt x="51181" y="218186"/>
                  </a:lnTo>
                  <a:lnTo>
                    <a:pt x="51181" y="0"/>
                  </a:lnTo>
                  <a:lnTo>
                    <a:pt x="0" y="0"/>
                  </a:lnTo>
                  <a:lnTo>
                    <a:pt x="0" y="361188"/>
                  </a:lnTo>
                  <a:lnTo>
                    <a:pt x="51181" y="361188"/>
                  </a:lnTo>
                  <a:lnTo>
                    <a:pt x="51181" y="279400"/>
                  </a:lnTo>
                  <a:lnTo>
                    <a:pt x="91821" y="241046"/>
                  </a:lnTo>
                  <a:lnTo>
                    <a:pt x="178435" y="361188"/>
                  </a:lnTo>
                  <a:lnTo>
                    <a:pt x="236728" y="361188"/>
                  </a:lnTo>
                  <a:lnTo>
                    <a:pt x="150495" y="241046"/>
                  </a:lnTo>
                  <a:lnTo>
                    <a:pt x="133985" y="218186"/>
                  </a:lnTo>
                  <a:lnTo>
                    <a:pt x="127381" y="208915"/>
                  </a:lnTo>
                  <a:lnTo>
                    <a:pt x="237363" y="98298"/>
                  </a:lnTo>
                  <a:close/>
                </a:path>
                <a:path w="734695" h="466090">
                  <a:moveTo>
                    <a:pt x="478917" y="228346"/>
                  </a:moveTo>
                  <a:lnTo>
                    <a:pt x="477901" y="210693"/>
                  </a:lnTo>
                  <a:lnTo>
                    <a:pt x="477520" y="208407"/>
                  </a:lnTo>
                  <a:lnTo>
                    <a:pt x="270256" y="208407"/>
                  </a:lnTo>
                  <a:lnTo>
                    <a:pt x="271399" y="201295"/>
                  </a:lnTo>
                  <a:lnTo>
                    <a:pt x="295021" y="160274"/>
                  </a:lnTo>
                  <a:lnTo>
                    <a:pt x="329184" y="140462"/>
                  </a:lnTo>
                  <a:lnTo>
                    <a:pt x="349504" y="137922"/>
                  </a:lnTo>
                  <a:lnTo>
                    <a:pt x="445770" y="137922"/>
                  </a:lnTo>
                  <a:lnTo>
                    <a:pt x="442722" y="134112"/>
                  </a:lnTo>
                  <a:lnTo>
                    <a:pt x="401701" y="104140"/>
                  </a:lnTo>
                  <a:lnTo>
                    <a:pt x="367792" y="94742"/>
                  </a:lnTo>
                  <a:lnTo>
                    <a:pt x="348996" y="93599"/>
                  </a:lnTo>
                  <a:lnTo>
                    <a:pt x="296799" y="104013"/>
                  </a:lnTo>
                  <a:lnTo>
                    <a:pt x="254762" y="133604"/>
                  </a:lnTo>
                  <a:lnTo>
                    <a:pt x="227330" y="177165"/>
                  </a:lnTo>
                  <a:lnTo>
                    <a:pt x="217932" y="228854"/>
                  </a:lnTo>
                  <a:lnTo>
                    <a:pt x="218567" y="242697"/>
                  </a:lnTo>
                  <a:lnTo>
                    <a:pt x="227711" y="281559"/>
                  </a:lnTo>
                  <a:lnTo>
                    <a:pt x="246761" y="315341"/>
                  </a:lnTo>
                  <a:lnTo>
                    <a:pt x="274447" y="342138"/>
                  </a:lnTo>
                  <a:lnTo>
                    <a:pt x="309245" y="359791"/>
                  </a:lnTo>
                  <a:lnTo>
                    <a:pt x="349504" y="365887"/>
                  </a:lnTo>
                  <a:lnTo>
                    <a:pt x="361950" y="365379"/>
                  </a:lnTo>
                  <a:lnTo>
                    <a:pt x="408305" y="352933"/>
                  </a:lnTo>
                  <a:lnTo>
                    <a:pt x="444881" y="325247"/>
                  </a:lnTo>
                  <a:lnTo>
                    <a:pt x="466344" y="288798"/>
                  </a:lnTo>
                  <a:lnTo>
                    <a:pt x="419862" y="276352"/>
                  </a:lnTo>
                  <a:lnTo>
                    <a:pt x="390652" y="311404"/>
                  </a:lnTo>
                  <a:lnTo>
                    <a:pt x="350774" y="322199"/>
                  </a:lnTo>
                  <a:lnTo>
                    <a:pt x="340614" y="321437"/>
                  </a:lnTo>
                  <a:lnTo>
                    <a:pt x="304165" y="305689"/>
                  </a:lnTo>
                  <a:lnTo>
                    <a:pt x="278765" y="273685"/>
                  </a:lnTo>
                  <a:lnTo>
                    <a:pt x="271399" y="250698"/>
                  </a:lnTo>
                  <a:lnTo>
                    <a:pt x="476377" y="250698"/>
                  </a:lnTo>
                  <a:lnTo>
                    <a:pt x="478155" y="243713"/>
                  </a:lnTo>
                  <a:lnTo>
                    <a:pt x="478917" y="239014"/>
                  </a:lnTo>
                  <a:lnTo>
                    <a:pt x="478917" y="228346"/>
                  </a:lnTo>
                  <a:close/>
                </a:path>
                <a:path w="734695" h="466090">
                  <a:moveTo>
                    <a:pt x="734314" y="97917"/>
                  </a:moveTo>
                  <a:lnTo>
                    <a:pt x="681609" y="97917"/>
                  </a:lnTo>
                  <a:lnTo>
                    <a:pt x="605790" y="292989"/>
                  </a:lnTo>
                  <a:lnTo>
                    <a:pt x="523240" y="97917"/>
                  </a:lnTo>
                  <a:lnTo>
                    <a:pt x="468503" y="97917"/>
                  </a:lnTo>
                  <a:lnTo>
                    <a:pt x="578739" y="351663"/>
                  </a:lnTo>
                  <a:lnTo>
                    <a:pt x="573151" y="365379"/>
                  </a:lnTo>
                  <a:lnTo>
                    <a:pt x="556641" y="403860"/>
                  </a:lnTo>
                  <a:lnTo>
                    <a:pt x="540766" y="417576"/>
                  </a:lnTo>
                  <a:lnTo>
                    <a:pt x="515620" y="416052"/>
                  </a:lnTo>
                  <a:lnTo>
                    <a:pt x="515620" y="463296"/>
                  </a:lnTo>
                  <a:lnTo>
                    <a:pt x="532003" y="465709"/>
                  </a:lnTo>
                  <a:lnTo>
                    <a:pt x="538861" y="466090"/>
                  </a:lnTo>
                  <a:lnTo>
                    <a:pt x="542163" y="465963"/>
                  </a:lnTo>
                  <a:lnTo>
                    <a:pt x="545211" y="465582"/>
                  </a:lnTo>
                  <a:lnTo>
                    <a:pt x="552704" y="465074"/>
                  </a:lnTo>
                  <a:lnTo>
                    <a:pt x="591439" y="445135"/>
                  </a:lnTo>
                  <a:lnTo>
                    <a:pt x="596646" y="439039"/>
                  </a:lnTo>
                  <a:lnTo>
                    <a:pt x="600456" y="432562"/>
                  </a:lnTo>
                  <a:lnTo>
                    <a:pt x="602869" y="425577"/>
                  </a:lnTo>
                  <a:lnTo>
                    <a:pt x="606171" y="417576"/>
                  </a:lnTo>
                  <a:lnTo>
                    <a:pt x="656082" y="292989"/>
                  </a:lnTo>
                  <a:lnTo>
                    <a:pt x="734314" y="97917"/>
                  </a:lnTo>
                  <a:close/>
                </a:path>
              </a:pathLst>
            </a:custGeom>
            <a:solidFill>
              <a:srgbClr val="2523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79304" y="7346442"/>
              <a:ext cx="128016" cy="7048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782682" y="4840681"/>
            <a:ext cx="6674484" cy="2807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5"/>
              </a:spcBef>
            </a:pPr>
            <a:r>
              <a:rPr sz="3650" spc="55" dirty="0">
                <a:solidFill>
                  <a:srgbClr val="252324"/>
                </a:solidFill>
                <a:latin typeface="Trebuchet MS"/>
                <a:cs typeface="Trebuchet MS"/>
              </a:rPr>
              <a:t>access.</a:t>
            </a:r>
            <a:r>
              <a:rPr sz="3650" spc="-3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50" dirty="0">
                <a:solidFill>
                  <a:srgbClr val="252324"/>
                </a:solidFill>
                <a:latin typeface="Trebuchet MS"/>
                <a:cs typeface="Trebuchet MS"/>
              </a:rPr>
              <a:t>This</a:t>
            </a:r>
            <a:r>
              <a:rPr sz="3650" spc="-3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50" spc="135" dirty="0">
                <a:solidFill>
                  <a:srgbClr val="252324"/>
                </a:solidFill>
                <a:latin typeface="Trebuchet MS"/>
                <a:cs typeface="Trebuchet MS"/>
              </a:rPr>
              <a:t>means</a:t>
            </a:r>
            <a:r>
              <a:rPr sz="3650" spc="114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50" spc="-55" dirty="0">
                <a:solidFill>
                  <a:srgbClr val="252324"/>
                </a:solidFill>
                <a:latin typeface="Trebuchet MS"/>
                <a:cs typeface="Trebuchet MS"/>
              </a:rPr>
              <a:t>that</a:t>
            </a:r>
            <a:r>
              <a:rPr sz="3650" spc="-18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50" spc="75" dirty="0">
                <a:solidFill>
                  <a:srgbClr val="252324"/>
                </a:solidFill>
                <a:latin typeface="Trebuchet MS"/>
                <a:cs typeface="Trebuchet MS"/>
              </a:rPr>
              <a:t>even</a:t>
            </a:r>
            <a:r>
              <a:rPr sz="3650" spc="-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50" spc="-25" dirty="0">
                <a:solidFill>
                  <a:srgbClr val="252324"/>
                </a:solidFill>
                <a:latin typeface="Trebuchet MS"/>
                <a:cs typeface="Trebuchet MS"/>
              </a:rPr>
              <a:t>if </a:t>
            </a:r>
            <a:r>
              <a:rPr sz="3650" spc="160" dirty="0">
                <a:solidFill>
                  <a:srgbClr val="252324"/>
                </a:solidFill>
                <a:latin typeface="Trebuchet MS"/>
                <a:cs typeface="Trebuchet MS"/>
              </a:rPr>
              <a:t>someone</a:t>
            </a:r>
            <a:r>
              <a:rPr sz="3650" spc="41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50" spc="95" dirty="0">
                <a:solidFill>
                  <a:srgbClr val="252324"/>
                </a:solidFill>
                <a:latin typeface="Trebuchet MS"/>
                <a:cs typeface="Trebuchet MS"/>
              </a:rPr>
              <a:t>gains</a:t>
            </a:r>
            <a:r>
              <a:rPr sz="3650" spc="35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50" spc="145" dirty="0">
                <a:solidFill>
                  <a:srgbClr val="252324"/>
                </a:solidFill>
                <a:latin typeface="Trebuchet MS"/>
                <a:cs typeface="Trebuchet MS"/>
              </a:rPr>
              <a:t>access</a:t>
            </a:r>
            <a:r>
              <a:rPr sz="3650" spc="42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50" dirty="0">
                <a:solidFill>
                  <a:srgbClr val="252324"/>
                </a:solidFill>
                <a:latin typeface="Trebuchet MS"/>
                <a:cs typeface="Trebuchet MS"/>
              </a:rPr>
              <a:t>to</a:t>
            </a:r>
            <a:r>
              <a:rPr sz="3650" spc="14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50" spc="-20" dirty="0">
                <a:solidFill>
                  <a:srgbClr val="252324"/>
                </a:solidFill>
                <a:latin typeface="Trebuchet MS"/>
                <a:cs typeface="Trebuchet MS"/>
              </a:rPr>
              <a:t>your </a:t>
            </a:r>
            <a:r>
              <a:rPr sz="3650" dirty="0">
                <a:solidFill>
                  <a:srgbClr val="252324"/>
                </a:solidFill>
                <a:latin typeface="Trebuchet MS"/>
                <a:cs typeface="Trebuchet MS"/>
              </a:rPr>
              <a:t>stored</a:t>
            </a:r>
            <a:r>
              <a:rPr sz="3650" spc="33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50" spc="85" dirty="0">
                <a:solidFill>
                  <a:srgbClr val="252324"/>
                </a:solidFill>
                <a:latin typeface="Trebuchet MS"/>
                <a:cs typeface="Trebuchet MS"/>
              </a:rPr>
              <a:t>passwords,</a:t>
            </a:r>
            <a:r>
              <a:rPr sz="3650" spc="40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50" dirty="0">
                <a:solidFill>
                  <a:srgbClr val="252324"/>
                </a:solidFill>
                <a:latin typeface="Trebuchet MS"/>
                <a:cs typeface="Trebuchet MS"/>
              </a:rPr>
              <a:t>they</a:t>
            </a:r>
            <a:r>
              <a:rPr sz="3650" spc="26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50" spc="-10" dirty="0">
                <a:solidFill>
                  <a:srgbClr val="252324"/>
                </a:solidFill>
                <a:latin typeface="Trebuchet MS"/>
                <a:cs typeface="Trebuchet MS"/>
              </a:rPr>
              <a:t>cannot </a:t>
            </a:r>
            <a:r>
              <a:rPr sz="3650" dirty="0">
                <a:solidFill>
                  <a:srgbClr val="252324"/>
                </a:solidFill>
                <a:latin typeface="Trebuchet MS"/>
                <a:cs typeface="Trebuchet MS"/>
              </a:rPr>
              <a:t>view</a:t>
            </a:r>
            <a:r>
              <a:rPr sz="3650" spc="-9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50" spc="55" dirty="0">
                <a:solidFill>
                  <a:srgbClr val="252324"/>
                </a:solidFill>
                <a:latin typeface="Trebuchet MS"/>
                <a:cs typeface="Trebuchet MS"/>
              </a:rPr>
              <a:t>them</a:t>
            </a:r>
            <a:r>
              <a:rPr sz="3650" spc="-7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50" dirty="0">
                <a:solidFill>
                  <a:srgbClr val="252324"/>
                </a:solidFill>
                <a:latin typeface="Trebuchet MS"/>
                <a:cs typeface="Trebuchet MS"/>
              </a:rPr>
              <a:t>without</a:t>
            </a:r>
            <a:r>
              <a:rPr sz="3650" spc="-4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50" spc="-25" dirty="0">
                <a:solidFill>
                  <a:srgbClr val="252324"/>
                </a:solidFill>
                <a:latin typeface="Trebuchet MS"/>
                <a:cs typeface="Trebuchet MS"/>
              </a:rPr>
              <a:t>the</a:t>
            </a:r>
            <a:endParaRPr sz="3650">
              <a:latin typeface="Trebuchet MS"/>
              <a:cs typeface="Trebuchet MS"/>
            </a:endParaRPr>
          </a:p>
          <a:p>
            <a:pPr marL="768350">
              <a:lnSpc>
                <a:spcPct val="100000"/>
              </a:lnSpc>
              <a:spcBef>
                <a:spcPts val="10"/>
              </a:spcBef>
            </a:pPr>
            <a:r>
              <a:rPr sz="3650" spc="-50" dirty="0">
                <a:solidFill>
                  <a:srgbClr val="252324"/>
                </a:solidFill>
                <a:latin typeface="Trebuchet MS"/>
                <a:cs typeface="Trebuchet MS"/>
              </a:rPr>
              <a:t>.</a:t>
            </a:r>
            <a:endParaRPr sz="36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782682" y="1687779"/>
            <a:ext cx="6532245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60" dirty="0"/>
              <a:t>HOW</a:t>
            </a:r>
            <a:r>
              <a:rPr sz="3150" spc="-135" dirty="0"/>
              <a:t> </a:t>
            </a:r>
            <a:r>
              <a:rPr sz="3150" spc="-280" dirty="0"/>
              <a:t>PASSWORD</a:t>
            </a:r>
            <a:r>
              <a:rPr sz="3150" spc="-395" dirty="0"/>
              <a:t> </a:t>
            </a:r>
            <a:r>
              <a:rPr sz="3150" spc="-245" dirty="0"/>
              <a:t>MANAGERS</a:t>
            </a:r>
            <a:r>
              <a:rPr sz="3150" spc="-295" dirty="0"/>
              <a:t> </a:t>
            </a:r>
            <a:r>
              <a:rPr sz="3150" spc="-20" dirty="0"/>
              <a:t>WORK</a:t>
            </a:r>
            <a:endParaRPr sz="3150"/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700784"/>
            <a:ext cx="8177783" cy="6885432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0" y="545592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182880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9738360"/>
            <a:ext cx="18288000" cy="2540"/>
          </a:xfrm>
          <a:custGeom>
            <a:avLst/>
            <a:gdLst/>
            <a:ahLst/>
            <a:cxnLst/>
            <a:rect l="l" t="t" r="r" b="b"/>
            <a:pathLst>
              <a:path w="18288000" h="2540">
                <a:moveTo>
                  <a:pt x="18288000" y="2285"/>
                </a:move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9143"/>
            <a:ext cx="18297525" cy="2788920"/>
            <a:chOff x="0" y="-9143"/>
            <a:chExt cx="18297525" cy="27889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31875"/>
            </a:xfrm>
            <a:custGeom>
              <a:avLst/>
              <a:gdLst/>
              <a:ahLst/>
              <a:cxnLst/>
              <a:rect l="l" t="t" r="r" b="b"/>
              <a:pathLst>
                <a:path w="18288000" h="1031875">
                  <a:moveTo>
                    <a:pt x="18288000" y="545592"/>
                  </a:moveTo>
                  <a:lnTo>
                    <a:pt x="0" y="545592"/>
                  </a:lnTo>
                </a:path>
                <a:path w="18288000" h="1031875">
                  <a:moveTo>
                    <a:pt x="15931896" y="1031367"/>
                  </a:moveTo>
                  <a:lnTo>
                    <a:pt x="15933928" y="946023"/>
                  </a:lnTo>
                  <a:lnTo>
                    <a:pt x="15940786" y="859790"/>
                  </a:lnTo>
                  <a:lnTo>
                    <a:pt x="15951835" y="775081"/>
                  </a:lnTo>
                  <a:lnTo>
                    <a:pt x="15967710" y="691007"/>
                  </a:lnTo>
                  <a:lnTo>
                    <a:pt x="15987648" y="607695"/>
                  </a:lnTo>
                  <a:lnTo>
                    <a:pt x="16011779" y="525018"/>
                  </a:lnTo>
                  <a:lnTo>
                    <a:pt x="16040735" y="444373"/>
                  </a:lnTo>
                  <a:lnTo>
                    <a:pt x="16073755" y="365125"/>
                  </a:lnTo>
                  <a:lnTo>
                    <a:pt x="16110458" y="287274"/>
                  </a:lnTo>
                  <a:lnTo>
                    <a:pt x="16151860" y="212217"/>
                  </a:lnTo>
                  <a:lnTo>
                    <a:pt x="16196564" y="139192"/>
                  </a:lnTo>
                  <a:lnTo>
                    <a:pt x="16244823" y="68199"/>
                  </a:lnTo>
                  <a:lnTo>
                    <a:pt x="16297275" y="0"/>
                  </a:lnTo>
                </a:path>
              </a:pathLst>
            </a:custGeom>
            <a:ln w="18288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931895" y="1031367"/>
              <a:ext cx="2355850" cy="1638935"/>
            </a:xfrm>
            <a:custGeom>
              <a:avLst/>
              <a:gdLst/>
              <a:ahLst/>
              <a:cxnLst/>
              <a:rect l="l" t="t" r="r" b="b"/>
              <a:pathLst>
                <a:path w="2355850" h="1638935">
                  <a:moveTo>
                    <a:pt x="2355596" y="1472692"/>
                  </a:moveTo>
                  <a:lnTo>
                    <a:pt x="2306192" y="1496441"/>
                  </a:lnTo>
                  <a:lnTo>
                    <a:pt x="2226817" y="1529588"/>
                  </a:lnTo>
                  <a:lnTo>
                    <a:pt x="2146173" y="1557781"/>
                  </a:lnTo>
                  <a:lnTo>
                    <a:pt x="2063369" y="1582674"/>
                  </a:lnTo>
                  <a:lnTo>
                    <a:pt x="1980057" y="1602613"/>
                  </a:lnTo>
                  <a:lnTo>
                    <a:pt x="1895982" y="1618488"/>
                  </a:lnTo>
                  <a:lnTo>
                    <a:pt x="1810384" y="1629536"/>
                  </a:lnTo>
                  <a:lnTo>
                    <a:pt x="1724913" y="1636395"/>
                  </a:lnTo>
                  <a:lnTo>
                    <a:pt x="1639442" y="1638427"/>
                  </a:lnTo>
                  <a:lnTo>
                    <a:pt x="1639442" y="1637792"/>
                  </a:lnTo>
                  <a:lnTo>
                    <a:pt x="1553971" y="1635632"/>
                  </a:lnTo>
                  <a:lnTo>
                    <a:pt x="1467738" y="1628775"/>
                  </a:lnTo>
                  <a:lnTo>
                    <a:pt x="1382902" y="1617726"/>
                  </a:lnTo>
                  <a:lnTo>
                    <a:pt x="1298828" y="1601851"/>
                  </a:lnTo>
                  <a:lnTo>
                    <a:pt x="1215517" y="1581911"/>
                  </a:lnTo>
                  <a:lnTo>
                    <a:pt x="1132586" y="1557781"/>
                  </a:lnTo>
                  <a:lnTo>
                    <a:pt x="1052067" y="1528826"/>
                  </a:lnTo>
                  <a:lnTo>
                    <a:pt x="972692" y="1496441"/>
                  </a:lnTo>
                  <a:lnTo>
                    <a:pt x="895603" y="1459229"/>
                  </a:lnTo>
                  <a:lnTo>
                    <a:pt x="819657" y="1418590"/>
                  </a:lnTo>
                  <a:lnTo>
                    <a:pt x="746632" y="1373885"/>
                  </a:lnTo>
                  <a:lnTo>
                    <a:pt x="676275" y="1324991"/>
                  </a:lnTo>
                  <a:lnTo>
                    <a:pt x="608075" y="1272540"/>
                  </a:lnTo>
                  <a:lnTo>
                    <a:pt x="542544" y="1217422"/>
                  </a:lnTo>
                  <a:lnTo>
                    <a:pt x="480440" y="1158240"/>
                  </a:lnTo>
                  <a:lnTo>
                    <a:pt x="421132" y="1096264"/>
                  </a:lnTo>
                  <a:lnTo>
                    <a:pt x="365378" y="1030731"/>
                  </a:lnTo>
                  <a:lnTo>
                    <a:pt x="313690" y="962532"/>
                  </a:lnTo>
                  <a:lnTo>
                    <a:pt x="264667" y="892301"/>
                  </a:lnTo>
                  <a:lnTo>
                    <a:pt x="219963" y="819276"/>
                  </a:lnTo>
                  <a:lnTo>
                    <a:pt x="179196" y="743457"/>
                  </a:lnTo>
                  <a:lnTo>
                    <a:pt x="141859" y="666242"/>
                  </a:lnTo>
                  <a:lnTo>
                    <a:pt x="108838" y="586994"/>
                  </a:lnTo>
                  <a:lnTo>
                    <a:pt x="80517" y="506475"/>
                  </a:lnTo>
                  <a:lnTo>
                    <a:pt x="55752" y="423799"/>
                  </a:lnTo>
                  <a:lnTo>
                    <a:pt x="35813" y="340359"/>
                  </a:lnTo>
                  <a:lnTo>
                    <a:pt x="19938" y="256285"/>
                  </a:lnTo>
                  <a:lnTo>
                    <a:pt x="8890" y="170942"/>
                  </a:lnTo>
                  <a:lnTo>
                    <a:pt x="2032" y="85471"/>
                  </a:lnTo>
                  <a:lnTo>
                    <a:pt x="0" y="0"/>
                  </a:lnTo>
                </a:path>
              </a:pathLst>
            </a:custGeom>
            <a:ln w="18288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5400" y="0"/>
              <a:ext cx="1752600" cy="2069464"/>
            </a:xfrm>
            <a:custGeom>
              <a:avLst/>
              <a:gdLst/>
              <a:ahLst/>
              <a:cxnLst/>
              <a:rect l="l" t="t" r="r" b="b"/>
              <a:pathLst>
                <a:path w="1752600" h="2069464">
                  <a:moveTo>
                    <a:pt x="1145032" y="0"/>
                  </a:moveTo>
                  <a:lnTo>
                    <a:pt x="928623" y="0"/>
                  </a:lnTo>
                  <a:lnTo>
                    <a:pt x="874903" y="7620"/>
                  </a:lnTo>
                  <a:lnTo>
                    <a:pt x="821182" y="17272"/>
                  </a:lnTo>
                  <a:lnTo>
                    <a:pt x="768223" y="29591"/>
                  </a:lnTo>
                  <a:lnTo>
                    <a:pt x="716534" y="45466"/>
                  </a:lnTo>
                  <a:lnTo>
                    <a:pt x="665480" y="63373"/>
                  </a:lnTo>
                  <a:lnTo>
                    <a:pt x="615188" y="84074"/>
                  </a:lnTo>
                  <a:lnTo>
                    <a:pt x="566292" y="107569"/>
                  </a:lnTo>
                  <a:lnTo>
                    <a:pt x="518667" y="133731"/>
                  </a:lnTo>
                  <a:lnTo>
                    <a:pt x="471932" y="161925"/>
                  </a:lnTo>
                  <a:lnTo>
                    <a:pt x="427101" y="192277"/>
                  </a:lnTo>
                  <a:lnTo>
                    <a:pt x="384428" y="225425"/>
                  </a:lnTo>
                  <a:lnTo>
                    <a:pt x="343026" y="261239"/>
                  </a:lnTo>
                  <a:lnTo>
                    <a:pt x="303784" y="298450"/>
                  </a:lnTo>
                  <a:lnTo>
                    <a:pt x="266573" y="337693"/>
                  </a:lnTo>
                  <a:lnTo>
                    <a:pt x="230759" y="379095"/>
                  </a:lnTo>
                  <a:lnTo>
                    <a:pt x="197611" y="421767"/>
                  </a:lnTo>
                  <a:lnTo>
                    <a:pt x="167513" y="466598"/>
                  </a:lnTo>
                  <a:lnTo>
                    <a:pt x="139192" y="512825"/>
                  </a:lnTo>
                  <a:lnTo>
                    <a:pt x="113030" y="560959"/>
                  </a:lnTo>
                  <a:lnTo>
                    <a:pt x="89534" y="609981"/>
                  </a:lnTo>
                  <a:lnTo>
                    <a:pt x="68961" y="660273"/>
                  </a:lnTo>
                  <a:lnTo>
                    <a:pt x="51053" y="711326"/>
                  </a:lnTo>
                  <a:lnTo>
                    <a:pt x="35178" y="763016"/>
                  </a:lnTo>
                  <a:lnTo>
                    <a:pt x="22732" y="815975"/>
                  </a:lnTo>
                  <a:lnTo>
                    <a:pt x="13080" y="869823"/>
                  </a:lnTo>
                  <a:lnTo>
                    <a:pt x="5461" y="923544"/>
                  </a:lnTo>
                  <a:lnTo>
                    <a:pt x="1396" y="977265"/>
                  </a:lnTo>
                  <a:lnTo>
                    <a:pt x="0" y="1031748"/>
                  </a:lnTo>
                  <a:lnTo>
                    <a:pt x="1396" y="1086231"/>
                  </a:lnTo>
                  <a:lnTo>
                    <a:pt x="5461" y="1139952"/>
                  </a:lnTo>
                  <a:lnTo>
                    <a:pt x="13080" y="1193673"/>
                  </a:lnTo>
                  <a:lnTo>
                    <a:pt x="22732" y="1247521"/>
                  </a:lnTo>
                  <a:lnTo>
                    <a:pt x="35178" y="1299845"/>
                  </a:lnTo>
                  <a:lnTo>
                    <a:pt x="51053" y="1352296"/>
                  </a:lnTo>
                  <a:lnTo>
                    <a:pt x="68961" y="1403223"/>
                  </a:lnTo>
                  <a:lnTo>
                    <a:pt x="89534" y="1453515"/>
                  </a:lnTo>
                  <a:lnTo>
                    <a:pt x="113030" y="1502537"/>
                  </a:lnTo>
                  <a:lnTo>
                    <a:pt x="139192" y="1550035"/>
                  </a:lnTo>
                  <a:lnTo>
                    <a:pt x="167513" y="1596263"/>
                  </a:lnTo>
                  <a:lnTo>
                    <a:pt x="198373" y="1640967"/>
                  </a:lnTo>
                  <a:lnTo>
                    <a:pt x="231394" y="1684401"/>
                  </a:lnTo>
                  <a:lnTo>
                    <a:pt x="266573" y="1725168"/>
                  </a:lnTo>
                  <a:lnTo>
                    <a:pt x="303784" y="1765046"/>
                  </a:lnTo>
                  <a:lnTo>
                    <a:pt x="343026" y="1802257"/>
                  </a:lnTo>
                  <a:lnTo>
                    <a:pt x="384428" y="1837436"/>
                  </a:lnTo>
                  <a:lnTo>
                    <a:pt x="427863" y="1870583"/>
                  </a:lnTo>
                  <a:lnTo>
                    <a:pt x="472694" y="1900809"/>
                  </a:lnTo>
                  <a:lnTo>
                    <a:pt x="518667" y="1929765"/>
                  </a:lnTo>
                  <a:lnTo>
                    <a:pt x="566292" y="1955292"/>
                  </a:lnTo>
                  <a:lnTo>
                    <a:pt x="615188" y="1978787"/>
                  </a:lnTo>
                  <a:lnTo>
                    <a:pt x="665480" y="1999361"/>
                  </a:lnTo>
                  <a:lnTo>
                    <a:pt x="716534" y="2017395"/>
                  </a:lnTo>
                  <a:lnTo>
                    <a:pt x="768857" y="2033143"/>
                  </a:lnTo>
                  <a:lnTo>
                    <a:pt x="821182" y="2045589"/>
                  </a:lnTo>
                  <a:lnTo>
                    <a:pt x="874903" y="2055241"/>
                  </a:lnTo>
                  <a:lnTo>
                    <a:pt x="928623" y="2062861"/>
                  </a:lnTo>
                  <a:lnTo>
                    <a:pt x="982344" y="2066925"/>
                  </a:lnTo>
                  <a:lnTo>
                    <a:pt x="1036828" y="2068322"/>
                  </a:lnTo>
                  <a:lnTo>
                    <a:pt x="1036828" y="2069084"/>
                  </a:lnTo>
                  <a:lnTo>
                    <a:pt x="1091311" y="2067687"/>
                  </a:lnTo>
                  <a:lnTo>
                    <a:pt x="1145032" y="2063496"/>
                  </a:lnTo>
                  <a:lnTo>
                    <a:pt x="1198753" y="2055876"/>
                  </a:lnTo>
                  <a:lnTo>
                    <a:pt x="1252473" y="2046224"/>
                  </a:lnTo>
                  <a:lnTo>
                    <a:pt x="1304798" y="2033905"/>
                  </a:lnTo>
                  <a:lnTo>
                    <a:pt x="1357121" y="2018030"/>
                  </a:lnTo>
                  <a:lnTo>
                    <a:pt x="1408176" y="2000123"/>
                  </a:lnTo>
                  <a:lnTo>
                    <a:pt x="1458467" y="1979422"/>
                  </a:lnTo>
                  <a:lnTo>
                    <a:pt x="1507363" y="1956053"/>
                  </a:lnTo>
                  <a:lnTo>
                    <a:pt x="1554988" y="1929765"/>
                  </a:lnTo>
                  <a:lnTo>
                    <a:pt x="1600961" y="1901571"/>
                  </a:lnTo>
                  <a:lnTo>
                    <a:pt x="1645792" y="1870583"/>
                  </a:lnTo>
                  <a:lnTo>
                    <a:pt x="1689227" y="1837436"/>
                  </a:lnTo>
                  <a:lnTo>
                    <a:pt x="1729867" y="1802257"/>
                  </a:lnTo>
                  <a:lnTo>
                    <a:pt x="1752473" y="1781302"/>
                  </a:lnTo>
                  <a:lnTo>
                    <a:pt x="1752473" y="281940"/>
                  </a:lnTo>
                  <a:lnTo>
                    <a:pt x="1689227" y="225425"/>
                  </a:lnTo>
                  <a:lnTo>
                    <a:pt x="1646555" y="192277"/>
                  </a:lnTo>
                  <a:lnTo>
                    <a:pt x="1601723" y="161925"/>
                  </a:lnTo>
                  <a:lnTo>
                    <a:pt x="1555623" y="133731"/>
                  </a:lnTo>
                  <a:lnTo>
                    <a:pt x="1507363" y="107569"/>
                  </a:lnTo>
                  <a:lnTo>
                    <a:pt x="1458467" y="84074"/>
                  </a:lnTo>
                  <a:lnTo>
                    <a:pt x="1408176" y="63373"/>
                  </a:lnTo>
                  <a:lnTo>
                    <a:pt x="1357121" y="45466"/>
                  </a:lnTo>
                  <a:lnTo>
                    <a:pt x="1305432" y="29591"/>
                  </a:lnTo>
                  <a:lnTo>
                    <a:pt x="1252473" y="17272"/>
                  </a:lnTo>
                  <a:lnTo>
                    <a:pt x="1198753" y="7620"/>
                  </a:lnTo>
                  <a:lnTo>
                    <a:pt x="1145032" y="0"/>
                  </a:lnTo>
                  <a:close/>
                </a:path>
              </a:pathLst>
            </a:custGeom>
            <a:solidFill>
              <a:srgbClr val="4985E8">
                <a:alpha val="2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36923" y="1524"/>
              <a:ext cx="1752600" cy="1031875"/>
            </a:xfrm>
            <a:custGeom>
              <a:avLst/>
              <a:gdLst/>
              <a:ahLst/>
              <a:cxnLst/>
              <a:rect l="l" t="t" r="r" b="b"/>
              <a:pathLst>
                <a:path w="1752600" h="1031875">
                  <a:moveTo>
                    <a:pt x="0" y="1031748"/>
                  </a:moveTo>
                  <a:lnTo>
                    <a:pt x="1397" y="977265"/>
                  </a:lnTo>
                  <a:lnTo>
                    <a:pt x="5461" y="923544"/>
                  </a:lnTo>
                  <a:lnTo>
                    <a:pt x="13081" y="869823"/>
                  </a:lnTo>
                  <a:lnTo>
                    <a:pt x="22733" y="815975"/>
                  </a:lnTo>
                  <a:lnTo>
                    <a:pt x="35179" y="763016"/>
                  </a:lnTo>
                  <a:lnTo>
                    <a:pt x="51054" y="711326"/>
                  </a:lnTo>
                  <a:lnTo>
                    <a:pt x="68961" y="660273"/>
                  </a:lnTo>
                  <a:lnTo>
                    <a:pt x="89535" y="609981"/>
                  </a:lnTo>
                  <a:lnTo>
                    <a:pt x="113030" y="560959"/>
                  </a:lnTo>
                  <a:lnTo>
                    <a:pt x="139192" y="512825"/>
                  </a:lnTo>
                  <a:lnTo>
                    <a:pt x="167513" y="466598"/>
                  </a:lnTo>
                  <a:lnTo>
                    <a:pt x="197612" y="421767"/>
                  </a:lnTo>
                  <a:lnTo>
                    <a:pt x="230759" y="379095"/>
                  </a:lnTo>
                  <a:lnTo>
                    <a:pt x="266573" y="337693"/>
                  </a:lnTo>
                  <a:lnTo>
                    <a:pt x="303784" y="298450"/>
                  </a:lnTo>
                  <a:lnTo>
                    <a:pt x="343027" y="261239"/>
                  </a:lnTo>
                  <a:lnTo>
                    <a:pt x="384429" y="225425"/>
                  </a:lnTo>
                  <a:lnTo>
                    <a:pt x="427101" y="192277"/>
                  </a:lnTo>
                  <a:lnTo>
                    <a:pt x="471932" y="161925"/>
                  </a:lnTo>
                  <a:lnTo>
                    <a:pt x="518668" y="133731"/>
                  </a:lnTo>
                  <a:lnTo>
                    <a:pt x="566293" y="107569"/>
                  </a:lnTo>
                  <a:lnTo>
                    <a:pt x="615188" y="84074"/>
                  </a:lnTo>
                  <a:lnTo>
                    <a:pt x="665480" y="63373"/>
                  </a:lnTo>
                  <a:lnTo>
                    <a:pt x="716534" y="45466"/>
                  </a:lnTo>
                  <a:lnTo>
                    <a:pt x="768223" y="29591"/>
                  </a:lnTo>
                  <a:lnTo>
                    <a:pt x="821182" y="17272"/>
                  </a:lnTo>
                  <a:lnTo>
                    <a:pt x="874903" y="7620"/>
                  </a:lnTo>
                  <a:lnTo>
                    <a:pt x="928624" y="0"/>
                  </a:lnTo>
                </a:path>
                <a:path w="1752600" h="1031875">
                  <a:moveTo>
                    <a:pt x="1145032" y="0"/>
                  </a:moveTo>
                  <a:lnTo>
                    <a:pt x="1198753" y="7620"/>
                  </a:lnTo>
                  <a:lnTo>
                    <a:pt x="1252474" y="17272"/>
                  </a:lnTo>
                  <a:lnTo>
                    <a:pt x="1305433" y="29591"/>
                  </a:lnTo>
                  <a:lnTo>
                    <a:pt x="1357122" y="45466"/>
                  </a:lnTo>
                  <a:lnTo>
                    <a:pt x="1408176" y="63373"/>
                  </a:lnTo>
                  <a:lnTo>
                    <a:pt x="1458468" y="84074"/>
                  </a:lnTo>
                  <a:lnTo>
                    <a:pt x="1507363" y="107569"/>
                  </a:lnTo>
                  <a:lnTo>
                    <a:pt x="1555623" y="133731"/>
                  </a:lnTo>
                  <a:lnTo>
                    <a:pt x="1601724" y="161925"/>
                  </a:lnTo>
                  <a:lnTo>
                    <a:pt x="1646555" y="192277"/>
                  </a:lnTo>
                  <a:lnTo>
                    <a:pt x="1689227" y="225425"/>
                  </a:lnTo>
                  <a:lnTo>
                    <a:pt x="1730629" y="261239"/>
                  </a:lnTo>
                  <a:lnTo>
                    <a:pt x="1752473" y="28194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36923" y="1033272"/>
              <a:ext cx="1752600" cy="1037590"/>
            </a:xfrm>
            <a:custGeom>
              <a:avLst/>
              <a:gdLst/>
              <a:ahLst/>
              <a:cxnLst/>
              <a:rect l="l" t="t" r="r" b="b"/>
              <a:pathLst>
                <a:path w="1752600" h="1037589">
                  <a:moveTo>
                    <a:pt x="1752473" y="749553"/>
                  </a:moveTo>
                  <a:lnTo>
                    <a:pt x="1689227" y="805688"/>
                  </a:lnTo>
                  <a:lnTo>
                    <a:pt x="1645793" y="838835"/>
                  </a:lnTo>
                  <a:lnTo>
                    <a:pt x="1600962" y="869823"/>
                  </a:lnTo>
                  <a:lnTo>
                    <a:pt x="1554988" y="898017"/>
                  </a:lnTo>
                  <a:lnTo>
                    <a:pt x="1507363" y="924305"/>
                  </a:lnTo>
                  <a:lnTo>
                    <a:pt x="1458468" y="947674"/>
                  </a:lnTo>
                  <a:lnTo>
                    <a:pt x="1408176" y="968375"/>
                  </a:lnTo>
                  <a:lnTo>
                    <a:pt x="1357122" y="986281"/>
                  </a:lnTo>
                  <a:lnTo>
                    <a:pt x="1304798" y="1002156"/>
                  </a:lnTo>
                  <a:lnTo>
                    <a:pt x="1252474" y="1014476"/>
                  </a:lnTo>
                  <a:lnTo>
                    <a:pt x="1198753" y="1024127"/>
                  </a:lnTo>
                  <a:lnTo>
                    <a:pt x="1145032" y="1031748"/>
                  </a:lnTo>
                  <a:lnTo>
                    <a:pt x="1091311" y="1035939"/>
                  </a:lnTo>
                  <a:lnTo>
                    <a:pt x="1036828" y="1037336"/>
                  </a:lnTo>
                  <a:lnTo>
                    <a:pt x="1036828" y="1036574"/>
                  </a:lnTo>
                  <a:lnTo>
                    <a:pt x="982345" y="1035176"/>
                  </a:lnTo>
                  <a:lnTo>
                    <a:pt x="928624" y="1031113"/>
                  </a:lnTo>
                  <a:lnTo>
                    <a:pt x="874903" y="1023493"/>
                  </a:lnTo>
                  <a:lnTo>
                    <a:pt x="821182" y="1013841"/>
                  </a:lnTo>
                  <a:lnTo>
                    <a:pt x="768858" y="1001395"/>
                  </a:lnTo>
                  <a:lnTo>
                    <a:pt x="716534" y="985647"/>
                  </a:lnTo>
                  <a:lnTo>
                    <a:pt x="665480" y="967613"/>
                  </a:lnTo>
                  <a:lnTo>
                    <a:pt x="615188" y="947039"/>
                  </a:lnTo>
                  <a:lnTo>
                    <a:pt x="566293" y="923544"/>
                  </a:lnTo>
                  <a:lnTo>
                    <a:pt x="518668" y="898017"/>
                  </a:lnTo>
                  <a:lnTo>
                    <a:pt x="472694" y="869061"/>
                  </a:lnTo>
                  <a:lnTo>
                    <a:pt x="427863" y="838835"/>
                  </a:lnTo>
                  <a:lnTo>
                    <a:pt x="384429" y="805688"/>
                  </a:lnTo>
                  <a:lnTo>
                    <a:pt x="343027" y="770509"/>
                  </a:lnTo>
                  <a:lnTo>
                    <a:pt x="303784" y="733298"/>
                  </a:lnTo>
                  <a:lnTo>
                    <a:pt x="266573" y="693420"/>
                  </a:lnTo>
                  <a:lnTo>
                    <a:pt x="231394" y="652652"/>
                  </a:lnTo>
                  <a:lnTo>
                    <a:pt x="198374" y="609219"/>
                  </a:lnTo>
                  <a:lnTo>
                    <a:pt x="167513" y="564515"/>
                  </a:lnTo>
                  <a:lnTo>
                    <a:pt x="139192" y="518287"/>
                  </a:lnTo>
                  <a:lnTo>
                    <a:pt x="113030" y="470789"/>
                  </a:lnTo>
                  <a:lnTo>
                    <a:pt x="89535" y="421767"/>
                  </a:lnTo>
                  <a:lnTo>
                    <a:pt x="68961" y="371475"/>
                  </a:lnTo>
                  <a:lnTo>
                    <a:pt x="51054" y="320548"/>
                  </a:lnTo>
                  <a:lnTo>
                    <a:pt x="35179" y="268097"/>
                  </a:lnTo>
                  <a:lnTo>
                    <a:pt x="22733" y="215773"/>
                  </a:lnTo>
                  <a:lnTo>
                    <a:pt x="13081" y="161925"/>
                  </a:lnTo>
                  <a:lnTo>
                    <a:pt x="5461" y="108203"/>
                  </a:lnTo>
                  <a:lnTo>
                    <a:pt x="1397" y="54483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35400" y="0"/>
              <a:ext cx="1752600" cy="1031875"/>
            </a:xfrm>
            <a:custGeom>
              <a:avLst/>
              <a:gdLst/>
              <a:ahLst/>
              <a:cxnLst/>
              <a:rect l="l" t="t" r="r" b="b"/>
              <a:pathLst>
                <a:path w="1752600" h="1031875">
                  <a:moveTo>
                    <a:pt x="0" y="1031748"/>
                  </a:moveTo>
                  <a:lnTo>
                    <a:pt x="1396" y="977265"/>
                  </a:lnTo>
                  <a:lnTo>
                    <a:pt x="5461" y="923544"/>
                  </a:lnTo>
                  <a:lnTo>
                    <a:pt x="13080" y="869823"/>
                  </a:lnTo>
                  <a:lnTo>
                    <a:pt x="22732" y="815975"/>
                  </a:lnTo>
                  <a:lnTo>
                    <a:pt x="35178" y="763016"/>
                  </a:lnTo>
                  <a:lnTo>
                    <a:pt x="51053" y="711326"/>
                  </a:lnTo>
                  <a:lnTo>
                    <a:pt x="68961" y="660273"/>
                  </a:lnTo>
                  <a:lnTo>
                    <a:pt x="89534" y="609981"/>
                  </a:lnTo>
                  <a:lnTo>
                    <a:pt x="113030" y="560959"/>
                  </a:lnTo>
                  <a:lnTo>
                    <a:pt x="139192" y="512825"/>
                  </a:lnTo>
                  <a:lnTo>
                    <a:pt x="167513" y="466598"/>
                  </a:lnTo>
                  <a:lnTo>
                    <a:pt x="197611" y="421767"/>
                  </a:lnTo>
                  <a:lnTo>
                    <a:pt x="230759" y="379095"/>
                  </a:lnTo>
                  <a:lnTo>
                    <a:pt x="266573" y="337693"/>
                  </a:lnTo>
                  <a:lnTo>
                    <a:pt x="303784" y="298450"/>
                  </a:lnTo>
                  <a:lnTo>
                    <a:pt x="343026" y="261239"/>
                  </a:lnTo>
                  <a:lnTo>
                    <a:pt x="384428" y="225425"/>
                  </a:lnTo>
                  <a:lnTo>
                    <a:pt x="427101" y="192277"/>
                  </a:lnTo>
                  <a:lnTo>
                    <a:pt x="471932" y="161925"/>
                  </a:lnTo>
                  <a:lnTo>
                    <a:pt x="518667" y="133731"/>
                  </a:lnTo>
                  <a:lnTo>
                    <a:pt x="566292" y="107569"/>
                  </a:lnTo>
                  <a:lnTo>
                    <a:pt x="615188" y="84074"/>
                  </a:lnTo>
                  <a:lnTo>
                    <a:pt x="665480" y="63373"/>
                  </a:lnTo>
                  <a:lnTo>
                    <a:pt x="716534" y="45466"/>
                  </a:lnTo>
                  <a:lnTo>
                    <a:pt x="768223" y="29591"/>
                  </a:lnTo>
                  <a:lnTo>
                    <a:pt x="821182" y="17272"/>
                  </a:lnTo>
                  <a:lnTo>
                    <a:pt x="874903" y="7620"/>
                  </a:lnTo>
                  <a:lnTo>
                    <a:pt x="928623" y="0"/>
                  </a:lnTo>
                </a:path>
                <a:path w="1752600" h="1031875">
                  <a:moveTo>
                    <a:pt x="1145032" y="0"/>
                  </a:moveTo>
                  <a:lnTo>
                    <a:pt x="1198753" y="7620"/>
                  </a:lnTo>
                  <a:lnTo>
                    <a:pt x="1252473" y="17272"/>
                  </a:lnTo>
                  <a:lnTo>
                    <a:pt x="1305432" y="29591"/>
                  </a:lnTo>
                  <a:lnTo>
                    <a:pt x="1357121" y="45466"/>
                  </a:lnTo>
                  <a:lnTo>
                    <a:pt x="1408176" y="63373"/>
                  </a:lnTo>
                  <a:lnTo>
                    <a:pt x="1458467" y="84074"/>
                  </a:lnTo>
                  <a:lnTo>
                    <a:pt x="1507363" y="107569"/>
                  </a:lnTo>
                  <a:lnTo>
                    <a:pt x="1555623" y="133731"/>
                  </a:lnTo>
                  <a:lnTo>
                    <a:pt x="1601723" y="161925"/>
                  </a:lnTo>
                  <a:lnTo>
                    <a:pt x="1646555" y="192277"/>
                  </a:lnTo>
                  <a:lnTo>
                    <a:pt x="1689227" y="225425"/>
                  </a:lnTo>
                  <a:lnTo>
                    <a:pt x="1730628" y="261239"/>
                  </a:lnTo>
                  <a:lnTo>
                    <a:pt x="1752473" y="281940"/>
                  </a:lnTo>
                </a:path>
              </a:pathLst>
            </a:custGeom>
            <a:ln w="18288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35400" y="1031748"/>
              <a:ext cx="1752600" cy="1037590"/>
            </a:xfrm>
            <a:custGeom>
              <a:avLst/>
              <a:gdLst/>
              <a:ahLst/>
              <a:cxnLst/>
              <a:rect l="l" t="t" r="r" b="b"/>
              <a:pathLst>
                <a:path w="1752600" h="1037589">
                  <a:moveTo>
                    <a:pt x="1752473" y="749553"/>
                  </a:moveTo>
                  <a:lnTo>
                    <a:pt x="1689227" y="805688"/>
                  </a:lnTo>
                  <a:lnTo>
                    <a:pt x="1645792" y="838835"/>
                  </a:lnTo>
                  <a:lnTo>
                    <a:pt x="1600961" y="869823"/>
                  </a:lnTo>
                  <a:lnTo>
                    <a:pt x="1554988" y="898017"/>
                  </a:lnTo>
                  <a:lnTo>
                    <a:pt x="1507363" y="924305"/>
                  </a:lnTo>
                  <a:lnTo>
                    <a:pt x="1458467" y="947674"/>
                  </a:lnTo>
                  <a:lnTo>
                    <a:pt x="1408176" y="968375"/>
                  </a:lnTo>
                  <a:lnTo>
                    <a:pt x="1357121" y="986282"/>
                  </a:lnTo>
                  <a:lnTo>
                    <a:pt x="1304798" y="1002157"/>
                  </a:lnTo>
                  <a:lnTo>
                    <a:pt x="1252473" y="1014476"/>
                  </a:lnTo>
                  <a:lnTo>
                    <a:pt x="1198753" y="1024127"/>
                  </a:lnTo>
                  <a:lnTo>
                    <a:pt x="1145032" y="1031748"/>
                  </a:lnTo>
                  <a:lnTo>
                    <a:pt x="1091311" y="1035939"/>
                  </a:lnTo>
                  <a:lnTo>
                    <a:pt x="1036828" y="1037336"/>
                  </a:lnTo>
                  <a:lnTo>
                    <a:pt x="1036828" y="1036574"/>
                  </a:lnTo>
                  <a:lnTo>
                    <a:pt x="982344" y="1035176"/>
                  </a:lnTo>
                  <a:lnTo>
                    <a:pt x="928623" y="1031113"/>
                  </a:lnTo>
                  <a:lnTo>
                    <a:pt x="874903" y="1023493"/>
                  </a:lnTo>
                  <a:lnTo>
                    <a:pt x="821182" y="1013841"/>
                  </a:lnTo>
                  <a:lnTo>
                    <a:pt x="768857" y="1001395"/>
                  </a:lnTo>
                  <a:lnTo>
                    <a:pt x="716534" y="985647"/>
                  </a:lnTo>
                  <a:lnTo>
                    <a:pt x="665480" y="967613"/>
                  </a:lnTo>
                  <a:lnTo>
                    <a:pt x="615188" y="947039"/>
                  </a:lnTo>
                  <a:lnTo>
                    <a:pt x="566292" y="923544"/>
                  </a:lnTo>
                  <a:lnTo>
                    <a:pt x="518667" y="898017"/>
                  </a:lnTo>
                  <a:lnTo>
                    <a:pt x="472694" y="869061"/>
                  </a:lnTo>
                  <a:lnTo>
                    <a:pt x="427863" y="838835"/>
                  </a:lnTo>
                  <a:lnTo>
                    <a:pt x="384428" y="805688"/>
                  </a:lnTo>
                  <a:lnTo>
                    <a:pt x="343026" y="770509"/>
                  </a:lnTo>
                  <a:lnTo>
                    <a:pt x="303784" y="733298"/>
                  </a:lnTo>
                  <a:lnTo>
                    <a:pt x="266573" y="693420"/>
                  </a:lnTo>
                  <a:lnTo>
                    <a:pt x="231394" y="652652"/>
                  </a:lnTo>
                  <a:lnTo>
                    <a:pt x="198373" y="609219"/>
                  </a:lnTo>
                  <a:lnTo>
                    <a:pt x="167513" y="564515"/>
                  </a:lnTo>
                  <a:lnTo>
                    <a:pt x="139192" y="518287"/>
                  </a:lnTo>
                  <a:lnTo>
                    <a:pt x="113030" y="470789"/>
                  </a:lnTo>
                  <a:lnTo>
                    <a:pt x="89534" y="421767"/>
                  </a:lnTo>
                  <a:lnTo>
                    <a:pt x="68961" y="371475"/>
                  </a:lnTo>
                  <a:lnTo>
                    <a:pt x="51053" y="320548"/>
                  </a:lnTo>
                  <a:lnTo>
                    <a:pt x="35178" y="268097"/>
                  </a:lnTo>
                  <a:lnTo>
                    <a:pt x="22732" y="215773"/>
                  </a:lnTo>
                  <a:lnTo>
                    <a:pt x="13080" y="161925"/>
                  </a:lnTo>
                  <a:lnTo>
                    <a:pt x="5461" y="108203"/>
                  </a:lnTo>
                  <a:lnTo>
                    <a:pt x="1396" y="54483"/>
                  </a:lnTo>
                  <a:lnTo>
                    <a:pt x="0" y="0"/>
                  </a:lnTo>
                </a:path>
              </a:pathLst>
            </a:custGeom>
            <a:ln w="18288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7207" y="2380488"/>
              <a:ext cx="3529584" cy="39928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1359" y="2852928"/>
            <a:ext cx="3057143" cy="40233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5607" y="3328416"/>
            <a:ext cx="4648200" cy="3169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64408" y="3819144"/>
            <a:ext cx="5355336" cy="39623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238626" y="2240660"/>
            <a:ext cx="11603355" cy="19805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98640" algn="l"/>
              </a:tabLst>
            </a:pPr>
            <a:r>
              <a:rPr sz="3150" spc="160" dirty="0">
                <a:solidFill>
                  <a:srgbClr val="252324"/>
                </a:solidFill>
                <a:latin typeface="Trebuchet MS"/>
                <a:cs typeface="Trebuchet MS"/>
              </a:rPr>
              <a:t>When</a:t>
            </a:r>
            <a:r>
              <a:rPr sz="3150" spc="1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150" spc="50" dirty="0">
                <a:solidFill>
                  <a:srgbClr val="252324"/>
                </a:solidFill>
                <a:latin typeface="Trebuchet MS"/>
                <a:cs typeface="Trebuchet MS"/>
              </a:rPr>
              <a:t>selecting</a:t>
            </a:r>
            <a:r>
              <a:rPr sz="3150" spc="-4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150" spc="-60" dirty="0">
                <a:solidFill>
                  <a:srgbClr val="252324"/>
                </a:solidFill>
                <a:latin typeface="Trebuchet MS"/>
                <a:cs typeface="Trebuchet MS"/>
              </a:rPr>
              <a:t>a</a:t>
            </a:r>
            <a:r>
              <a:rPr sz="3150" dirty="0">
                <a:solidFill>
                  <a:srgbClr val="252324"/>
                </a:solidFill>
                <a:latin typeface="Trebuchet MS"/>
                <a:cs typeface="Trebuchet MS"/>
              </a:rPr>
              <a:t>	</a:t>
            </a:r>
            <a:r>
              <a:rPr sz="3150" spc="-20" dirty="0">
                <a:solidFill>
                  <a:srgbClr val="252324"/>
                </a:solidFill>
                <a:latin typeface="Trebuchet MS"/>
                <a:cs typeface="Trebuchet MS"/>
              </a:rPr>
              <a:t>,</a:t>
            </a:r>
            <a:r>
              <a:rPr sz="3150" spc="-57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150" spc="45" dirty="0">
                <a:solidFill>
                  <a:srgbClr val="252324"/>
                </a:solidFill>
                <a:latin typeface="Trebuchet MS"/>
                <a:cs typeface="Trebuchet MS"/>
              </a:rPr>
              <a:t>consider</a:t>
            </a:r>
            <a:r>
              <a:rPr sz="3150" spc="-5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150" dirty="0">
                <a:solidFill>
                  <a:srgbClr val="252324"/>
                </a:solidFill>
                <a:latin typeface="Trebuchet MS"/>
                <a:cs typeface="Trebuchet MS"/>
              </a:rPr>
              <a:t>factors</a:t>
            </a:r>
            <a:r>
              <a:rPr sz="3150" spc="-9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150" spc="-20" dirty="0">
                <a:solidFill>
                  <a:srgbClr val="252324"/>
                </a:solidFill>
                <a:latin typeface="Trebuchet MS"/>
                <a:cs typeface="Trebuchet MS"/>
              </a:rPr>
              <a:t>like</a:t>
            </a:r>
            <a:endParaRPr sz="3150">
              <a:latin typeface="Trebuchet MS"/>
              <a:cs typeface="Trebuchet MS"/>
            </a:endParaRPr>
          </a:p>
          <a:p>
            <a:pPr marL="12700" marR="5080" indent="3066415">
              <a:lnSpc>
                <a:spcPct val="101000"/>
              </a:lnSpc>
              <a:spcBef>
                <a:spcPts val="70"/>
              </a:spcBef>
              <a:tabLst>
                <a:tab pos="10578465" algn="l"/>
              </a:tabLst>
            </a:pPr>
            <a:r>
              <a:rPr sz="3150" spc="-20" dirty="0">
                <a:solidFill>
                  <a:srgbClr val="252324"/>
                </a:solidFill>
                <a:latin typeface="Trebuchet MS"/>
                <a:cs typeface="Trebuchet MS"/>
              </a:rPr>
              <a:t>,</a:t>
            </a:r>
            <a:r>
              <a:rPr sz="3150" spc="-54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150" spc="55" dirty="0">
                <a:solidFill>
                  <a:srgbClr val="252324"/>
                </a:solidFill>
                <a:latin typeface="Trebuchet MS"/>
                <a:cs typeface="Trebuchet MS"/>
              </a:rPr>
              <a:t>user</a:t>
            </a:r>
            <a:r>
              <a:rPr sz="3150" spc="-19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150" spc="-70" dirty="0">
                <a:solidFill>
                  <a:srgbClr val="252324"/>
                </a:solidFill>
                <a:latin typeface="Trebuchet MS"/>
                <a:cs typeface="Trebuchet MS"/>
              </a:rPr>
              <a:t>interface,</a:t>
            </a:r>
            <a:r>
              <a:rPr sz="3150" spc="-12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150" spc="-30" dirty="0">
                <a:solidFill>
                  <a:srgbClr val="252324"/>
                </a:solidFill>
                <a:latin typeface="Trebuchet MS"/>
                <a:cs typeface="Trebuchet MS"/>
              </a:rPr>
              <a:t>compatibility</a:t>
            </a:r>
            <a:r>
              <a:rPr sz="3150" spc="-24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150" dirty="0">
                <a:solidFill>
                  <a:srgbClr val="252324"/>
                </a:solidFill>
                <a:latin typeface="Trebuchet MS"/>
                <a:cs typeface="Trebuchet MS"/>
              </a:rPr>
              <a:t>with</a:t>
            </a:r>
            <a:r>
              <a:rPr sz="3150" spc="-9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150" dirty="0">
                <a:solidFill>
                  <a:srgbClr val="252324"/>
                </a:solidFill>
                <a:latin typeface="Trebuchet MS"/>
                <a:cs typeface="Trebuchet MS"/>
              </a:rPr>
              <a:t>devices,</a:t>
            </a:r>
            <a:r>
              <a:rPr sz="3150" spc="-10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150" spc="30" dirty="0">
                <a:solidFill>
                  <a:srgbClr val="252324"/>
                </a:solidFill>
                <a:latin typeface="Trebuchet MS"/>
                <a:cs typeface="Trebuchet MS"/>
              </a:rPr>
              <a:t>and </a:t>
            </a:r>
            <a:r>
              <a:rPr sz="3150" spc="-45" dirty="0">
                <a:solidFill>
                  <a:srgbClr val="252324"/>
                </a:solidFill>
                <a:latin typeface="Trebuchet MS"/>
                <a:cs typeface="Trebuchet MS"/>
              </a:rPr>
              <a:t>cost.</a:t>
            </a:r>
            <a:r>
              <a:rPr sz="3150" spc="-1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150" spc="80" dirty="0">
                <a:solidFill>
                  <a:srgbClr val="252324"/>
                </a:solidFill>
                <a:latin typeface="Trebuchet MS"/>
                <a:cs typeface="Trebuchet MS"/>
              </a:rPr>
              <a:t>Look</a:t>
            </a:r>
            <a:r>
              <a:rPr sz="3150" spc="1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150" spc="-60" dirty="0">
                <a:solidFill>
                  <a:srgbClr val="252324"/>
                </a:solidFill>
                <a:latin typeface="Trebuchet MS"/>
                <a:cs typeface="Trebuchet MS"/>
              </a:rPr>
              <a:t>for</a:t>
            </a:r>
            <a:r>
              <a:rPr sz="3150" spc="-20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150" dirty="0">
                <a:solidFill>
                  <a:srgbClr val="252324"/>
                </a:solidFill>
                <a:latin typeface="Trebuchet MS"/>
                <a:cs typeface="Trebuchet MS"/>
              </a:rPr>
              <a:t>options</a:t>
            </a:r>
            <a:r>
              <a:rPr sz="3150" spc="4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150" spc="-55" dirty="0">
                <a:solidFill>
                  <a:srgbClr val="252324"/>
                </a:solidFill>
                <a:latin typeface="Trebuchet MS"/>
                <a:cs typeface="Trebuchet MS"/>
              </a:rPr>
              <a:t>that</a:t>
            </a:r>
            <a:r>
              <a:rPr sz="3150" spc="-22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150" spc="-10" dirty="0">
                <a:solidFill>
                  <a:srgbClr val="252324"/>
                </a:solidFill>
                <a:latin typeface="Trebuchet MS"/>
                <a:cs typeface="Trebuchet MS"/>
              </a:rPr>
              <a:t>offer</a:t>
            </a:r>
            <a:r>
              <a:rPr sz="3150" dirty="0">
                <a:solidFill>
                  <a:srgbClr val="252324"/>
                </a:solidFill>
                <a:latin typeface="Trebuchet MS"/>
                <a:cs typeface="Trebuchet MS"/>
              </a:rPr>
              <a:t>	</a:t>
            </a:r>
            <a:r>
              <a:rPr sz="3150" spc="30" dirty="0">
                <a:solidFill>
                  <a:srgbClr val="252324"/>
                </a:solidFill>
                <a:latin typeface="Trebuchet MS"/>
                <a:cs typeface="Trebuchet MS"/>
              </a:rPr>
              <a:t>and</a:t>
            </a:r>
            <a:endParaRPr sz="3150">
              <a:latin typeface="Trebuchet MS"/>
              <a:cs typeface="Trebuchet MS"/>
            </a:endParaRPr>
          </a:p>
          <a:p>
            <a:pPr marL="5478145">
              <a:lnSpc>
                <a:spcPct val="100000"/>
              </a:lnSpc>
              <a:spcBef>
                <a:spcPts val="130"/>
              </a:spcBef>
            </a:pPr>
            <a:r>
              <a:rPr sz="3150" spc="-50" dirty="0">
                <a:solidFill>
                  <a:srgbClr val="252324"/>
                </a:solidFill>
                <a:latin typeface="Trebuchet MS"/>
                <a:cs typeface="Trebuchet MS"/>
              </a:rPr>
              <a:t>for</a:t>
            </a:r>
            <a:r>
              <a:rPr sz="3150" spc="-22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150" spc="90" dirty="0">
                <a:solidFill>
                  <a:srgbClr val="252324"/>
                </a:solidFill>
                <a:latin typeface="Trebuchet MS"/>
                <a:cs typeface="Trebuchet MS"/>
              </a:rPr>
              <a:t>enhanced</a:t>
            </a:r>
            <a:r>
              <a:rPr sz="3150" spc="-4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150" spc="-10" dirty="0">
                <a:solidFill>
                  <a:srgbClr val="252324"/>
                </a:solidFill>
                <a:latin typeface="Trebuchet MS"/>
                <a:cs typeface="Trebuchet MS"/>
              </a:rPr>
              <a:t>protection.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622" rIns="0" bIns="0" rtlCol="0">
            <a:spAutoFit/>
          </a:bodyPr>
          <a:lstStyle/>
          <a:p>
            <a:pPr marL="1779905">
              <a:lnSpc>
                <a:spcPct val="100000"/>
              </a:lnSpc>
              <a:spcBef>
                <a:spcPts val="110"/>
              </a:spcBef>
            </a:pPr>
            <a:r>
              <a:rPr sz="4500" spc="-240" dirty="0"/>
              <a:t>CHOOSING</a:t>
            </a:r>
            <a:r>
              <a:rPr sz="4500" spc="-355" dirty="0"/>
              <a:t> </a:t>
            </a:r>
            <a:r>
              <a:rPr sz="4500" spc="-175" dirty="0"/>
              <a:t>THE</a:t>
            </a:r>
            <a:r>
              <a:rPr sz="4500" spc="-330" dirty="0"/>
              <a:t> </a:t>
            </a:r>
            <a:r>
              <a:rPr sz="4500" spc="-204" dirty="0"/>
              <a:t>RIGHT</a:t>
            </a:r>
            <a:r>
              <a:rPr sz="4500" spc="-390" dirty="0"/>
              <a:t> PASSWORD</a:t>
            </a:r>
            <a:r>
              <a:rPr sz="4500" spc="-535" dirty="0"/>
              <a:t> </a:t>
            </a:r>
            <a:r>
              <a:rPr sz="4500" spc="-285" dirty="0"/>
              <a:t>MANAGER</a:t>
            </a:r>
            <a:endParaRPr sz="4500"/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943598"/>
            <a:ext cx="18297144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5592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182880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8574023"/>
            <a:ext cx="18306415" cy="1722120"/>
            <a:chOff x="-9144" y="8574023"/>
            <a:chExt cx="18306415" cy="1722120"/>
          </a:xfrm>
        </p:grpSpPr>
        <p:sp>
          <p:nvSpPr>
            <p:cNvPr id="4" name="object 4"/>
            <p:cNvSpPr/>
            <p:nvPr/>
          </p:nvSpPr>
          <p:spPr>
            <a:xfrm>
              <a:off x="0" y="9738359"/>
              <a:ext cx="18288000" cy="2540"/>
            </a:xfrm>
            <a:custGeom>
              <a:avLst/>
              <a:gdLst/>
              <a:ahLst/>
              <a:cxnLst/>
              <a:rect l="l" t="t" r="r" b="b"/>
              <a:pathLst>
                <a:path w="18288000" h="2540">
                  <a:moveTo>
                    <a:pt x="18288000" y="2298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83808" y="8583167"/>
              <a:ext cx="3423285" cy="1703705"/>
            </a:xfrm>
            <a:custGeom>
              <a:avLst/>
              <a:gdLst/>
              <a:ahLst/>
              <a:cxnLst/>
              <a:rect l="l" t="t" r="r" b="b"/>
              <a:pathLst>
                <a:path w="3423284" h="1703704">
                  <a:moveTo>
                    <a:pt x="0" y="1703358"/>
                  </a:moveTo>
                  <a:lnTo>
                    <a:pt x="1904" y="1623575"/>
                  </a:lnTo>
                  <a:lnTo>
                    <a:pt x="9143" y="1533537"/>
                  </a:lnTo>
                  <a:lnTo>
                    <a:pt x="20700" y="1444942"/>
                  </a:lnTo>
                  <a:lnTo>
                    <a:pt x="37211" y="1357058"/>
                  </a:lnTo>
                  <a:lnTo>
                    <a:pt x="58038" y="1269898"/>
                  </a:lnTo>
                  <a:lnTo>
                    <a:pt x="83312" y="1183462"/>
                  </a:lnTo>
                  <a:lnTo>
                    <a:pt x="113537" y="1099185"/>
                  </a:lnTo>
                  <a:lnTo>
                    <a:pt x="148081" y="1016355"/>
                  </a:lnTo>
                  <a:lnTo>
                    <a:pt x="186181" y="934961"/>
                  </a:lnTo>
                  <a:lnTo>
                    <a:pt x="229362" y="856449"/>
                  </a:lnTo>
                  <a:lnTo>
                    <a:pt x="276225" y="780097"/>
                  </a:lnTo>
                  <a:lnTo>
                    <a:pt x="326516" y="705904"/>
                  </a:lnTo>
                  <a:lnTo>
                    <a:pt x="381253" y="634593"/>
                  </a:lnTo>
                  <a:lnTo>
                    <a:pt x="439546" y="566877"/>
                  </a:lnTo>
                  <a:lnTo>
                    <a:pt x="501395" y="502056"/>
                  </a:lnTo>
                  <a:lnTo>
                    <a:pt x="566292" y="440055"/>
                  </a:lnTo>
                  <a:lnTo>
                    <a:pt x="633857" y="381762"/>
                  </a:lnTo>
                  <a:lnTo>
                    <a:pt x="705103" y="327025"/>
                  </a:lnTo>
                  <a:lnTo>
                    <a:pt x="779271" y="276606"/>
                  </a:lnTo>
                  <a:lnTo>
                    <a:pt x="855598" y="229743"/>
                  </a:lnTo>
                  <a:lnTo>
                    <a:pt x="934085" y="186562"/>
                  </a:lnTo>
                  <a:lnTo>
                    <a:pt x="1015364" y="148336"/>
                  </a:lnTo>
                  <a:lnTo>
                    <a:pt x="1098168" y="113792"/>
                  </a:lnTo>
                  <a:lnTo>
                    <a:pt x="1182369" y="83566"/>
                  </a:lnTo>
                  <a:lnTo>
                    <a:pt x="1268730" y="58293"/>
                  </a:lnTo>
                  <a:lnTo>
                    <a:pt x="1355851" y="37465"/>
                  </a:lnTo>
                  <a:lnTo>
                    <a:pt x="1443609" y="20828"/>
                  </a:lnTo>
                  <a:lnTo>
                    <a:pt x="1532127" y="9398"/>
                  </a:lnTo>
                  <a:lnTo>
                    <a:pt x="1622170" y="2159"/>
                  </a:lnTo>
                  <a:lnTo>
                    <a:pt x="1711451" y="0"/>
                  </a:lnTo>
                  <a:lnTo>
                    <a:pt x="1800606" y="2159"/>
                  </a:lnTo>
                  <a:lnTo>
                    <a:pt x="1890648" y="9398"/>
                  </a:lnTo>
                  <a:lnTo>
                    <a:pt x="1979167" y="20828"/>
                  </a:lnTo>
                  <a:lnTo>
                    <a:pt x="2066924" y="37465"/>
                  </a:lnTo>
                  <a:lnTo>
                    <a:pt x="2154046" y="58293"/>
                  </a:lnTo>
                  <a:lnTo>
                    <a:pt x="2240407" y="83566"/>
                  </a:lnTo>
                  <a:lnTo>
                    <a:pt x="2324608" y="113792"/>
                  </a:lnTo>
                  <a:lnTo>
                    <a:pt x="2407412" y="148336"/>
                  </a:lnTo>
                  <a:lnTo>
                    <a:pt x="2488691" y="186562"/>
                  </a:lnTo>
                  <a:lnTo>
                    <a:pt x="2567177" y="229743"/>
                  </a:lnTo>
                  <a:lnTo>
                    <a:pt x="2643505" y="276606"/>
                  </a:lnTo>
                  <a:lnTo>
                    <a:pt x="2717672" y="327025"/>
                  </a:lnTo>
                  <a:lnTo>
                    <a:pt x="2788919" y="381762"/>
                  </a:lnTo>
                  <a:lnTo>
                    <a:pt x="2856611" y="440055"/>
                  </a:lnTo>
                  <a:lnTo>
                    <a:pt x="2921381" y="502056"/>
                  </a:lnTo>
                  <a:lnTo>
                    <a:pt x="2983230" y="566877"/>
                  </a:lnTo>
                  <a:lnTo>
                    <a:pt x="3041522" y="634593"/>
                  </a:lnTo>
                  <a:lnTo>
                    <a:pt x="3096260" y="705904"/>
                  </a:lnTo>
                  <a:lnTo>
                    <a:pt x="3146678" y="780097"/>
                  </a:lnTo>
                  <a:lnTo>
                    <a:pt x="3193415" y="856449"/>
                  </a:lnTo>
                  <a:lnTo>
                    <a:pt x="3236594" y="934961"/>
                  </a:lnTo>
                  <a:lnTo>
                    <a:pt x="3274694" y="1016355"/>
                  </a:lnTo>
                  <a:lnTo>
                    <a:pt x="3309239" y="1099185"/>
                  </a:lnTo>
                  <a:lnTo>
                    <a:pt x="3339465" y="1183462"/>
                  </a:lnTo>
                  <a:lnTo>
                    <a:pt x="3364738" y="1269898"/>
                  </a:lnTo>
                  <a:lnTo>
                    <a:pt x="3385566" y="1357058"/>
                  </a:lnTo>
                  <a:lnTo>
                    <a:pt x="3402202" y="1444942"/>
                  </a:lnTo>
                  <a:lnTo>
                    <a:pt x="3413633" y="1533537"/>
                  </a:lnTo>
                  <a:lnTo>
                    <a:pt x="3420871" y="1623575"/>
                  </a:lnTo>
                  <a:lnTo>
                    <a:pt x="3422776" y="1703358"/>
                  </a:lnTo>
                </a:path>
              </a:pathLst>
            </a:custGeom>
            <a:ln w="18288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11696" y="9214103"/>
              <a:ext cx="2166620" cy="1073150"/>
            </a:xfrm>
            <a:custGeom>
              <a:avLst/>
              <a:gdLst/>
              <a:ahLst/>
              <a:cxnLst/>
              <a:rect l="l" t="t" r="r" b="b"/>
              <a:pathLst>
                <a:path w="2166620" h="1073150">
                  <a:moveTo>
                    <a:pt x="1083309" y="0"/>
                  </a:moveTo>
                  <a:lnTo>
                    <a:pt x="1026413" y="1435"/>
                  </a:lnTo>
                  <a:lnTo>
                    <a:pt x="970279" y="5753"/>
                  </a:lnTo>
                  <a:lnTo>
                    <a:pt x="914146" y="13665"/>
                  </a:lnTo>
                  <a:lnTo>
                    <a:pt x="857884" y="23723"/>
                  </a:lnTo>
                  <a:lnTo>
                    <a:pt x="802512" y="36664"/>
                  </a:lnTo>
                  <a:lnTo>
                    <a:pt x="748537" y="53200"/>
                  </a:lnTo>
                  <a:lnTo>
                    <a:pt x="695198" y="71894"/>
                  </a:lnTo>
                  <a:lnTo>
                    <a:pt x="642620" y="93459"/>
                  </a:lnTo>
                  <a:lnTo>
                    <a:pt x="591565" y="117906"/>
                  </a:lnTo>
                  <a:lnTo>
                    <a:pt x="541908" y="145237"/>
                  </a:lnTo>
                  <a:lnTo>
                    <a:pt x="492886" y="174713"/>
                  </a:lnTo>
                  <a:lnTo>
                    <a:pt x="446150" y="206349"/>
                  </a:lnTo>
                  <a:lnTo>
                    <a:pt x="401447" y="240855"/>
                  </a:lnTo>
                  <a:lnTo>
                    <a:pt x="358267" y="278244"/>
                  </a:lnTo>
                  <a:lnTo>
                    <a:pt x="317246" y="317068"/>
                  </a:lnTo>
                  <a:lnTo>
                    <a:pt x="278383" y="358051"/>
                  </a:lnTo>
                  <a:lnTo>
                    <a:pt x="240919" y="401180"/>
                  </a:lnTo>
                  <a:lnTo>
                    <a:pt x="206375" y="445757"/>
                  </a:lnTo>
                  <a:lnTo>
                    <a:pt x="174751" y="492493"/>
                  </a:lnTo>
                  <a:lnTo>
                    <a:pt x="145160" y="540664"/>
                  </a:lnTo>
                  <a:lnTo>
                    <a:pt x="117855" y="590994"/>
                  </a:lnTo>
                  <a:lnTo>
                    <a:pt x="93345" y="642035"/>
                  </a:lnTo>
                  <a:lnTo>
                    <a:pt x="71754" y="694524"/>
                  </a:lnTo>
                  <a:lnTo>
                    <a:pt x="53085" y="747725"/>
                  </a:lnTo>
                  <a:lnTo>
                    <a:pt x="36449" y="801649"/>
                  </a:lnTo>
                  <a:lnTo>
                    <a:pt x="23495" y="857008"/>
                  </a:lnTo>
                  <a:lnTo>
                    <a:pt x="13461" y="913091"/>
                  </a:lnTo>
                  <a:lnTo>
                    <a:pt x="5460" y="969170"/>
                  </a:lnTo>
                  <a:lnTo>
                    <a:pt x="1143" y="1025249"/>
                  </a:lnTo>
                  <a:lnTo>
                    <a:pt x="0" y="1072528"/>
                  </a:lnTo>
                  <a:lnTo>
                    <a:pt x="2166493" y="1072528"/>
                  </a:lnTo>
                  <a:lnTo>
                    <a:pt x="2165350" y="1025249"/>
                  </a:lnTo>
                  <a:lnTo>
                    <a:pt x="2161031" y="969170"/>
                  </a:lnTo>
                  <a:lnTo>
                    <a:pt x="2153157" y="913091"/>
                  </a:lnTo>
                  <a:lnTo>
                    <a:pt x="2142998" y="857008"/>
                  </a:lnTo>
                  <a:lnTo>
                    <a:pt x="2130044" y="801649"/>
                  </a:lnTo>
                  <a:lnTo>
                    <a:pt x="2113533" y="747725"/>
                  </a:lnTo>
                  <a:lnTo>
                    <a:pt x="2094864" y="694524"/>
                  </a:lnTo>
                  <a:lnTo>
                    <a:pt x="2073148" y="642035"/>
                  </a:lnTo>
                  <a:lnTo>
                    <a:pt x="2048763" y="590994"/>
                  </a:lnTo>
                  <a:lnTo>
                    <a:pt x="2021331" y="541375"/>
                  </a:lnTo>
                  <a:lnTo>
                    <a:pt x="1991868" y="492493"/>
                  </a:lnTo>
                  <a:lnTo>
                    <a:pt x="1960118" y="445757"/>
                  </a:lnTo>
                  <a:lnTo>
                    <a:pt x="1925574" y="401180"/>
                  </a:lnTo>
                  <a:lnTo>
                    <a:pt x="1888235" y="358051"/>
                  </a:lnTo>
                  <a:lnTo>
                    <a:pt x="1849247" y="317068"/>
                  </a:lnTo>
                  <a:lnTo>
                    <a:pt x="1808226" y="278244"/>
                  </a:lnTo>
                  <a:lnTo>
                    <a:pt x="1765046" y="240855"/>
                  </a:lnTo>
                  <a:lnTo>
                    <a:pt x="1720469" y="206349"/>
                  </a:lnTo>
                  <a:lnTo>
                    <a:pt x="1673605" y="174713"/>
                  </a:lnTo>
                  <a:lnTo>
                    <a:pt x="1625346" y="145237"/>
                  </a:lnTo>
                  <a:lnTo>
                    <a:pt x="1575053" y="117906"/>
                  </a:lnTo>
                  <a:lnTo>
                    <a:pt x="1523873" y="93459"/>
                  </a:lnTo>
                  <a:lnTo>
                    <a:pt x="1471295" y="71894"/>
                  </a:lnTo>
                  <a:lnTo>
                    <a:pt x="1418081" y="53200"/>
                  </a:lnTo>
                  <a:lnTo>
                    <a:pt x="1364106" y="36664"/>
                  </a:lnTo>
                  <a:lnTo>
                    <a:pt x="1308607" y="23723"/>
                  </a:lnTo>
                  <a:lnTo>
                    <a:pt x="1252474" y="13665"/>
                  </a:lnTo>
                  <a:lnTo>
                    <a:pt x="1196339" y="5753"/>
                  </a:lnTo>
                  <a:lnTo>
                    <a:pt x="1140205" y="1435"/>
                  </a:lnTo>
                  <a:lnTo>
                    <a:pt x="1083309" y="0"/>
                  </a:lnTo>
                  <a:close/>
                </a:path>
              </a:pathLst>
            </a:custGeom>
            <a:solidFill>
              <a:srgbClr val="4985E8">
                <a:alpha val="2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13220" y="9215627"/>
              <a:ext cx="2166620" cy="1073150"/>
            </a:xfrm>
            <a:custGeom>
              <a:avLst/>
              <a:gdLst/>
              <a:ahLst/>
              <a:cxnLst/>
              <a:rect l="l" t="t" r="r" b="b"/>
              <a:pathLst>
                <a:path w="2166620" h="1073150">
                  <a:moveTo>
                    <a:pt x="0" y="1072528"/>
                  </a:moveTo>
                  <a:lnTo>
                    <a:pt x="1143" y="1025249"/>
                  </a:lnTo>
                  <a:lnTo>
                    <a:pt x="5460" y="969170"/>
                  </a:lnTo>
                  <a:lnTo>
                    <a:pt x="13461" y="913091"/>
                  </a:lnTo>
                  <a:lnTo>
                    <a:pt x="23495" y="857008"/>
                  </a:lnTo>
                  <a:lnTo>
                    <a:pt x="36449" y="801649"/>
                  </a:lnTo>
                  <a:lnTo>
                    <a:pt x="53085" y="747725"/>
                  </a:lnTo>
                  <a:lnTo>
                    <a:pt x="71754" y="694524"/>
                  </a:lnTo>
                  <a:lnTo>
                    <a:pt x="93345" y="642035"/>
                  </a:lnTo>
                  <a:lnTo>
                    <a:pt x="117855" y="590994"/>
                  </a:lnTo>
                  <a:lnTo>
                    <a:pt x="145160" y="540664"/>
                  </a:lnTo>
                  <a:lnTo>
                    <a:pt x="174751" y="492493"/>
                  </a:lnTo>
                  <a:lnTo>
                    <a:pt x="206375" y="445757"/>
                  </a:lnTo>
                  <a:lnTo>
                    <a:pt x="240919" y="401180"/>
                  </a:lnTo>
                  <a:lnTo>
                    <a:pt x="278383" y="358051"/>
                  </a:lnTo>
                  <a:lnTo>
                    <a:pt x="317246" y="317068"/>
                  </a:lnTo>
                  <a:lnTo>
                    <a:pt x="358266" y="278244"/>
                  </a:lnTo>
                  <a:lnTo>
                    <a:pt x="401447" y="240855"/>
                  </a:lnTo>
                  <a:lnTo>
                    <a:pt x="446150" y="206349"/>
                  </a:lnTo>
                  <a:lnTo>
                    <a:pt x="492886" y="174713"/>
                  </a:lnTo>
                  <a:lnTo>
                    <a:pt x="541908" y="145237"/>
                  </a:lnTo>
                  <a:lnTo>
                    <a:pt x="591565" y="117906"/>
                  </a:lnTo>
                  <a:lnTo>
                    <a:pt x="642620" y="93459"/>
                  </a:lnTo>
                  <a:lnTo>
                    <a:pt x="695198" y="71894"/>
                  </a:lnTo>
                  <a:lnTo>
                    <a:pt x="748537" y="53200"/>
                  </a:lnTo>
                  <a:lnTo>
                    <a:pt x="802512" y="36664"/>
                  </a:lnTo>
                  <a:lnTo>
                    <a:pt x="857884" y="23723"/>
                  </a:lnTo>
                  <a:lnTo>
                    <a:pt x="914146" y="13665"/>
                  </a:lnTo>
                  <a:lnTo>
                    <a:pt x="970279" y="5753"/>
                  </a:lnTo>
                  <a:lnTo>
                    <a:pt x="1026413" y="1435"/>
                  </a:lnTo>
                  <a:lnTo>
                    <a:pt x="1083309" y="0"/>
                  </a:lnTo>
                  <a:lnTo>
                    <a:pt x="1140205" y="1435"/>
                  </a:lnTo>
                  <a:lnTo>
                    <a:pt x="1196339" y="5753"/>
                  </a:lnTo>
                  <a:lnTo>
                    <a:pt x="1252474" y="13665"/>
                  </a:lnTo>
                  <a:lnTo>
                    <a:pt x="1308607" y="23723"/>
                  </a:lnTo>
                  <a:lnTo>
                    <a:pt x="1364106" y="36664"/>
                  </a:lnTo>
                  <a:lnTo>
                    <a:pt x="1418081" y="53200"/>
                  </a:lnTo>
                  <a:lnTo>
                    <a:pt x="1471295" y="71894"/>
                  </a:lnTo>
                  <a:lnTo>
                    <a:pt x="1523873" y="93459"/>
                  </a:lnTo>
                  <a:lnTo>
                    <a:pt x="1575053" y="117906"/>
                  </a:lnTo>
                  <a:lnTo>
                    <a:pt x="1625346" y="145237"/>
                  </a:lnTo>
                  <a:lnTo>
                    <a:pt x="1673605" y="174713"/>
                  </a:lnTo>
                  <a:lnTo>
                    <a:pt x="1720469" y="206349"/>
                  </a:lnTo>
                  <a:lnTo>
                    <a:pt x="1765046" y="240855"/>
                  </a:lnTo>
                  <a:lnTo>
                    <a:pt x="1808226" y="278244"/>
                  </a:lnTo>
                  <a:lnTo>
                    <a:pt x="1849247" y="317068"/>
                  </a:lnTo>
                  <a:lnTo>
                    <a:pt x="1888235" y="358051"/>
                  </a:lnTo>
                  <a:lnTo>
                    <a:pt x="1925574" y="401180"/>
                  </a:lnTo>
                  <a:lnTo>
                    <a:pt x="1960118" y="445757"/>
                  </a:lnTo>
                  <a:lnTo>
                    <a:pt x="1991868" y="492493"/>
                  </a:lnTo>
                  <a:lnTo>
                    <a:pt x="2021331" y="541375"/>
                  </a:lnTo>
                  <a:lnTo>
                    <a:pt x="2048763" y="590994"/>
                  </a:lnTo>
                  <a:lnTo>
                    <a:pt x="2073148" y="642035"/>
                  </a:lnTo>
                  <a:lnTo>
                    <a:pt x="2094864" y="694524"/>
                  </a:lnTo>
                  <a:lnTo>
                    <a:pt x="2113533" y="747725"/>
                  </a:lnTo>
                  <a:lnTo>
                    <a:pt x="2130044" y="801649"/>
                  </a:lnTo>
                  <a:lnTo>
                    <a:pt x="2142998" y="857008"/>
                  </a:lnTo>
                  <a:lnTo>
                    <a:pt x="2153157" y="913091"/>
                  </a:lnTo>
                  <a:lnTo>
                    <a:pt x="2161031" y="969170"/>
                  </a:lnTo>
                  <a:lnTo>
                    <a:pt x="2165350" y="1025249"/>
                  </a:lnTo>
                  <a:lnTo>
                    <a:pt x="2166493" y="107252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1696" y="9214103"/>
              <a:ext cx="2166620" cy="1073150"/>
            </a:xfrm>
            <a:custGeom>
              <a:avLst/>
              <a:gdLst/>
              <a:ahLst/>
              <a:cxnLst/>
              <a:rect l="l" t="t" r="r" b="b"/>
              <a:pathLst>
                <a:path w="2166620" h="1073150">
                  <a:moveTo>
                    <a:pt x="0" y="1072528"/>
                  </a:moveTo>
                  <a:lnTo>
                    <a:pt x="1143" y="1025249"/>
                  </a:lnTo>
                  <a:lnTo>
                    <a:pt x="5460" y="969170"/>
                  </a:lnTo>
                  <a:lnTo>
                    <a:pt x="13461" y="913091"/>
                  </a:lnTo>
                  <a:lnTo>
                    <a:pt x="23495" y="857008"/>
                  </a:lnTo>
                  <a:lnTo>
                    <a:pt x="36449" y="801649"/>
                  </a:lnTo>
                  <a:lnTo>
                    <a:pt x="53085" y="747725"/>
                  </a:lnTo>
                  <a:lnTo>
                    <a:pt x="71754" y="694524"/>
                  </a:lnTo>
                  <a:lnTo>
                    <a:pt x="93345" y="642035"/>
                  </a:lnTo>
                  <a:lnTo>
                    <a:pt x="117855" y="590994"/>
                  </a:lnTo>
                  <a:lnTo>
                    <a:pt x="145160" y="540664"/>
                  </a:lnTo>
                  <a:lnTo>
                    <a:pt x="174751" y="492493"/>
                  </a:lnTo>
                  <a:lnTo>
                    <a:pt x="206375" y="445757"/>
                  </a:lnTo>
                  <a:lnTo>
                    <a:pt x="240919" y="401180"/>
                  </a:lnTo>
                  <a:lnTo>
                    <a:pt x="278383" y="358051"/>
                  </a:lnTo>
                  <a:lnTo>
                    <a:pt x="317246" y="317068"/>
                  </a:lnTo>
                  <a:lnTo>
                    <a:pt x="358267" y="278244"/>
                  </a:lnTo>
                  <a:lnTo>
                    <a:pt x="401447" y="240855"/>
                  </a:lnTo>
                  <a:lnTo>
                    <a:pt x="446150" y="206349"/>
                  </a:lnTo>
                  <a:lnTo>
                    <a:pt x="492886" y="174713"/>
                  </a:lnTo>
                  <a:lnTo>
                    <a:pt x="541908" y="145237"/>
                  </a:lnTo>
                  <a:lnTo>
                    <a:pt x="591565" y="117906"/>
                  </a:lnTo>
                  <a:lnTo>
                    <a:pt x="642620" y="93459"/>
                  </a:lnTo>
                  <a:lnTo>
                    <a:pt x="695198" y="71894"/>
                  </a:lnTo>
                  <a:lnTo>
                    <a:pt x="748537" y="53200"/>
                  </a:lnTo>
                  <a:lnTo>
                    <a:pt x="802512" y="36664"/>
                  </a:lnTo>
                  <a:lnTo>
                    <a:pt x="857884" y="23723"/>
                  </a:lnTo>
                  <a:lnTo>
                    <a:pt x="914146" y="13665"/>
                  </a:lnTo>
                  <a:lnTo>
                    <a:pt x="970279" y="5753"/>
                  </a:lnTo>
                  <a:lnTo>
                    <a:pt x="1026413" y="1435"/>
                  </a:lnTo>
                  <a:lnTo>
                    <a:pt x="1083309" y="0"/>
                  </a:lnTo>
                  <a:lnTo>
                    <a:pt x="1140205" y="1435"/>
                  </a:lnTo>
                  <a:lnTo>
                    <a:pt x="1196339" y="5753"/>
                  </a:lnTo>
                  <a:lnTo>
                    <a:pt x="1252474" y="13665"/>
                  </a:lnTo>
                  <a:lnTo>
                    <a:pt x="1308607" y="23723"/>
                  </a:lnTo>
                  <a:lnTo>
                    <a:pt x="1364106" y="36664"/>
                  </a:lnTo>
                  <a:lnTo>
                    <a:pt x="1418081" y="53200"/>
                  </a:lnTo>
                  <a:lnTo>
                    <a:pt x="1471295" y="71894"/>
                  </a:lnTo>
                  <a:lnTo>
                    <a:pt x="1523873" y="93459"/>
                  </a:lnTo>
                  <a:lnTo>
                    <a:pt x="1575053" y="117906"/>
                  </a:lnTo>
                  <a:lnTo>
                    <a:pt x="1625346" y="145237"/>
                  </a:lnTo>
                  <a:lnTo>
                    <a:pt x="1673605" y="174713"/>
                  </a:lnTo>
                  <a:lnTo>
                    <a:pt x="1720469" y="206349"/>
                  </a:lnTo>
                  <a:lnTo>
                    <a:pt x="1765046" y="240855"/>
                  </a:lnTo>
                  <a:lnTo>
                    <a:pt x="1808226" y="278244"/>
                  </a:lnTo>
                  <a:lnTo>
                    <a:pt x="1849247" y="317068"/>
                  </a:lnTo>
                  <a:lnTo>
                    <a:pt x="1888235" y="358051"/>
                  </a:lnTo>
                  <a:lnTo>
                    <a:pt x="1925574" y="401180"/>
                  </a:lnTo>
                  <a:lnTo>
                    <a:pt x="1960118" y="445757"/>
                  </a:lnTo>
                  <a:lnTo>
                    <a:pt x="1991868" y="492493"/>
                  </a:lnTo>
                  <a:lnTo>
                    <a:pt x="2021331" y="541375"/>
                  </a:lnTo>
                  <a:lnTo>
                    <a:pt x="2048763" y="590994"/>
                  </a:lnTo>
                  <a:lnTo>
                    <a:pt x="2073148" y="642035"/>
                  </a:lnTo>
                  <a:lnTo>
                    <a:pt x="2094864" y="694524"/>
                  </a:lnTo>
                  <a:lnTo>
                    <a:pt x="2113533" y="747725"/>
                  </a:lnTo>
                  <a:lnTo>
                    <a:pt x="2130044" y="801649"/>
                  </a:lnTo>
                  <a:lnTo>
                    <a:pt x="2142998" y="857008"/>
                  </a:lnTo>
                  <a:lnTo>
                    <a:pt x="2153157" y="913091"/>
                  </a:lnTo>
                  <a:lnTo>
                    <a:pt x="2161031" y="969170"/>
                  </a:lnTo>
                  <a:lnTo>
                    <a:pt x="2165350" y="1025249"/>
                  </a:lnTo>
                  <a:lnTo>
                    <a:pt x="2166493" y="1072528"/>
                  </a:lnTo>
                </a:path>
              </a:pathLst>
            </a:custGeom>
            <a:ln w="18287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1143" y="3038856"/>
            <a:ext cx="5269992" cy="5638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3815" y="4395216"/>
            <a:ext cx="5891784" cy="56997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89832" y="5754624"/>
            <a:ext cx="3377184" cy="4419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87423" y="2878023"/>
            <a:ext cx="11560810" cy="40659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5265"/>
              </a:lnSpc>
              <a:spcBef>
                <a:spcPts val="90"/>
              </a:spcBef>
            </a:pPr>
            <a:r>
              <a:rPr sz="4450" spc="165" dirty="0">
                <a:solidFill>
                  <a:srgbClr val="252324"/>
                </a:solidFill>
                <a:latin typeface="Trebuchet MS"/>
                <a:cs typeface="Trebuchet MS"/>
              </a:rPr>
              <a:t>Many</a:t>
            </a:r>
            <a:r>
              <a:rPr sz="4450" spc="5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spc="110" dirty="0">
                <a:solidFill>
                  <a:srgbClr val="252324"/>
                </a:solidFill>
                <a:latin typeface="Trebuchet MS"/>
                <a:cs typeface="Trebuchet MS"/>
              </a:rPr>
              <a:t>users</a:t>
            </a:r>
            <a:r>
              <a:rPr sz="4450" spc="3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spc="45" dirty="0">
                <a:solidFill>
                  <a:srgbClr val="252324"/>
                </a:solidFill>
                <a:latin typeface="Trebuchet MS"/>
                <a:cs typeface="Trebuchet MS"/>
              </a:rPr>
              <a:t>believe</a:t>
            </a:r>
            <a:r>
              <a:rPr sz="4450" spc="-15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spc="-20" dirty="0">
                <a:solidFill>
                  <a:srgbClr val="252324"/>
                </a:solidFill>
                <a:latin typeface="Trebuchet MS"/>
                <a:cs typeface="Trebuchet MS"/>
              </a:rPr>
              <a:t>that</a:t>
            </a:r>
            <a:endParaRPr sz="4450">
              <a:latin typeface="Trebuchet MS"/>
              <a:cs typeface="Trebuchet MS"/>
            </a:endParaRPr>
          </a:p>
          <a:p>
            <a:pPr marL="12700" marR="325120">
              <a:lnSpc>
                <a:spcPts val="5400"/>
              </a:lnSpc>
              <a:spcBef>
                <a:spcPts val="55"/>
              </a:spcBef>
              <a:tabLst>
                <a:tab pos="8655050" algn="l"/>
              </a:tabLst>
            </a:pPr>
            <a:r>
              <a:rPr sz="4450" dirty="0">
                <a:solidFill>
                  <a:srgbClr val="252324"/>
                </a:solidFill>
                <a:latin typeface="Trebuchet MS"/>
                <a:cs typeface="Trebuchet MS"/>
              </a:rPr>
              <a:t>are</a:t>
            </a:r>
            <a:r>
              <a:rPr sz="4450" spc="-254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spc="125" dirty="0">
                <a:solidFill>
                  <a:srgbClr val="252324"/>
                </a:solidFill>
                <a:latin typeface="Trebuchet MS"/>
                <a:cs typeface="Trebuchet MS"/>
              </a:rPr>
              <a:t>unnecessary</a:t>
            </a:r>
            <a:r>
              <a:rPr sz="4450" spc="-7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spc="-10" dirty="0">
                <a:solidFill>
                  <a:srgbClr val="252324"/>
                </a:solidFill>
                <a:latin typeface="Trebuchet MS"/>
                <a:cs typeface="Trebuchet MS"/>
              </a:rPr>
              <a:t>or</a:t>
            </a:r>
            <a:r>
              <a:rPr sz="4450" spc="-31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spc="-10" dirty="0">
                <a:solidFill>
                  <a:srgbClr val="252324"/>
                </a:solidFill>
                <a:latin typeface="Trebuchet MS"/>
                <a:cs typeface="Trebuchet MS"/>
              </a:rPr>
              <a:t>insecure.</a:t>
            </a:r>
            <a:r>
              <a:rPr sz="4450" spc="-19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dirty="0">
                <a:solidFill>
                  <a:srgbClr val="252324"/>
                </a:solidFill>
                <a:latin typeface="Trebuchet MS"/>
                <a:cs typeface="Trebuchet MS"/>
              </a:rPr>
              <a:t>In</a:t>
            </a:r>
            <a:r>
              <a:rPr sz="4450" spc="-204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spc="-190" dirty="0">
                <a:solidFill>
                  <a:srgbClr val="252324"/>
                </a:solidFill>
                <a:latin typeface="Trebuchet MS"/>
                <a:cs typeface="Trebuchet MS"/>
              </a:rPr>
              <a:t>reality,</a:t>
            </a:r>
            <a:r>
              <a:rPr sz="4450" spc="-28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spc="-20" dirty="0">
                <a:solidFill>
                  <a:srgbClr val="252324"/>
                </a:solidFill>
                <a:latin typeface="Trebuchet MS"/>
                <a:cs typeface="Trebuchet MS"/>
              </a:rPr>
              <a:t>they </a:t>
            </a:r>
            <a:r>
              <a:rPr sz="4450" spc="45" dirty="0">
                <a:solidFill>
                  <a:srgbClr val="252324"/>
                </a:solidFill>
                <a:latin typeface="Trebuchet MS"/>
                <a:cs typeface="Trebuchet MS"/>
              </a:rPr>
              <a:t>provide</a:t>
            </a:r>
            <a:r>
              <a:rPr sz="4450" spc="-2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spc="-50" dirty="0">
                <a:solidFill>
                  <a:srgbClr val="252324"/>
                </a:solidFill>
                <a:latin typeface="Trebuchet MS"/>
                <a:cs typeface="Trebuchet MS"/>
              </a:rPr>
              <a:t>a</a:t>
            </a:r>
            <a:r>
              <a:rPr sz="4450" dirty="0">
                <a:solidFill>
                  <a:srgbClr val="252324"/>
                </a:solidFill>
                <a:latin typeface="Trebuchet MS"/>
                <a:cs typeface="Trebuchet MS"/>
              </a:rPr>
              <a:t>	than</a:t>
            </a:r>
            <a:r>
              <a:rPr sz="4450" spc="-19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spc="55" dirty="0">
                <a:solidFill>
                  <a:srgbClr val="252324"/>
                </a:solidFill>
                <a:latin typeface="Trebuchet MS"/>
                <a:cs typeface="Trebuchet MS"/>
              </a:rPr>
              <a:t>most</a:t>
            </a:r>
            <a:endParaRPr sz="4450">
              <a:latin typeface="Trebuchet MS"/>
              <a:cs typeface="Trebuchet MS"/>
            </a:endParaRPr>
          </a:p>
          <a:p>
            <a:pPr marL="12700" marR="5080">
              <a:lnSpc>
                <a:spcPct val="98000"/>
              </a:lnSpc>
              <a:spcBef>
                <a:spcPts val="5"/>
              </a:spcBef>
              <a:tabLst>
                <a:tab pos="5518150" algn="l"/>
              </a:tabLst>
            </a:pPr>
            <a:r>
              <a:rPr sz="4450" dirty="0">
                <a:solidFill>
                  <a:srgbClr val="252324"/>
                </a:solidFill>
                <a:latin typeface="Trebuchet MS"/>
                <a:cs typeface="Trebuchet MS"/>
              </a:rPr>
              <a:t>individuals</a:t>
            </a:r>
            <a:r>
              <a:rPr sz="4450" spc="-10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spc="65" dirty="0">
                <a:solidFill>
                  <a:srgbClr val="252324"/>
                </a:solidFill>
                <a:latin typeface="Trebuchet MS"/>
                <a:cs typeface="Trebuchet MS"/>
              </a:rPr>
              <a:t>can</a:t>
            </a:r>
            <a:r>
              <a:rPr sz="4450" spc="8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dirty="0">
                <a:solidFill>
                  <a:srgbClr val="252324"/>
                </a:solidFill>
                <a:latin typeface="Trebuchet MS"/>
                <a:cs typeface="Trebuchet MS"/>
              </a:rPr>
              <a:t>achieve</a:t>
            </a:r>
            <a:r>
              <a:rPr sz="4450" spc="5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spc="65" dirty="0">
                <a:solidFill>
                  <a:srgbClr val="252324"/>
                </a:solidFill>
                <a:latin typeface="Trebuchet MS"/>
                <a:cs typeface="Trebuchet MS"/>
              </a:rPr>
              <a:t>on</a:t>
            </a:r>
            <a:r>
              <a:rPr sz="4450" spc="9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spc="-100" dirty="0">
                <a:solidFill>
                  <a:srgbClr val="252324"/>
                </a:solidFill>
                <a:latin typeface="Trebuchet MS"/>
                <a:cs typeface="Trebuchet MS"/>
              </a:rPr>
              <a:t>their</a:t>
            </a:r>
            <a:r>
              <a:rPr sz="4450" spc="-26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dirty="0">
                <a:solidFill>
                  <a:srgbClr val="252324"/>
                </a:solidFill>
                <a:latin typeface="Trebuchet MS"/>
                <a:cs typeface="Trebuchet MS"/>
              </a:rPr>
              <a:t>own,</a:t>
            </a:r>
            <a:r>
              <a:rPr sz="4450" spc="-9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spc="80" dirty="0">
                <a:solidFill>
                  <a:srgbClr val="252324"/>
                </a:solidFill>
                <a:latin typeface="Trebuchet MS"/>
                <a:cs typeface="Trebuchet MS"/>
              </a:rPr>
              <a:t>making </a:t>
            </a:r>
            <a:r>
              <a:rPr sz="4450" spc="55" dirty="0">
                <a:solidFill>
                  <a:srgbClr val="252324"/>
                </a:solidFill>
                <a:latin typeface="Trebuchet MS"/>
                <a:cs typeface="Trebuchet MS"/>
              </a:rPr>
              <a:t>them</a:t>
            </a:r>
            <a:r>
              <a:rPr sz="4450" spc="-6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spc="-50" dirty="0">
                <a:solidFill>
                  <a:srgbClr val="252324"/>
                </a:solidFill>
                <a:latin typeface="Trebuchet MS"/>
                <a:cs typeface="Trebuchet MS"/>
              </a:rPr>
              <a:t>a</a:t>
            </a:r>
            <a:r>
              <a:rPr sz="4450" dirty="0">
                <a:solidFill>
                  <a:srgbClr val="252324"/>
                </a:solidFill>
                <a:latin typeface="Trebuchet MS"/>
                <a:cs typeface="Trebuchet MS"/>
              </a:rPr>
              <a:t>	</a:t>
            </a:r>
            <a:r>
              <a:rPr sz="4450" spc="-75" dirty="0">
                <a:solidFill>
                  <a:srgbClr val="252324"/>
                </a:solidFill>
                <a:latin typeface="Trebuchet MS"/>
                <a:cs typeface="Trebuchet MS"/>
              </a:rPr>
              <a:t>for</a:t>
            </a:r>
            <a:r>
              <a:rPr sz="4450" spc="-32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spc="85" dirty="0">
                <a:solidFill>
                  <a:srgbClr val="252324"/>
                </a:solidFill>
                <a:latin typeface="Trebuchet MS"/>
                <a:cs typeface="Trebuchet MS"/>
              </a:rPr>
              <a:t>anyone</a:t>
            </a:r>
            <a:r>
              <a:rPr sz="4450" spc="12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spc="90" dirty="0">
                <a:solidFill>
                  <a:srgbClr val="252324"/>
                </a:solidFill>
                <a:latin typeface="Trebuchet MS"/>
                <a:cs typeface="Trebuchet MS"/>
              </a:rPr>
              <a:t>concerned </a:t>
            </a:r>
            <a:r>
              <a:rPr sz="4450" dirty="0">
                <a:solidFill>
                  <a:srgbClr val="252324"/>
                </a:solidFill>
                <a:latin typeface="Trebuchet MS"/>
                <a:cs typeface="Trebuchet MS"/>
              </a:rPr>
              <a:t>about</a:t>
            </a:r>
            <a:r>
              <a:rPr sz="4450" spc="13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dirty="0">
                <a:solidFill>
                  <a:srgbClr val="252324"/>
                </a:solidFill>
                <a:latin typeface="Trebuchet MS"/>
                <a:cs typeface="Trebuchet MS"/>
              </a:rPr>
              <a:t>online</a:t>
            </a:r>
            <a:r>
              <a:rPr sz="4450" spc="7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4450" spc="-10" dirty="0">
                <a:solidFill>
                  <a:srgbClr val="252324"/>
                </a:solidFill>
                <a:latin typeface="Trebuchet MS"/>
                <a:cs typeface="Trebuchet MS"/>
              </a:rPr>
              <a:t>safety.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87423" y="1521079"/>
            <a:ext cx="70256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70" dirty="0"/>
              <a:t>COMMON</a:t>
            </a:r>
            <a:r>
              <a:rPr sz="4300" spc="-229" dirty="0"/>
              <a:t> </a:t>
            </a:r>
            <a:r>
              <a:rPr sz="4300" spc="-320" dirty="0"/>
              <a:t>MISCONCEPTIONS</a:t>
            </a:r>
            <a:endParaRPr sz="4300"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2039620" cy="2094230"/>
          </a:xfrm>
          <a:custGeom>
            <a:avLst/>
            <a:gdLst/>
            <a:ahLst/>
            <a:cxnLst/>
            <a:rect l="l" t="t" r="r" b="b"/>
            <a:pathLst>
              <a:path w="2039620" h="2094230">
                <a:moveTo>
                  <a:pt x="2039112" y="0"/>
                </a:moveTo>
                <a:lnTo>
                  <a:pt x="2025523" y="56388"/>
                </a:lnTo>
                <a:lnTo>
                  <a:pt x="1983105" y="201675"/>
                </a:lnTo>
                <a:lnTo>
                  <a:pt x="1932686" y="344170"/>
                </a:lnTo>
                <a:lnTo>
                  <a:pt x="1874393" y="483870"/>
                </a:lnTo>
                <a:lnTo>
                  <a:pt x="1809495" y="620522"/>
                </a:lnTo>
                <a:lnTo>
                  <a:pt x="1737487" y="752983"/>
                </a:lnTo>
                <a:lnTo>
                  <a:pt x="1658366" y="881761"/>
                </a:lnTo>
                <a:lnTo>
                  <a:pt x="1572641" y="1006348"/>
                </a:lnTo>
                <a:lnTo>
                  <a:pt x="1480439" y="1126490"/>
                </a:lnTo>
                <a:lnTo>
                  <a:pt x="1382522" y="1241678"/>
                </a:lnTo>
                <a:lnTo>
                  <a:pt x="1278128" y="1351026"/>
                </a:lnTo>
                <a:lnTo>
                  <a:pt x="1168717" y="1455420"/>
                </a:lnTo>
                <a:lnTo>
                  <a:pt x="1053515" y="1553210"/>
                </a:lnTo>
                <a:lnTo>
                  <a:pt x="933272" y="1645412"/>
                </a:lnTo>
                <a:lnTo>
                  <a:pt x="808710" y="1731010"/>
                </a:lnTo>
                <a:lnTo>
                  <a:pt x="679818" y="1810131"/>
                </a:lnTo>
                <a:lnTo>
                  <a:pt x="546620" y="1882140"/>
                </a:lnTo>
                <a:lnTo>
                  <a:pt x="410527" y="1947672"/>
                </a:lnTo>
                <a:lnTo>
                  <a:pt x="270840" y="2005202"/>
                </a:lnTo>
                <a:lnTo>
                  <a:pt x="128282" y="2055622"/>
                </a:lnTo>
                <a:lnTo>
                  <a:pt x="0" y="2093722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9143"/>
            <a:ext cx="18297525" cy="2810510"/>
            <a:chOff x="0" y="-9143"/>
            <a:chExt cx="18297525" cy="281051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31875"/>
            </a:xfrm>
            <a:custGeom>
              <a:avLst/>
              <a:gdLst/>
              <a:ahLst/>
              <a:cxnLst/>
              <a:rect l="l" t="t" r="r" b="b"/>
              <a:pathLst>
                <a:path w="18288000" h="1031875">
                  <a:moveTo>
                    <a:pt x="18288000" y="545592"/>
                  </a:moveTo>
                  <a:lnTo>
                    <a:pt x="0" y="545592"/>
                  </a:lnTo>
                </a:path>
                <a:path w="18288000" h="1031875">
                  <a:moveTo>
                    <a:pt x="15931896" y="1031367"/>
                  </a:moveTo>
                  <a:lnTo>
                    <a:pt x="15933928" y="946023"/>
                  </a:lnTo>
                  <a:lnTo>
                    <a:pt x="15940786" y="859790"/>
                  </a:lnTo>
                  <a:lnTo>
                    <a:pt x="15951835" y="775081"/>
                  </a:lnTo>
                  <a:lnTo>
                    <a:pt x="15967710" y="691007"/>
                  </a:lnTo>
                  <a:lnTo>
                    <a:pt x="15987648" y="607695"/>
                  </a:lnTo>
                  <a:lnTo>
                    <a:pt x="16011779" y="525018"/>
                  </a:lnTo>
                  <a:lnTo>
                    <a:pt x="16040735" y="444373"/>
                  </a:lnTo>
                  <a:lnTo>
                    <a:pt x="16073755" y="365125"/>
                  </a:lnTo>
                  <a:lnTo>
                    <a:pt x="16110458" y="287274"/>
                  </a:lnTo>
                  <a:lnTo>
                    <a:pt x="16151860" y="212217"/>
                  </a:lnTo>
                  <a:lnTo>
                    <a:pt x="16196564" y="139192"/>
                  </a:lnTo>
                  <a:lnTo>
                    <a:pt x="16244823" y="68199"/>
                  </a:lnTo>
                  <a:lnTo>
                    <a:pt x="16297275" y="0"/>
                  </a:lnTo>
                </a:path>
              </a:pathLst>
            </a:custGeom>
            <a:ln w="18288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931895" y="1031367"/>
              <a:ext cx="2355850" cy="1638935"/>
            </a:xfrm>
            <a:custGeom>
              <a:avLst/>
              <a:gdLst/>
              <a:ahLst/>
              <a:cxnLst/>
              <a:rect l="l" t="t" r="r" b="b"/>
              <a:pathLst>
                <a:path w="2355850" h="1638935">
                  <a:moveTo>
                    <a:pt x="2355596" y="1472692"/>
                  </a:moveTo>
                  <a:lnTo>
                    <a:pt x="2306192" y="1496441"/>
                  </a:lnTo>
                  <a:lnTo>
                    <a:pt x="2226817" y="1529588"/>
                  </a:lnTo>
                  <a:lnTo>
                    <a:pt x="2146173" y="1557781"/>
                  </a:lnTo>
                  <a:lnTo>
                    <a:pt x="2063369" y="1582674"/>
                  </a:lnTo>
                  <a:lnTo>
                    <a:pt x="1980057" y="1602613"/>
                  </a:lnTo>
                  <a:lnTo>
                    <a:pt x="1895982" y="1618488"/>
                  </a:lnTo>
                  <a:lnTo>
                    <a:pt x="1810384" y="1629536"/>
                  </a:lnTo>
                  <a:lnTo>
                    <a:pt x="1724913" y="1636395"/>
                  </a:lnTo>
                  <a:lnTo>
                    <a:pt x="1639442" y="1638427"/>
                  </a:lnTo>
                  <a:lnTo>
                    <a:pt x="1639442" y="1637792"/>
                  </a:lnTo>
                  <a:lnTo>
                    <a:pt x="1553971" y="1635632"/>
                  </a:lnTo>
                  <a:lnTo>
                    <a:pt x="1467738" y="1628775"/>
                  </a:lnTo>
                  <a:lnTo>
                    <a:pt x="1382902" y="1617726"/>
                  </a:lnTo>
                  <a:lnTo>
                    <a:pt x="1298828" y="1601851"/>
                  </a:lnTo>
                  <a:lnTo>
                    <a:pt x="1215517" y="1581911"/>
                  </a:lnTo>
                  <a:lnTo>
                    <a:pt x="1132586" y="1557781"/>
                  </a:lnTo>
                  <a:lnTo>
                    <a:pt x="1052067" y="1528826"/>
                  </a:lnTo>
                  <a:lnTo>
                    <a:pt x="972692" y="1496441"/>
                  </a:lnTo>
                  <a:lnTo>
                    <a:pt x="895603" y="1459229"/>
                  </a:lnTo>
                  <a:lnTo>
                    <a:pt x="819657" y="1418590"/>
                  </a:lnTo>
                  <a:lnTo>
                    <a:pt x="746632" y="1373885"/>
                  </a:lnTo>
                  <a:lnTo>
                    <a:pt x="676275" y="1324991"/>
                  </a:lnTo>
                  <a:lnTo>
                    <a:pt x="608075" y="1272540"/>
                  </a:lnTo>
                  <a:lnTo>
                    <a:pt x="542544" y="1217422"/>
                  </a:lnTo>
                  <a:lnTo>
                    <a:pt x="480440" y="1158240"/>
                  </a:lnTo>
                  <a:lnTo>
                    <a:pt x="421132" y="1096264"/>
                  </a:lnTo>
                  <a:lnTo>
                    <a:pt x="365378" y="1030731"/>
                  </a:lnTo>
                  <a:lnTo>
                    <a:pt x="313690" y="962532"/>
                  </a:lnTo>
                  <a:lnTo>
                    <a:pt x="264667" y="892301"/>
                  </a:lnTo>
                  <a:lnTo>
                    <a:pt x="219963" y="819276"/>
                  </a:lnTo>
                  <a:lnTo>
                    <a:pt x="179196" y="743457"/>
                  </a:lnTo>
                  <a:lnTo>
                    <a:pt x="141859" y="666242"/>
                  </a:lnTo>
                  <a:lnTo>
                    <a:pt x="108838" y="586994"/>
                  </a:lnTo>
                  <a:lnTo>
                    <a:pt x="80517" y="506475"/>
                  </a:lnTo>
                  <a:lnTo>
                    <a:pt x="55752" y="423799"/>
                  </a:lnTo>
                  <a:lnTo>
                    <a:pt x="35813" y="340359"/>
                  </a:lnTo>
                  <a:lnTo>
                    <a:pt x="19938" y="256285"/>
                  </a:lnTo>
                  <a:lnTo>
                    <a:pt x="8890" y="170942"/>
                  </a:lnTo>
                  <a:lnTo>
                    <a:pt x="2032" y="85471"/>
                  </a:lnTo>
                  <a:lnTo>
                    <a:pt x="0" y="0"/>
                  </a:lnTo>
                </a:path>
              </a:pathLst>
            </a:custGeom>
            <a:ln w="18288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5400" y="0"/>
              <a:ext cx="1752600" cy="2069464"/>
            </a:xfrm>
            <a:custGeom>
              <a:avLst/>
              <a:gdLst/>
              <a:ahLst/>
              <a:cxnLst/>
              <a:rect l="l" t="t" r="r" b="b"/>
              <a:pathLst>
                <a:path w="1752600" h="2069464">
                  <a:moveTo>
                    <a:pt x="1145032" y="0"/>
                  </a:moveTo>
                  <a:lnTo>
                    <a:pt x="928623" y="0"/>
                  </a:lnTo>
                  <a:lnTo>
                    <a:pt x="874903" y="7620"/>
                  </a:lnTo>
                  <a:lnTo>
                    <a:pt x="821182" y="17272"/>
                  </a:lnTo>
                  <a:lnTo>
                    <a:pt x="768223" y="29591"/>
                  </a:lnTo>
                  <a:lnTo>
                    <a:pt x="716534" y="45466"/>
                  </a:lnTo>
                  <a:lnTo>
                    <a:pt x="665480" y="63373"/>
                  </a:lnTo>
                  <a:lnTo>
                    <a:pt x="615188" y="84074"/>
                  </a:lnTo>
                  <a:lnTo>
                    <a:pt x="566292" y="107569"/>
                  </a:lnTo>
                  <a:lnTo>
                    <a:pt x="518667" y="133731"/>
                  </a:lnTo>
                  <a:lnTo>
                    <a:pt x="471932" y="161925"/>
                  </a:lnTo>
                  <a:lnTo>
                    <a:pt x="427101" y="192277"/>
                  </a:lnTo>
                  <a:lnTo>
                    <a:pt x="384428" y="225425"/>
                  </a:lnTo>
                  <a:lnTo>
                    <a:pt x="343026" y="261239"/>
                  </a:lnTo>
                  <a:lnTo>
                    <a:pt x="303784" y="298450"/>
                  </a:lnTo>
                  <a:lnTo>
                    <a:pt x="266573" y="337693"/>
                  </a:lnTo>
                  <a:lnTo>
                    <a:pt x="230759" y="379095"/>
                  </a:lnTo>
                  <a:lnTo>
                    <a:pt x="197611" y="421767"/>
                  </a:lnTo>
                  <a:lnTo>
                    <a:pt x="167513" y="466598"/>
                  </a:lnTo>
                  <a:lnTo>
                    <a:pt x="139192" y="512825"/>
                  </a:lnTo>
                  <a:lnTo>
                    <a:pt x="113030" y="560959"/>
                  </a:lnTo>
                  <a:lnTo>
                    <a:pt x="89534" y="609981"/>
                  </a:lnTo>
                  <a:lnTo>
                    <a:pt x="68961" y="660273"/>
                  </a:lnTo>
                  <a:lnTo>
                    <a:pt x="51053" y="711326"/>
                  </a:lnTo>
                  <a:lnTo>
                    <a:pt x="35178" y="763016"/>
                  </a:lnTo>
                  <a:lnTo>
                    <a:pt x="22732" y="815975"/>
                  </a:lnTo>
                  <a:lnTo>
                    <a:pt x="13080" y="869823"/>
                  </a:lnTo>
                  <a:lnTo>
                    <a:pt x="5461" y="923544"/>
                  </a:lnTo>
                  <a:lnTo>
                    <a:pt x="1396" y="977265"/>
                  </a:lnTo>
                  <a:lnTo>
                    <a:pt x="0" y="1031748"/>
                  </a:lnTo>
                  <a:lnTo>
                    <a:pt x="1396" y="1086231"/>
                  </a:lnTo>
                  <a:lnTo>
                    <a:pt x="5461" y="1139952"/>
                  </a:lnTo>
                  <a:lnTo>
                    <a:pt x="13080" y="1193673"/>
                  </a:lnTo>
                  <a:lnTo>
                    <a:pt x="22732" y="1247521"/>
                  </a:lnTo>
                  <a:lnTo>
                    <a:pt x="35178" y="1299845"/>
                  </a:lnTo>
                  <a:lnTo>
                    <a:pt x="51053" y="1352296"/>
                  </a:lnTo>
                  <a:lnTo>
                    <a:pt x="68961" y="1403223"/>
                  </a:lnTo>
                  <a:lnTo>
                    <a:pt x="89534" y="1453515"/>
                  </a:lnTo>
                  <a:lnTo>
                    <a:pt x="113030" y="1502537"/>
                  </a:lnTo>
                  <a:lnTo>
                    <a:pt x="139192" y="1550035"/>
                  </a:lnTo>
                  <a:lnTo>
                    <a:pt x="167513" y="1596263"/>
                  </a:lnTo>
                  <a:lnTo>
                    <a:pt x="198373" y="1640967"/>
                  </a:lnTo>
                  <a:lnTo>
                    <a:pt x="231394" y="1684401"/>
                  </a:lnTo>
                  <a:lnTo>
                    <a:pt x="266573" y="1725168"/>
                  </a:lnTo>
                  <a:lnTo>
                    <a:pt x="303784" y="1765046"/>
                  </a:lnTo>
                  <a:lnTo>
                    <a:pt x="343026" y="1802257"/>
                  </a:lnTo>
                  <a:lnTo>
                    <a:pt x="384428" y="1837436"/>
                  </a:lnTo>
                  <a:lnTo>
                    <a:pt x="427863" y="1870583"/>
                  </a:lnTo>
                  <a:lnTo>
                    <a:pt x="472694" y="1900809"/>
                  </a:lnTo>
                  <a:lnTo>
                    <a:pt x="518667" y="1929765"/>
                  </a:lnTo>
                  <a:lnTo>
                    <a:pt x="566292" y="1955292"/>
                  </a:lnTo>
                  <a:lnTo>
                    <a:pt x="615188" y="1978787"/>
                  </a:lnTo>
                  <a:lnTo>
                    <a:pt x="665480" y="1999361"/>
                  </a:lnTo>
                  <a:lnTo>
                    <a:pt x="716534" y="2017395"/>
                  </a:lnTo>
                  <a:lnTo>
                    <a:pt x="768857" y="2033143"/>
                  </a:lnTo>
                  <a:lnTo>
                    <a:pt x="821182" y="2045589"/>
                  </a:lnTo>
                  <a:lnTo>
                    <a:pt x="874903" y="2055241"/>
                  </a:lnTo>
                  <a:lnTo>
                    <a:pt x="928623" y="2062861"/>
                  </a:lnTo>
                  <a:lnTo>
                    <a:pt x="982344" y="2066925"/>
                  </a:lnTo>
                  <a:lnTo>
                    <a:pt x="1036828" y="2068322"/>
                  </a:lnTo>
                  <a:lnTo>
                    <a:pt x="1036828" y="2069084"/>
                  </a:lnTo>
                  <a:lnTo>
                    <a:pt x="1091311" y="2067687"/>
                  </a:lnTo>
                  <a:lnTo>
                    <a:pt x="1145032" y="2063496"/>
                  </a:lnTo>
                  <a:lnTo>
                    <a:pt x="1198753" y="2055876"/>
                  </a:lnTo>
                  <a:lnTo>
                    <a:pt x="1252473" y="2046224"/>
                  </a:lnTo>
                  <a:lnTo>
                    <a:pt x="1304798" y="2033905"/>
                  </a:lnTo>
                  <a:lnTo>
                    <a:pt x="1357121" y="2018030"/>
                  </a:lnTo>
                  <a:lnTo>
                    <a:pt x="1408176" y="2000123"/>
                  </a:lnTo>
                  <a:lnTo>
                    <a:pt x="1458467" y="1979422"/>
                  </a:lnTo>
                  <a:lnTo>
                    <a:pt x="1507363" y="1956053"/>
                  </a:lnTo>
                  <a:lnTo>
                    <a:pt x="1554988" y="1929765"/>
                  </a:lnTo>
                  <a:lnTo>
                    <a:pt x="1600961" y="1901571"/>
                  </a:lnTo>
                  <a:lnTo>
                    <a:pt x="1645792" y="1870583"/>
                  </a:lnTo>
                  <a:lnTo>
                    <a:pt x="1689227" y="1837436"/>
                  </a:lnTo>
                  <a:lnTo>
                    <a:pt x="1729867" y="1802257"/>
                  </a:lnTo>
                  <a:lnTo>
                    <a:pt x="1752473" y="1781302"/>
                  </a:lnTo>
                  <a:lnTo>
                    <a:pt x="1752473" y="281940"/>
                  </a:lnTo>
                  <a:lnTo>
                    <a:pt x="1689227" y="225425"/>
                  </a:lnTo>
                  <a:lnTo>
                    <a:pt x="1646555" y="192277"/>
                  </a:lnTo>
                  <a:lnTo>
                    <a:pt x="1601723" y="161925"/>
                  </a:lnTo>
                  <a:lnTo>
                    <a:pt x="1555623" y="133731"/>
                  </a:lnTo>
                  <a:lnTo>
                    <a:pt x="1507363" y="107569"/>
                  </a:lnTo>
                  <a:lnTo>
                    <a:pt x="1458467" y="84074"/>
                  </a:lnTo>
                  <a:lnTo>
                    <a:pt x="1408176" y="63373"/>
                  </a:lnTo>
                  <a:lnTo>
                    <a:pt x="1357121" y="45466"/>
                  </a:lnTo>
                  <a:lnTo>
                    <a:pt x="1305432" y="29591"/>
                  </a:lnTo>
                  <a:lnTo>
                    <a:pt x="1252473" y="17272"/>
                  </a:lnTo>
                  <a:lnTo>
                    <a:pt x="1198753" y="7620"/>
                  </a:lnTo>
                  <a:lnTo>
                    <a:pt x="1145032" y="0"/>
                  </a:lnTo>
                  <a:close/>
                </a:path>
              </a:pathLst>
            </a:custGeom>
            <a:solidFill>
              <a:srgbClr val="4985E8">
                <a:alpha val="2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36923" y="1524"/>
              <a:ext cx="1752600" cy="1031875"/>
            </a:xfrm>
            <a:custGeom>
              <a:avLst/>
              <a:gdLst/>
              <a:ahLst/>
              <a:cxnLst/>
              <a:rect l="l" t="t" r="r" b="b"/>
              <a:pathLst>
                <a:path w="1752600" h="1031875">
                  <a:moveTo>
                    <a:pt x="0" y="1031748"/>
                  </a:moveTo>
                  <a:lnTo>
                    <a:pt x="1397" y="977265"/>
                  </a:lnTo>
                  <a:lnTo>
                    <a:pt x="5461" y="923544"/>
                  </a:lnTo>
                  <a:lnTo>
                    <a:pt x="13081" y="869823"/>
                  </a:lnTo>
                  <a:lnTo>
                    <a:pt x="22733" y="815975"/>
                  </a:lnTo>
                  <a:lnTo>
                    <a:pt x="35179" y="763016"/>
                  </a:lnTo>
                  <a:lnTo>
                    <a:pt x="51054" y="711326"/>
                  </a:lnTo>
                  <a:lnTo>
                    <a:pt x="68961" y="660273"/>
                  </a:lnTo>
                  <a:lnTo>
                    <a:pt x="89535" y="609981"/>
                  </a:lnTo>
                  <a:lnTo>
                    <a:pt x="113030" y="560959"/>
                  </a:lnTo>
                  <a:lnTo>
                    <a:pt x="139192" y="512825"/>
                  </a:lnTo>
                  <a:lnTo>
                    <a:pt x="167513" y="466598"/>
                  </a:lnTo>
                  <a:lnTo>
                    <a:pt x="197612" y="421767"/>
                  </a:lnTo>
                  <a:lnTo>
                    <a:pt x="230759" y="379095"/>
                  </a:lnTo>
                  <a:lnTo>
                    <a:pt x="266573" y="337693"/>
                  </a:lnTo>
                  <a:lnTo>
                    <a:pt x="303784" y="298450"/>
                  </a:lnTo>
                  <a:lnTo>
                    <a:pt x="343027" y="261239"/>
                  </a:lnTo>
                  <a:lnTo>
                    <a:pt x="384429" y="225425"/>
                  </a:lnTo>
                  <a:lnTo>
                    <a:pt x="427101" y="192277"/>
                  </a:lnTo>
                  <a:lnTo>
                    <a:pt x="471932" y="161925"/>
                  </a:lnTo>
                  <a:lnTo>
                    <a:pt x="518668" y="133731"/>
                  </a:lnTo>
                  <a:lnTo>
                    <a:pt x="566293" y="107569"/>
                  </a:lnTo>
                  <a:lnTo>
                    <a:pt x="615188" y="84074"/>
                  </a:lnTo>
                  <a:lnTo>
                    <a:pt x="665480" y="63373"/>
                  </a:lnTo>
                  <a:lnTo>
                    <a:pt x="716534" y="45466"/>
                  </a:lnTo>
                  <a:lnTo>
                    <a:pt x="768223" y="29591"/>
                  </a:lnTo>
                  <a:lnTo>
                    <a:pt x="821182" y="17272"/>
                  </a:lnTo>
                  <a:lnTo>
                    <a:pt x="874903" y="7620"/>
                  </a:lnTo>
                  <a:lnTo>
                    <a:pt x="928624" y="0"/>
                  </a:lnTo>
                </a:path>
                <a:path w="1752600" h="1031875">
                  <a:moveTo>
                    <a:pt x="1145032" y="0"/>
                  </a:moveTo>
                  <a:lnTo>
                    <a:pt x="1198753" y="7620"/>
                  </a:lnTo>
                  <a:lnTo>
                    <a:pt x="1252474" y="17272"/>
                  </a:lnTo>
                  <a:lnTo>
                    <a:pt x="1305433" y="29591"/>
                  </a:lnTo>
                  <a:lnTo>
                    <a:pt x="1357122" y="45466"/>
                  </a:lnTo>
                  <a:lnTo>
                    <a:pt x="1408176" y="63373"/>
                  </a:lnTo>
                  <a:lnTo>
                    <a:pt x="1458468" y="84074"/>
                  </a:lnTo>
                  <a:lnTo>
                    <a:pt x="1507363" y="107569"/>
                  </a:lnTo>
                  <a:lnTo>
                    <a:pt x="1555623" y="133731"/>
                  </a:lnTo>
                  <a:lnTo>
                    <a:pt x="1601724" y="161925"/>
                  </a:lnTo>
                  <a:lnTo>
                    <a:pt x="1646555" y="192277"/>
                  </a:lnTo>
                  <a:lnTo>
                    <a:pt x="1689227" y="225425"/>
                  </a:lnTo>
                  <a:lnTo>
                    <a:pt x="1730629" y="261239"/>
                  </a:lnTo>
                  <a:lnTo>
                    <a:pt x="1752473" y="28194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36923" y="1033272"/>
              <a:ext cx="1752600" cy="1037590"/>
            </a:xfrm>
            <a:custGeom>
              <a:avLst/>
              <a:gdLst/>
              <a:ahLst/>
              <a:cxnLst/>
              <a:rect l="l" t="t" r="r" b="b"/>
              <a:pathLst>
                <a:path w="1752600" h="1037589">
                  <a:moveTo>
                    <a:pt x="1752473" y="749553"/>
                  </a:moveTo>
                  <a:lnTo>
                    <a:pt x="1689227" y="805688"/>
                  </a:lnTo>
                  <a:lnTo>
                    <a:pt x="1645793" y="838835"/>
                  </a:lnTo>
                  <a:lnTo>
                    <a:pt x="1600962" y="869823"/>
                  </a:lnTo>
                  <a:lnTo>
                    <a:pt x="1554988" y="898017"/>
                  </a:lnTo>
                  <a:lnTo>
                    <a:pt x="1507363" y="924305"/>
                  </a:lnTo>
                  <a:lnTo>
                    <a:pt x="1458468" y="947674"/>
                  </a:lnTo>
                  <a:lnTo>
                    <a:pt x="1408176" y="968375"/>
                  </a:lnTo>
                  <a:lnTo>
                    <a:pt x="1357122" y="986281"/>
                  </a:lnTo>
                  <a:lnTo>
                    <a:pt x="1304798" y="1002156"/>
                  </a:lnTo>
                  <a:lnTo>
                    <a:pt x="1252474" y="1014476"/>
                  </a:lnTo>
                  <a:lnTo>
                    <a:pt x="1198753" y="1024127"/>
                  </a:lnTo>
                  <a:lnTo>
                    <a:pt x="1145032" y="1031748"/>
                  </a:lnTo>
                  <a:lnTo>
                    <a:pt x="1091311" y="1035939"/>
                  </a:lnTo>
                  <a:lnTo>
                    <a:pt x="1036828" y="1037336"/>
                  </a:lnTo>
                  <a:lnTo>
                    <a:pt x="1036828" y="1036574"/>
                  </a:lnTo>
                  <a:lnTo>
                    <a:pt x="982345" y="1035176"/>
                  </a:lnTo>
                  <a:lnTo>
                    <a:pt x="928624" y="1031113"/>
                  </a:lnTo>
                  <a:lnTo>
                    <a:pt x="874903" y="1023493"/>
                  </a:lnTo>
                  <a:lnTo>
                    <a:pt x="821182" y="1013841"/>
                  </a:lnTo>
                  <a:lnTo>
                    <a:pt x="768858" y="1001395"/>
                  </a:lnTo>
                  <a:lnTo>
                    <a:pt x="716534" y="985647"/>
                  </a:lnTo>
                  <a:lnTo>
                    <a:pt x="665480" y="967613"/>
                  </a:lnTo>
                  <a:lnTo>
                    <a:pt x="615188" y="947039"/>
                  </a:lnTo>
                  <a:lnTo>
                    <a:pt x="566293" y="923544"/>
                  </a:lnTo>
                  <a:lnTo>
                    <a:pt x="518668" y="898017"/>
                  </a:lnTo>
                  <a:lnTo>
                    <a:pt x="472694" y="869061"/>
                  </a:lnTo>
                  <a:lnTo>
                    <a:pt x="427863" y="838835"/>
                  </a:lnTo>
                  <a:lnTo>
                    <a:pt x="384429" y="805688"/>
                  </a:lnTo>
                  <a:lnTo>
                    <a:pt x="343027" y="770509"/>
                  </a:lnTo>
                  <a:lnTo>
                    <a:pt x="303784" y="733298"/>
                  </a:lnTo>
                  <a:lnTo>
                    <a:pt x="266573" y="693420"/>
                  </a:lnTo>
                  <a:lnTo>
                    <a:pt x="231394" y="652652"/>
                  </a:lnTo>
                  <a:lnTo>
                    <a:pt x="198374" y="609219"/>
                  </a:lnTo>
                  <a:lnTo>
                    <a:pt x="167513" y="564515"/>
                  </a:lnTo>
                  <a:lnTo>
                    <a:pt x="139192" y="518287"/>
                  </a:lnTo>
                  <a:lnTo>
                    <a:pt x="113030" y="470789"/>
                  </a:lnTo>
                  <a:lnTo>
                    <a:pt x="89535" y="421767"/>
                  </a:lnTo>
                  <a:lnTo>
                    <a:pt x="68961" y="371475"/>
                  </a:lnTo>
                  <a:lnTo>
                    <a:pt x="51054" y="320548"/>
                  </a:lnTo>
                  <a:lnTo>
                    <a:pt x="35179" y="268097"/>
                  </a:lnTo>
                  <a:lnTo>
                    <a:pt x="22733" y="215773"/>
                  </a:lnTo>
                  <a:lnTo>
                    <a:pt x="13081" y="161925"/>
                  </a:lnTo>
                  <a:lnTo>
                    <a:pt x="5461" y="108203"/>
                  </a:lnTo>
                  <a:lnTo>
                    <a:pt x="1397" y="54483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35400" y="0"/>
              <a:ext cx="1752600" cy="1031875"/>
            </a:xfrm>
            <a:custGeom>
              <a:avLst/>
              <a:gdLst/>
              <a:ahLst/>
              <a:cxnLst/>
              <a:rect l="l" t="t" r="r" b="b"/>
              <a:pathLst>
                <a:path w="1752600" h="1031875">
                  <a:moveTo>
                    <a:pt x="0" y="1031748"/>
                  </a:moveTo>
                  <a:lnTo>
                    <a:pt x="1396" y="977265"/>
                  </a:lnTo>
                  <a:lnTo>
                    <a:pt x="5461" y="923544"/>
                  </a:lnTo>
                  <a:lnTo>
                    <a:pt x="13080" y="869823"/>
                  </a:lnTo>
                  <a:lnTo>
                    <a:pt x="22732" y="815975"/>
                  </a:lnTo>
                  <a:lnTo>
                    <a:pt x="35178" y="763016"/>
                  </a:lnTo>
                  <a:lnTo>
                    <a:pt x="51053" y="711326"/>
                  </a:lnTo>
                  <a:lnTo>
                    <a:pt x="68961" y="660273"/>
                  </a:lnTo>
                  <a:lnTo>
                    <a:pt x="89534" y="609981"/>
                  </a:lnTo>
                  <a:lnTo>
                    <a:pt x="113030" y="560959"/>
                  </a:lnTo>
                  <a:lnTo>
                    <a:pt x="139192" y="512825"/>
                  </a:lnTo>
                  <a:lnTo>
                    <a:pt x="167513" y="466598"/>
                  </a:lnTo>
                  <a:lnTo>
                    <a:pt x="197611" y="421767"/>
                  </a:lnTo>
                  <a:lnTo>
                    <a:pt x="230759" y="379095"/>
                  </a:lnTo>
                  <a:lnTo>
                    <a:pt x="266573" y="337693"/>
                  </a:lnTo>
                  <a:lnTo>
                    <a:pt x="303784" y="298450"/>
                  </a:lnTo>
                  <a:lnTo>
                    <a:pt x="343026" y="261239"/>
                  </a:lnTo>
                  <a:lnTo>
                    <a:pt x="384428" y="225425"/>
                  </a:lnTo>
                  <a:lnTo>
                    <a:pt x="427101" y="192277"/>
                  </a:lnTo>
                  <a:lnTo>
                    <a:pt x="471932" y="161925"/>
                  </a:lnTo>
                  <a:lnTo>
                    <a:pt x="518667" y="133731"/>
                  </a:lnTo>
                  <a:lnTo>
                    <a:pt x="566292" y="107569"/>
                  </a:lnTo>
                  <a:lnTo>
                    <a:pt x="615188" y="84074"/>
                  </a:lnTo>
                  <a:lnTo>
                    <a:pt x="665480" y="63373"/>
                  </a:lnTo>
                  <a:lnTo>
                    <a:pt x="716534" y="45466"/>
                  </a:lnTo>
                  <a:lnTo>
                    <a:pt x="768223" y="29591"/>
                  </a:lnTo>
                  <a:lnTo>
                    <a:pt x="821182" y="17272"/>
                  </a:lnTo>
                  <a:lnTo>
                    <a:pt x="874903" y="7620"/>
                  </a:lnTo>
                  <a:lnTo>
                    <a:pt x="928623" y="0"/>
                  </a:lnTo>
                </a:path>
                <a:path w="1752600" h="1031875">
                  <a:moveTo>
                    <a:pt x="1145032" y="0"/>
                  </a:moveTo>
                  <a:lnTo>
                    <a:pt x="1198753" y="7620"/>
                  </a:lnTo>
                  <a:lnTo>
                    <a:pt x="1252473" y="17272"/>
                  </a:lnTo>
                  <a:lnTo>
                    <a:pt x="1305432" y="29591"/>
                  </a:lnTo>
                  <a:lnTo>
                    <a:pt x="1357121" y="45466"/>
                  </a:lnTo>
                  <a:lnTo>
                    <a:pt x="1408176" y="63373"/>
                  </a:lnTo>
                  <a:lnTo>
                    <a:pt x="1458467" y="84074"/>
                  </a:lnTo>
                  <a:lnTo>
                    <a:pt x="1507363" y="107569"/>
                  </a:lnTo>
                  <a:lnTo>
                    <a:pt x="1555623" y="133731"/>
                  </a:lnTo>
                  <a:lnTo>
                    <a:pt x="1601723" y="161925"/>
                  </a:lnTo>
                  <a:lnTo>
                    <a:pt x="1646555" y="192277"/>
                  </a:lnTo>
                  <a:lnTo>
                    <a:pt x="1689227" y="225425"/>
                  </a:lnTo>
                  <a:lnTo>
                    <a:pt x="1730628" y="261239"/>
                  </a:lnTo>
                  <a:lnTo>
                    <a:pt x="1752473" y="281940"/>
                  </a:lnTo>
                </a:path>
              </a:pathLst>
            </a:custGeom>
            <a:ln w="18288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35400" y="1031748"/>
              <a:ext cx="1752600" cy="1037590"/>
            </a:xfrm>
            <a:custGeom>
              <a:avLst/>
              <a:gdLst/>
              <a:ahLst/>
              <a:cxnLst/>
              <a:rect l="l" t="t" r="r" b="b"/>
              <a:pathLst>
                <a:path w="1752600" h="1037589">
                  <a:moveTo>
                    <a:pt x="1752473" y="749553"/>
                  </a:moveTo>
                  <a:lnTo>
                    <a:pt x="1689227" y="805688"/>
                  </a:lnTo>
                  <a:lnTo>
                    <a:pt x="1645792" y="838835"/>
                  </a:lnTo>
                  <a:lnTo>
                    <a:pt x="1600961" y="869823"/>
                  </a:lnTo>
                  <a:lnTo>
                    <a:pt x="1554988" y="898017"/>
                  </a:lnTo>
                  <a:lnTo>
                    <a:pt x="1507363" y="924305"/>
                  </a:lnTo>
                  <a:lnTo>
                    <a:pt x="1458467" y="947674"/>
                  </a:lnTo>
                  <a:lnTo>
                    <a:pt x="1408176" y="968375"/>
                  </a:lnTo>
                  <a:lnTo>
                    <a:pt x="1357121" y="986282"/>
                  </a:lnTo>
                  <a:lnTo>
                    <a:pt x="1304798" y="1002157"/>
                  </a:lnTo>
                  <a:lnTo>
                    <a:pt x="1252473" y="1014476"/>
                  </a:lnTo>
                  <a:lnTo>
                    <a:pt x="1198753" y="1024127"/>
                  </a:lnTo>
                  <a:lnTo>
                    <a:pt x="1145032" y="1031748"/>
                  </a:lnTo>
                  <a:lnTo>
                    <a:pt x="1091311" y="1035939"/>
                  </a:lnTo>
                  <a:lnTo>
                    <a:pt x="1036828" y="1037336"/>
                  </a:lnTo>
                  <a:lnTo>
                    <a:pt x="1036828" y="1036574"/>
                  </a:lnTo>
                  <a:lnTo>
                    <a:pt x="982344" y="1035176"/>
                  </a:lnTo>
                  <a:lnTo>
                    <a:pt x="928623" y="1031113"/>
                  </a:lnTo>
                  <a:lnTo>
                    <a:pt x="874903" y="1023493"/>
                  </a:lnTo>
                  <a:lnTo>
                    <a:pt x="821182" y="1013841"/>
                  </a:lnTo>
                  <a:lnTo>
                    <a:pt x="768857" y="1001395"/>
                  </a:lnTo>
                  <a:lnTo>
                    <a:pt x="716534" y="985647"/>
                  </a:lnTo>
                  <a:lnTo>
                    <a:pt x="665480" y="967613"/>
                  </a:lnTo>
                  <a:lnTo>
                    <a:pt x="615188" y="947039"/>
                  </a:lnTo>
                  <a:lnTo>
                    <a:pt x="566292" y="923544"/>
                  </a:lnTo>
                  <a:lnTo>
                    <a:pt x="518667" y="898017"/>
                  </a:lnTo>
                  <a:lnTo>
                    <a:pt x="472694" y="869061"/>
                  </a:lnTo>
                  <a:lnTo>
                    <a:pt x="427863" y="838835"/>
                  </a:lnTo>
                  <a:lnTo>
                    <a:pt x="384428" y="805688"/>
                  </a:lnTo>
                  <a:lnTo>
                    <a:pt x="343026" y="770509"/>
                  </a:lnTo>
                  <a:lnTo>
                    <a:pt x="303784" y="733298"/>
                  </a:lnTo>
                  <a:lnTo>
                    <a:pt x="266573" y="693420"/>
                  </a:lnTo>
                  <a:lnTo>
                    <a:pt x="231394" y="652652"/>
                  </a:lnTo>
                  <a:lnTo>
                    <a:pt x="198373" y="609219"/>
                  </a:lnTo>
                  <a:lnTo>
                    <a:pt x="167513" y="564515"/>
                  </a:lnTo>
                  <a:lnTo>
                    <a:pt x="139192" y="518287"/>
                  </a:lnTo>
                  <a:lnTo>
                    <a:pt x="113030" y="470789"/>
                  </a:lnTo>
                  <a:lnTo>
                    <a:pt x="89534" y="421767"/>
                  </a:lnTo>
                  <a:lnTo>
                    <a:pt x="68961" y="371475"/>
                  </a:lnTo>
                  <a:lnTo>
                    <a:pt x="51053" y="320548"/>
                  </a:lnTo>
                  <a:lnTo>
                    <a:pt x="35178" y="268097"/>
                  </a:lnTo>
                  <a:lnTo>
                    <a:pt x="22732" y="215773"/>
                  </a:lnTo>
                  <a:lnTo>
                    <a:pt x="13080" y="161925"/>
                  </a:lnTo>
                  <a:lnTo>
                    <a:pt x="5461" y="108203"/>
                  </a:lnTo>
                  <a:lnTo>
                    <a:pt x="1396" y="54483"/>
                  </a:lnTo>
                  <a:lnTo>
                    <a:pt x="0" y="0"/>
                  </a:lnTo>
                </a:path>
              </a:pathLst>
            </a:custGeom>
            <a:ln w="18288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1679" y="2383536"/>
              <a:ext cx="3694176" cy="41757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1689080" y="3386325"/>
            <a:ext cx="972185" cy="326390"/>
            <a:chOff x="11689080" y="3386325"/>
            <a:chExt cx="972185" cy="32639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9080" y="3469767"/>
              <a:ext cx="212471" cy="2425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33301" y="3473450"/>
              <a:ext cx="214122" cy="2388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69775" y="3386328"/>
              <a:ext cx="238378" cy="3260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445365" y="3386328"/>
              <a:ext cx="46355" cy="321945"/>
            </a:xfrm>
            <a:custGeom>
              <a:avLst/>
              <a:gdLst/>
              <a:ahLst/>
              <a:cxnLst/>
              <a:rect l="l" t="t" r="r" b="b"/>
              <a:pathLst>
                <a:path w="46354" h="321945">
                  <a:moveTo>
                    <a:pt x="45961" y="87160"/>
                  </a:moveTo>
                  <a:lnTo>
                    <a:pt x="0" y="87160"/>
                  </a:lnTo>
                  <a:lnTo>
                    <a:pt x="0" y="321818"/>
                  </a:lnTo>
                  <a:lnTo>
                    <a:pt x="45961" y="321818"/>
                  </a:lnTo>
                  <a:lnTo>
                    <a:pt x="45961" y="87160"/>
                  </a:lnTo>
                  <a:close/>
                </a:path>
                <a:path w="46354" h="321945">
                  <a:moveTo>
                    <a:pt x="45961" y="0"/>
                  </a:moveTo>
                  <a:lnTo>
                    <a:pt x="0" y="0"/>
                  </a:lnTo>
                  <a:lnTo>
                    <a:pt x="0" y="59055"/>
                  </a:lnTo>
                  <a:lnTo>
                    <a:pt x="45961" y="59055"/>
                  </a:lnTo>
                  <a:lnTo>
                    <a:pt x="45961" y="0"/>
                  </a:lnTo>
                  <a:close/>
                </a:path>
              </a:pathLst>
            </a:custGeom>
            <a:solidFill>
              <a:srgbClr val="2523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15723" y="3400019"/>
              <a:ext cx="145415" cy="31066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238626" y="2262962"/>
            <a:ext cx="11930380" cy="20402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  <a:tabLst>
                <a:tab pos="6374130" algn="l"/>
                <a:tab pos="9505315" algn="l"/>
              </a:tabLst>
            </a:pPr>
            <a:r>
              <a:rPr sz="3300" dirty="0">
                <a:solidFill>
                  <a:srgbClr val="252324"/>
                </a:solidFill>
                <a:latin typeface="Trebuchet MS"/>
                <a:cs typeface="Trebuchet MS"/>
              </a:rPr>
              <a:t>Integrating</a:t>
            </a:r>
            <a:r>
              <a:rPr sz="3300" spc="-2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spc="-50" dirty="0">
                <a:solidFill>
                  <a:srgbClr val="252324"/>
                </a:solidFill>
                <a:latin typeface="Trebuchet MS"/>
                <a:cs typeface="Trebuchet MS"/>
              </a:rPr>
              <a:t>a</a:t>
            </a:r>
            <a:r>
              <a:rPr sz="3300" dirty="0">
                <a:solidFill>
                  <a:srgbClr val="252324"/>
                </a:solidFill>
                <a:latin typeface="Trebuchet MS"/>
                <a:cs typeface="Trebuchet MS"/>
              </a:rPr>
              <a:t>	</a:t>
            </a:r>
            <a:r>
              <a:rPr sz="3300" spc="-50" dirty="0">
                <a:solidFill>
                  <a:srgbClr val="252324"/>
                </a:solidFill>
                <a:latin typeface="Trebuchet MS"/>
                <a:cs typeface="Trebuchet MS"/>
              </a:rPr>
              <a:t>into</a:t>
            </a:r>
            <a:r>
              <a:rPr sz="3300" spc="-32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spc="45" dirty="0">
                <a:solidFill>
                  <a:srgbClr val="252324"/>
                </a:solidFill>
                <a:latin typeface="Trebuchet MS"/>
                <a:cs typeface="Trebuchet MS"/>
              </a:rPr>
              <a:t>your</a:t>
            </a:r>
            <a:r>
              <a:rPr sz="3300" spc="-12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spc="-10" dirty="0">
                <a:solidFill>
                  <a:srgbClr val="252324"/>
                </a:solidFill>
                <a:latin typeface="Trebuchet MS"/>
                <a:cs typeface="Trebuchet MS"/>
              </a:rPr>
              <a:t>daily</a:t>
            </a:r>
            <a:r>
              <a:rPr sz="3300" spc="-229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spc="-10" dirty="0">
                <a:solidFill>
                  <a:srgbClr val="252324"/>
                </a:solidFill>
                <a:latin typeface="Trebuchet MS"/>
                <a:cs typeface="Trebuchet MS"/>
              </a:rPr>
              <a:t>routine</a:t>
            </a:r>
            <a:r>
              <a:rPr sz="3300" spc="-18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spc="-25" dirty="0">
                <a:solidFill>
                  <a:srgbClr val="252324"/>
                </a:solidFill>
                <a:latin typeface="Trebuchet MS"/>
                <a:cs typeface="Trebuchet MS"/>
              </a:rPr>
              <a:t>can </a:t>
            </a:r>
            <a:r>
              <a:rPr sz="3300" dirty="0">
                <a:solidFill>
                  <a:srgbClr val="252324"/>
                </a:solidFill>
                <a:latin typeface="Trebuchet MS"/>
                <a:cs typeface="Trebuchet MS"/>
              </a:rPr>
              <a:t>streamline</a:t>
            </a:r>
            <a:r>
              <a:rPr sz="3300" spc="-21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dirty="0">
                <a:solidFill>
                  <a:srgbClr val="252324"/>
                </a:solidFill>
                <a:latin typeface="Trebuchet MS"/>
                <a:cs typeface="Trebuchet MS"/>
              </a:rPr>
              <a:t>your</a:t>
            </a:r>
            <a:r>
              <a:rPr sz="3300" spc="-8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dirty="0">
                <a:solidFill>
                  <a:srgbClr val="252324"/>
                </a:solidFill>
                <a:latin typeface="Trebuchet MS"/>
                <a:cs typeface="Trebuchet MS"/>
              </a:rPr>
              <a:t>online</a:t>
            </a:r>
            <a:r>
              <a:rPr sz="3300" spc="-6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dirty="0">
                <a:solidFill>
                  <a:srgbClr val="252324"/>
                </a:solidFill>
                <a:latin typeface="Trebuchet MS"/>
                <a:cs typeface="Trebuchet MS"/>
              </a:rPr>
              <a:t>experience.</a:t>
            </a:r>
            <a:r>
              <a:rPr sz="3300" spc="-7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spc="-95" dirty="0">
                <a:solidFill>
                  <a:srgbClr val="252324"/>
                </a:solidFill>
                <a:latin typeface="Trebuchet MS"/>
                <a:cs typeface="Trebuchet MS"/>
              </a:rPr>
              <a:t>It</a:t>
            </a:r>
            <a:r>
              <a:rPr sz="3300" spc="-23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spc="60" dirty="0">
                <a:solidFill>
                  <a:srgbClr val="252324"/>
                </a:solidFill>
                <a:latin typeface="Trebuchet MS"/>
                <a:cs typeface="Trebuchet MS"/>
              </a:rPr>
              <a:t>can</a:t>
            </a:r>
            <a:r>
              <a:rPr sz="3300" spc="4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dirty="0">
                <a:solidFill>
                  <a:srgbClr val="252324"/>
                </a:solidFill>
                <a:latin typeface="Trebuchet MS"/>
                <a:cs typeface="Trebuchet MS"/>
              </a:rPr>
              <a:t>automatically</a:t>
            </a:r>
            <a:r>
              <a:rPr sz="3300" spc="-2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spc="-140" dirty="0">
                <a:solidFill>
                  <a:srgbClr val="252324"/>
                </a:solidFill>
                <a:latin typeface="Trebuchet MS"/>
                <a:cs typeface="Trebuchet MS"/>
              </a:rPr>
              <a:t>fill</a:t>
            </a:r>
            <a:r>
              <a:rPr sz="3300" spc="-36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spc="-25" dirty="0">
                <a:solidFill>
                  <a:srgbClr val="252324"/>
                </a:solidFill>
                <a:latin typeface="Trebuchet MS"/>
                <a:cs typeface="Trebuchet MS"/>
              </a:rPr>
              <a:t>in </a:t>
            </a:r>
            <a:r>
              <a:rPr sz="3300" spc="70" dirty="0">
                <a:solidFill>
                  <a:srgbClr val="252324"/>
                </a:solidFill>
                <a:latin typeface="Trebuchet MS"/>
                <a:cs typeface="Trebuchet MS"/>
              </a:rPr>
              <a:t>passwords,</a:t>
            </a:r>
            <a:r>
              <a:rPr sz="3300" spc="-1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spc="90" dirty="0">
                <a:solidFill>
                  <a:srgbClr val="252324"/>
                </a:solidFill>
                <a:latin typeface="Trebuchet MS"/>
                <a:cs typeface="Trebuchet MS"/>
              </a:rPr>
              <a:t>save</a:t>
            </a:r>
            <a:r>
              <a:rPr sz="3300" spc="-7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spc="85" dirty="0">
                <a:solidFill>
                  <a:srgbClr val="252324"/>
                </a:solidFill>
                <a:latin typeface="Trebuchet MS"/>
                <a:cs typeface="Trebuchet MS"/>
              </a:rPr>
              <a:t>new</a:t>
            </a:r>
            <a:r>
              <a:rPr sz="3300" spc="-13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spc="-10" dirty="0">
                <a:solidFill>
                  <a:srgbClr val="252324"/>
                </a:solidFill>
                <a:latin typeface="Trebuchet MS"/>
                <a:cs typeface="Trebuchet MS"/>
              </a:rPr>
              <a:t>credentials,</a:t>
            </a:r>
            <a:r>
              <a:rPr sz="3300" spc="-23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spc="75" dirty="0">
                <a:solidFill>
                  <a:srgbClr val="252324"/>
                </a:solidFill>
                <a:latin typeface="Trebuchet MS"/>
                <a:cs typeface="Trebuchet MS"/>
              </a:rPr>
              <a:t>and</a:t>
            </a:r>
            <a:r>
              <a:rPr sz="3300" spc="-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spc="25" dirty="0">
                <a:solidFill>
                  <a:srgbClr val="252324"/>
                </a:solidFill>
                <a:latin typeface="Trebuchet MS"/>
                <a:cs typeface="Trebuchet MS"/>
              </a:rPr>
              <a:t>even</a:t>
            </a:r>
            <a:r>
              <a:rPr sz="3300" dirty="0">
                <a:solidFill>
                  <a:srgbClr val="252324"/>
                </a:solidFill>
                <a:latin typeface="Trebuchet MS"/>
                <a:cs typeface="Trebuchet MS"/>
              </a:rPr>
              <a:t>	</a:t>
            </a:r>
            <a:r>
              <a:rPr sz="3300" spc="45" dirty="0">
                <a:solidFill>
                  <a:srgbClr val="252324"/>
                </a:solidFill>
                <a:latin typeface="Trebuchet MS"/>
                <a:cs typeface="Trebuchet MS"/>
              </a:rPr>
              <a:t>your</a:t>
            </a:r>
            <a:r>
              <a:rPr sz="3300" spc="-17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spc="-10" dirty="0">
                <a:solidFill>
                  <a:srgbClr val="252324"/>
                </a:solidFill>
                <a:latin typeface="Trebuchet MS"/>
                <a:cs typeface="Trebuchet MS"/>
              </a:rPr>
              <a:t>existing </a:t>
            </a:r>
            <a:r>
              <a:rPr sz="3300" spc="114" dirty="0">
                <a:solidFill>
                  <a:srgbClr val="252324"/>
                </a:solidFill>
                <a:latin typeface="Trebuchet MS"/>
                <a:cs typeface="Trebuchet MS"/>
              </a:rPr>
              <a:t>passwords</a:t>
            </a:r>
            <a:r>
              <a:rPr sz="3300" spc="5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spc="-50" dirty="0">
                <a:solidFill>
                  <a:srgbClr val="252324"/>
                </a:solidFill>
                <a:latin typeface="Trebuchet MS"/>
                <a:cs typeface="Trebuchet MS"/>
              </a:rPr>
              <a:t>for</a:t>
            </a:r>
            <a:r>
              <a:rPr sz="3300" spc="-17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dirty="0">
                <a:solidFill>
                  <a:srgbClr val="252324"/>
                </a:solidFill>
                <a:latin typeface="Trebuchet MS"/>
                <a:cs typeface="Trebuchet MS"/>
              </a:rPr>
              <a:t>strength</a:t>
            </a:r>
            <a:r>
              <a:rPr sz="3300" spc="-8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spc="75" dirty="0">
                <a:solidFill>
                  <a:srgbClr val="252324"/>
                </a:solidFill>
                <a:latin typeface="Trebuchet MS"/>
                <a:cs typeface="Trebuchet MS"/>
              </a:rPr>
              <a:t>and</a:t>
            </a:r>
            <a:r>
              <a:rPr sz="3300" spc="7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300" spc="-10" dirty="0">
                <a:solidFill>
                  <a:srgbClr val="252324"/>
                </a:solidFill>
                <a:latin typeface="Trebuchet MS"/>
                <a:cs typeface="Trebuchet MS"/>
              </a:rPr>
              <a:t>security.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1888" rIns="0" bIns="0" rtlCol="0">
            <a:spAutoFit/>
          </a:bodyPr>
          <a:lstStyle/>
          <a:p>
            <a:pPr marL="1779905">
              <a:lnSpc>
                <a:spcPct val="100000"/>
              </a:lnSpc>
              <a:spcBef>
                <a:spcPts val="110"/>
              </a:spcBef>
            </a:pPr>
            <a:r>
              <a:rPr spc="-320" dirty="0"/>
              <a:t>INTEGRATING</a:t>
            </a:r>
            <a:r>
              <a:rPr spc="-525" dirty="0"/>
              <a:t> </a:t>
            </a:r>
            <a:r>
              <a:rPr spc="-505" dirty="0"/>
              <a:t>PASS</a:t>
            </a:r>
            <a:r>
              <a:rPr spc="-530" dirty="0"/>
              <a:t>W</a:t>
            </a:r>
            <a:r>
              <a:rPr spc="-500" dirty="0"/>
              <a:t>O</a:t>
            </a:r>
            <a:r>
              <a:rPr spc="-525" dirty="0"/>
              <a:t>R</a:t>
            </a:r>
            <a:r>
              <a:rPr dirty="0"/>
              <a:t>D</a:t>
            </a:r>
            <a:r>
              <a:rPr spc="-690" dirty="0"/>
              <a:t> </a:t>
            </a:r>
            <a:r>
              <a:rPr spc="-390" dirty="0"/>
              <a:t>MANAGERS</a:t>
            </a: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943598"/>
            <a:ext cx="18297144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5592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182880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191" y="2353054"/>
            <a:ext cx="18309590" cy="7948930"/>
            <a:chOff x="-12191" y="2353054"/>
            <a:chExt cx="18309590" cy="7948930"/>
          </a:xfrm>
        </p:grpSpPr>
        <p:sp>
          <p:nvSpPr>
            <p:cNvPr id="4" name="object 4"/>
            <p:cNvSpPr/>
            <p:nvPr/>
          </p:nvSpPr>
          <p:spPr>
            <a:xfrm>
              <a:off x="0" y="9738360"/>
              <a:ext cx="18288000" cy="2540"/>
            </a:xfrm>
            <a:custGeom>
              <a:avLst/>
              <a:gdLst/>
              <a:ahLst/>
              <a:cxnLst/>
              <a:rect l="l" t="t" r="r" b="b"/>
              <a:pathLst>
                <a:path w="18288000" h="2540">
                  <a:moveTo>
                    <a:pt x="18288000" y="2285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8967" y="2353054"/>
              <a:ext cx="9019032" cy="79339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24" y="7639812"/>
              <a:ext cx="3088005" cy="2648585"/>
            </a:xfrm>
            <a:custGeom>
              <a:avLst/>
              <a:gdLst/>
              <a:ahLst/>
              <a:cxnLst/>
              <a:rect l="l" t="t" r="r" b="b"/>
              <a:pathLst>
                <a:path w="3088005" h="2648584">
                  <a:moveTo>
                    <a:pt x="0" y="109981"/>
                  </a:moveTo>
                  <a:lnTo>
                    <a:pt x="99951" y="80771"/>
                  </a:lnTo>
                  <a:lnTo>
                    <a:pt x="220738" y="51815"/>
                  </a:lnTo>
                  <a:lnTo>
                    <a:pt x="342506" y="28955"/>
                  </a:lnTo>
                  <a:lnTo>
                    <a:pt x="465289" y="12953"/>
                  </a:lnTo>
                  <a:lnTo>
                    <a:pt x="590067" y="2920"/>
                  </a:lnTo>
                  <a:lnTo>
                    <a:pt x="713841" y="0"/>
                  </a:lnTo>
                  <a:lnTo>
                    <a:pt x="837615" y="2920"/>
                  </a:lnTo>
                  <a:lnTo>
                    <a:pt x="962393" y="12953"/>
                  </a:lnTo>
                  <a:lnTo>
                    <a:pt x="1085176" y="28955"/>
                  </a:lnTo>
                  <a:lnTo>
                    <a:pt x="1206957" y="51815"/>
                  </a:lnTo>
                  <a:lnTo>
                    <a:pt x="1327785" y="80771"/>
                  </a:lnTo>
                  <a:lnTo>
                    <a:pt x="1447545" y="115696"/>
                  </a:lnTo>
                  <a:lnTo>
                    <a:pt x="1564259" y="157606"/>
                  </a:lnTo>
                  <a:lnTo>
                    <a:pt x="1679067" y="205485"/>
                  </a:lnTo>
                  <a:lnTo>
                    <a:pt x="1791843" y="258317"/>
                  </a:lnTo>
                  <a:lnTo>
                    <a:pt x="1900682" y="318261"/>
                  </a:lnTo>
                  <a:lnTo>
                    <a:pt x="2006473" y="383031"/>
                  </a:lnTo>
                  <a:lnTo>
                    <a:pt x="2109343" y="452881"/>
                  </a:lnTo>
                  <a:lnTo>
                    <a:pt x="2208149" y="528700"/>
                  </a:lnTo>
                  <a:lnTo>
                    <a:pt x="2302002" y="609472"/>
                  </a:lnTo>
                  <a:lnTo>
                    <a:pt x="2391791" y="695197"/>
                  </a:lnTo>
                  <a:lnTo>
                    <a:pt x="2477643" y="784986"/>
                  </a:lnTo>
                  <a:lnTo>
                    <a:pt x="2558542" y="878839"/>
                  </a:lnTo>
                  <a:lnTo>
                    <a:pt x="2634361" y="977518"/>
                  </a:lnTo>
                  <a:lnTo>
                    <a:pt x="2704211" y="1080261"/>
                  </a:lnTo>
                  <a:lnTo>
                    <a:pt x="2769108" y="1186052"/>
                  </a:lnTo>
                  <a:lnTo>
                    <a:pt x="2829052" y="1294764"/>
                  </a:lnTo>
                  <a:lnTo>
                    <a:pt x="2881884" y="1407452"/>
                  </a:lnTo>
                  <a:lnTo>
                    <a:pt x="2929890" y="1522158"/>
                  </a:lnTo>
                  <a:lnTo>
                    <a:pt x="2971800" y="1638858"/>
                  </a:lnTo>
                  <a:lnTo>
                    <a:pt x="3006725" y="1758556"/>
                  </a:lnTo>
                  <a:lnTo>
                    <a:pt x="3035681" y="1879257"/>
                  </a:lnTo>
                  <a:lnTo>
                    <a:pt x="3058668" y="2000948"/>
                  </a:lnTo>
                  <a:lnTo>
                    <a:pt x="3074543" y="2123643"/>
                  </a:lnTo>
                  <a:lnTo>
                    <a:pt x="3084576" y="2248319"/>
                  </a:lnTo>
                  <a:lnTo>
                    <a:pt x="3087624" y="2372017"/>
                  </a:lnTo>
                  <a:lnTo>
                    <a:pt x="3086608" y="2372017"/>
                  </a:lnTo>
                  <a:lnTo>
                    <a:pt x="3083560" y="2495702"/>
                  </a:lnTo>
                  <a:lnTo>
                    <a:pt x="3073654" y="2620384"/>
                  </a:lnTo>
                  <a:lnTo>
                    <a:pt x="3069971" y="2648100"/>
                  </a:lnTo>
                </a:path>
              </a:pathLst>
            </a:custGeom>
            <a:ln w="27432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510016"/>
              <a:ext cx="2216150" cy="1776730"/>
            </a:xfrm>
            <a:custGeom>
              <a:avLst/>
              <a:gdLst/>
              <a:ahLst/>
              <a:cxnLst/>
              <a:rect l="l" t="t" r="r" b="b"/>
              <a:pathLst>
                <a:path w="2216150" h="1776729">
                  <a:moveTo>
                    <a:pt x="713765" y="0"/>
                  </a:moveTo>
                  <a:lnTo>
                    <a:pt x="634911" y="2031"/>
                  </a:lnTo>
                  <a:lnTo>
                    <a:pt x="557060" y="8000"/>
                  </a:lnTo>
                  <a:lnTo>
                    <a:pt x="479209" y="18923"/>
                  </a:lnTo>
                  <a:lnTo>
                    <a:pt x="401358" y="32893"/>
                  </a:lnTo>
                  <a:lnTo>
                    <a:pt x="324510" y="50800"/>
                  </a:lnTo>
                  <a:lnTo>
                    <a:pt x="249656" y="73787"/>
                  </a:lnTo>
                  <a:lnTo>
                    <a:pt x="175793" y="99694"/>
                  </a:lnTo>
                  <a:lnTo>
                    <a:pt x="102932" y="129667"/>
                  </a:lnTo>
                  <a:lnTo>
                    <a:pt x="32067" y="163449"/>
                  </a:lnTo>
                  <a:lnTo>
                    <a:pt x="0" y="181101"/>
                  </a:lnTo>
                  <a:lnTo>
                    <a:pt x="0" y="1776409"/>
                  </a:lnTo>
                  <a:lnTo>
                    <a:pt x="2188464" y="1776409"/>
                  </a:lnTo>
                  <a:lnTo>
                    <a:pt x="2195957" y="1734752"/>
                  </a:lnTo>
                  <a:lnTo>
                    <a:pt x="2206879" y="1656981"/>
                  </a:lnTo>
                  <a:lnTo>
                    <a:pt x="2212848" y="1579219"/>
                  </a:lnTo>
                  <a:lnTo>
                    <a:pt x="2214880" y="1500466"/>
                  </a:lnTo>
                  <a:lnTo>
                    <a:pt x="2215896" y="1500466"/>
                  </a:lnTo>
                  <a:lnTo>
                    <a:pt x="2213864" y="1421701"/>
                  </a:lnTo>
                  <a:lnTo>
                    <a:pt x="2207895" y="1343939"/>
                  </a:lnTo>
                  <a:lnTo>
                    <a:pt x="2196973" y="1266177"/>
                  </a:lnTo>
                  <a:lnTo>
                    <a:pt x="2183003" y="1188402"/>
                  </a:lnTo>
                  <a:lnTo>
                    <a:pt x="2164969" y="1111643"/>
                  </a:lnTo>
                  <a:lnTo>
                    <a:pt x="2141982" y="1036866"/>
                  </a:lnTo>
                  <a:lnTo>
                    <a:pt x="2116074" y="963091"/>
                  </a:lnTo>
                  <a:lnTo>
                    <a:pt x="2086102" y="890295"/>
                  </a:lnTo>
                  <a:lnTo>
                    <a:pt x="2052193" y="819518"/>
                  </a:lnTo>
                  <a:lnTo>
                    <a:pt x="2014220" y="750722"/>
                  </a:lnTo>
                  <a:lnTo>
                    <a:pt x="1973326" y="682929"/>
                  </a:lnTo>
                  <a:lnTo>
                    <a:pt x="1929383" y="618121"/>
                  </a:lnTo>
                  <a:lnTo>
                    <a:pt x="1881505" y="556310"/>
                  </a:lnTo>
                  <a:lnTo>
                    <a:pt x="1829562" y="496442"/>
                  </a:lnTo>
                  <a:lnTo>
                    <a:pt x="1775714" y="439673"/>
                  </a:lnTo>
                  <a:lnTo>
                    <a:pt x="1718818" y="385825"/>
                  </a:lnTo>
                  <a:lnTo>
                    <a:pt x="1659001" y="334009"/>
                  </a:lnTo>
                  <a:lnTo>
                    <a:pt x="1597025" y="286131"/>
                  </a:lnTo>
                  <a:lnTo>
                    <a:pt x="1532128" y="242315"/>
                  </a:lnTo>
                  <a:lnTo>
                    <a:pt x="1465326" y="201422"/>
                  </a:lnTo>
                  <a:lnTo>
                    <a:pt x="1395476" y="163449"/>
                  </a:lnTo>
                  <a:lnTo>
                    <a:pt x="1324610" y="129667"/>
                  </a:lnTo>
                  <a:lnTo>
                    <a:pt x="1251724" y="99694"/>
                  </a:lnTo>
                  <a:lnTo>
                    <a:pt x="1177874" y="73787"/>
                  </a:lnTo>
                  <a:lnTo>
                    <a:pt x="1103020" y="50800"/>
                  </a:lnTo>
                  <a:lnTo>
                    <a:pt x="1026160" y="32893"/>
                  </a:lnTo>
                  <a:lnTo>
                    <a:pt x="948309" y="18923"/>
                  </a:lnTo>
                  <a:lnTo>
                    <a:pt x="870458" y="8000"/>
                  </a:lnTo>
                  <a:lnTo>
                    <a:pt x="792607" y="2031"/>
                  </a:lnTo>
                  <a:lnTo>
                    <a:pt x="713765" y="0"/>
                  </a:lnTo>
                  <a:close/>
                </a:path>
              </a:pathLst>
            </a:custGeom>
            <a:solidFill>
              <a:srgbClr val="4985E8">
                <a:alpha val="2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" y="8511540"/>
              <a:ext cx="2216150" cy="1776730"/>
            </a:xfrm>
            <a:custGeom>
              <a:avLst/>
              <a:gdLst/>
              <a:ahLst/>
              <a:cxnLst/>
              <a:rect l="l" t="t" r="r" b="b"/>
              <a:pathLst>
                <a:path w="2216150" h="1776729">
                  <a:moveTo>
                    <a:pt x="0" y="181101"/>
                  </a:moveTo>
                  <a:lnTo>
                    <a:pt x="102932" y="129666"/>
                  </a:lnTo>
                  <a:lnTo>
                    <a:pt x="175793" y="99694"/>
                  </a:lnTo>
                  <a:lnTo>
                    <a:pt x="249656" y="73787"/>
                  </a:lnTo>
                  <a:lnTo>
                    <a:pt x="324510" y="50800"/>
                  </a:lnTo>
                  <a:lnTo>
                    <a:pt x="401358" y="32893"/>
                  </a:lnTo>
                  <a:lnTo>
                    <a:pt x="479209" y="18922"/>
                  </a:lnTo>
                  <a:lnTo>
                    <a:pt x="557060" y="8000"/>
                  </a:lnTo>
                  <a:lnTo>
                    <a:pt x="634911" y="2031"/>
                  </a:lnTo>
                  <a:lnTo>
                    <a:pt x="713765" y="0"/>
                  </a:lnTo>
                  <a:lnTo>
                    <a:pt x="792607" y="2031"/>
                  </a:lnTo>
                  <a:lnTo>
                    <a:pt x="870457" y="8000"/>
                  </a:lnTo>
                  <a:lnTo>
                    <a:pt x="948309" y="18922"/>
                  </a:lnTo>
                  <a:lnTo>
                    <a:pt x="1026160" y="32893"/>
                  </a:lnTo>
                  <a:lnTo>
                    <a:pt x="1103020" y="50800"/>
                  </a:lnTo>
                  <a:lnTo>
                    <a:pt x="1177874" y="73787"/>
                  </a:lnTo>
                  <a:lnTo>
                    <a:pt x="1251724" y="99694"/>
                  </a:lnTo>
                  <a:lnTo>
                    <a:pt x="1324610" y="129666"/>
                  </a:lnTo>
                  <a:lnTo>
                    <a:pt x="1395476" y="163448"/>
                  </a:lnTo>
                  <a:lnTo>
                    <a:pt x="1465326" y="201421"/>
                  </a:lnTo>
                  <a:lnTo>
                    <a:pt x="1532128" y="242315"/>
                  </a:lnTo>
                  <a:lnTo>
                    <a:pt x="1597025" y="286130"/>
                  </a:lnTo>
                  <a:lnTo>
                    <a:pt x="1659001" y="334009"/>
                  </a:lnTo>
                  <a:lnTo>
                    <a:pt x="1718818" y="385825"/>
                  </a:lnTo>
                  <a:lnTo>
                    <a:pt x="1775714" y="439673"/>
                  </a:lnTo>
                  <a:lnTo>
                    <a:pt x="1829562" y="496442"/>
                  </a:lnTo>
                  <a:lnTo>
                    <a:pt x="1881505" y="556310"/>
                  </a:lnTo>
                  <a:lnTo>
                    <a:pt x="1929383" y="618121"/>
                  </a:lnTo>
                  <a:lnTo>
                    <a:pt x="1973326" y="682929"/>
                  </a:lnTo>
                  <a:lnTo>
                    <a:pt x="2014220" y="750722"/>
                  </a:lnTo>
                  <a:lnTo>
                    <a:pt x="2052193" y="819518"/>
                  </a:lnTo>
                  <a:lnTo>
                    <a:pt x="2086102" y="890295"/>
                  </a:lnTo>
                  <a:lnTo>
                    <a:pt x="2116074" y="963091"/>
                  </a:lnTo>
                  <a:lnTo>
                    <a:pt x="2141982" y="1036866"/>
                  </a:lnTo>
                  <a:lnTo>
                    <a:pt x="2164969" y="1111643"/>
                  </a:lnTo>
                  <a:lnTo>
                    <a:pt x="2183003" y="1188402"/>
                  </a:lnTo>
                  <a:lnTo>
                    <a:pt x="2196973" y="1266177"/>
                  </a:lnTo>
                  <a:lnTo>
                    <a:pt x="2207895" y="1343939"/>
                  </a:lnTo>
                  <a:lnTo>
                    <a:pt x="2213864" y="1421701"/>
                  </a:lnTo>
                  <a:lnTo>
                    <a:pt x="2215896" y="1500466"/>
                  </a:lnTo>
                  <a:lnTo>
                    <a:pt x="2214880" y="1500466"/>
                  </a:lnTo>
                  <a:lnTo>
                    <a:pt x="2212848" y="1579219"/>
                  </a:lnTo>
                  <a:lnTo>
                    <a:pt x="2206879" y="1656981"/>
                  </a:lnTo>
                  <a:lnTo>
                    <a:pt x="2195957" y="1734752"/>
                  </a:lnTo>
                  <a:lnTo>
                    <a:pt x="2188464" y="17764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" y="8511540"/>
              <a:ext cx="2216150" cy="1776730"/>
            </a:xfrm>
            <a:custGeom>
              <a:avLst/>
              <a:gdLst/>
              <a:ahLst/>
              <a:cxnLst/>
              <a:rect l="l" t="t" r="r" b="b"/>
              <a:pathLst>
                <a:path w="2216150" h="1776729">
                  <a:moveTo>
                    <a:pt x="0" y="181101"/>
                  </a:moveTo>
                  <a:lnTo>
                    <a:pt x="102932" y="129666"/>
                  </a:lnTo>
                  <a:lnTo>
                    <a:pt x="175793" y="99694"/>
                  </a:lnTo>
                  <a:lnTo>
                    <a:pt x="249656" y="73787"/>
                  </a:lnTo>
                  <a:lnTo>
                    <a:pt x="324510" y="50800"/>
                  </a:lnTo>
                  <a:lnTo>
                    <a:pt x="401358" y="32893"/>
                  </a:lnTo>
                  <a:lnTo>
                    <a:pt x="479209" y="18922"/>
                  </a:lnTo>
                  <a:lnTo>
                    <a:pt x="557060" y="8000"/>
                  </a:lnTo>
                  <a:lnTo>
                    <a:pt x="634911" y="2031"/>
                  </a:lnTo>
                  <a:lnTo>
                    <a:pt x="713765" y="0"/>
                  </a:lnTo>
                  <a:lnTo>
                    <a:pt x="792607" y="2031"/>
                  </a:lnTo>
                  <a:lnTo>
                    <a:pt x="870457" y="8000"/>
                  </a:lnTo>
                  <a:lnTo>
                    <a:pt x="948309" y="18922"/>
                  </a:lnTo>
                  <a:lnTo>
                    <a:pt x="1026160" y="32893"/>
                  </a:lnTo>
                  <a:lnTo>
                    <a:pt x="1103020" y="50800"/>
                  </a:lnTo>
                  <a:lnTo>
                    <a:pt x="1177874" y="73787"/>
                  </a:lnTo>
                  <a:lnTo>
                    <a:pt x="1251724" y="99694"/>
                  </a:lnTo>
                  <a:lnTo>
                    <a:pt x="1324610" y="129666"/>
                  </a:lnTo>
                  <a:lnTo>
                    <a:pt x="1395476" y="163448"/>
                  </a:lnTo>
                  <a:lnTo>
                    <a:pt x="1465326" y="201421"/>
                  </a:lnTo>
                  <a:lnTo>
                    <a:pt x="1532128" y="242315"/>
                  </a:lnTo>
                  <a:lnTo>
                    <a:pt x="1597025" y="286130"/>
                  </a:lnTo>
                  <a:lnTo>
                    <a:pt x="1659001" y="334009"/>
                  </a:lnTo>
                  <a:lnTo>
                    <a:pt x="1718818" y="385825"/>
                  </a:lnTo>
                  <a:lnTo>
                    <a:pt x="1775714" y="439673"/>
                  </a:lnTo>
                  <a:lnTo>
                    <a:pt x="1829562" y="496442"/>
                  </a:lnTo>
                  <a:lnTo>
                    <a:pt x="1881505" y="556310"/>
                  </a:lnTo>
                  <a:lnTo>
                    <a:pt x="1929383" y="618121"/>
                  </a:lnTo>
                  <a:lnTo>
                    <a:pt x="1973326" y="682929"/>
                  </a:lnTo>
                  <a:lnTo>
                    <a:pt x="2014220" y="750722"/>
                  </a:lnTo>
                  <a:lnTo>
                    <a:pt x="2052193" y="819518"/>
                  </a:lnTo>
                  <a:lnTo>
                    <a:pt x="2086102" y="890295"/>
                  </a:lnTo>
                  <a:lnTo>
                    <a:pt x="2116074" y="963091"/>
                  </a:lnTo>
                  <a:lnTo>
                    <a:pt x="2141982" y="1036866"/>
                  </a:lnTo>
                  <a:lnTo>
                    <a:pt x="2164969" y="1111643"/>
                  </a:lnTo>
                  <a:lnTo>
                    <a:pt x="2183003" y="1188402"/>
                  </a:lnTo>
                  <a:lnTo>
                    <a:pt x="2196973" y="1266177"/>
                  </a:lnTo>
                  <a:lnTo>
                    <a:pt x="2207895" y="1343939"/>
                  </a:lnTo>
                  <a:lnTo>
                    <a:pt x="2213864" y="1421701"/>
                  </a:lnTo>
                  <a:lnTo>
                    <a:pt x="2215896" y="1500466"/>
                  </a:lnTo>
                  <a:lnTo>
                    <a:pt x="2214880" y="1500466"/>
                  </a:lnTo>
                  <a:lnTo>
                    <a:pt x="2212848" y="1579219"/>
                  </a:lnTo>
                  <a:lnTo>
                    <a:pt x="2206879" y="1656981"/>
                  </a:lnTo>
                  <a:lnTo>
                    <a:pt x="2195957" y="1734752"/>
                  </a:lnTo>
                  <a:lnTo>
                    <a:pt x="2188464" y="1776410"/>
                  </a:lnTo>
                </a:path>
              </a:pathLst>
            </a:custGeom>
            <a:ln w="27432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89119" y="3066923"/>
              <a:ext cx="233679" cy="260985"/>
            </a:xfrm>
            <a:custGeom>
              <a:avLst/>
              <a:gdLst/>
              <a:ahLst/>
              <a:cxnLst/>
              <a:rect l="l" t="t" r="r" b="b"/>
              <a:pathLst>
                <a:path w="233679" h="260985">
                  <a:moveTo>
                    <a:pt x="50037" y="0"/>
                  </a:moveTo>
                  <a:lnTo>
                    <a:pt x="0" y="0"/>
                  </a:lnTo>
                  <a:lnTo>
                    <a:pt x="0" y="148590"/>
                  </a:lnTo>
                  <a:lnTo>
                    <a:pt x="5333" y="196088"/>
                  </a:lnTo>
                  <a:lnTo>
                    <a:pt x="21589" y="231394"/>
                  </a:lnTo>
                  <a:lnTo>
                    <a:pt x="65531" y="258572"/>
                  </a:lnTo>
                  <a:lnTo>
                    <a:pt x="85343" y="260476"/>
                  </a:lnTo>
                  <a:lnTo>
                    <a:pt x="101853" y="259461"/>
                  </a:lnTo>
                  <a:lnTo>
                    <a:pt x="147827" y="243713"/>
                  </a:lnTo>
                  <a:lnTo>
                    <a:pt x="176910" y="225298"/>
                  </a:lnTo>
                  <a:lnTo>
                    <a:pt x="233299" y="225298"/>
                  </a:lnTo>
                  <a:lnTo>
                    <a:pt x="233299" y="214249"/>
                  </a:lnTo>
                  <a:lnTo>
                    <a:pt x="95884" y="214249"/>
                  </a:lnTo>
                  <a:lnTo>
                    <a:pt x="85216" y="213233"/>
                  </a:lnTo>
                  <a:lnTo>
                    <a:pt x="56514" y="187833"/>
                  </a:lnTo>
                  <a:lnTo>
                    <a:pt x="50037" y="143128"/>
                  </a:lnTo>
                  <a:lnTo>
                    <a:pt x="50037" y="0"/>
                  </a:lnTo>
                  <a:close/>
                </a:path>
              </a:pathLst>
            </a:custGeom>
            <a:solidFill>
              <a:srgbClr val="2523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5004" y="3066923"/>
              <a:ext cx="137414" cy="25679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62804" y="3066923"/>
              <a:ext cx="209550" cy="255904"/>
            </a:xfrm>
            <a:custGeom>
              <a:avLst/>
              <a:gdLst/>
              <a:ahLst/>
              <a:cxnLst/>
              <a:rect l="l" t="t" r="r" b="b"/>
              <a:pathLst>
                <a:path w="209550" h="255904">
                  <a:moveTo>
                    <a:pt x="47371" y="0"/>
                  </a:moveTo>
                  <a:lnTo>
                    <a:pt x="0" y="0"/>
                  </a:lnTo>
                  <a:lnTo>
                    <a:pt x="0" y="255904"/>
                  </a:lnTo>
                  <a:lnTo>
                    <a:pt x="50165" y="255904"/>
                  </a:lnTo>
                  <a:lnTo>
                    <a:pt x="50165" y="102743"/>
                  </a:lnTo>
                  <a:lnTo>
                    <a:pt x="52959" y="94742"/>
                  </a:lnTo>
                  <a:lnTo>
                    <a:pt x="80391" y="60451"/>
                  </a:lnTo>
                  <a:lnTo>
                    <a:pt x="119380" y="43434"/>
                  </a:lnTo>
                  <a:lnTo>
                    <a:pt x="127381" y="42925"/>
                  </a:lnTo>
                  <a:lnTo>
                    <a:pt x="209296" y="42925"/>
                  </a:lnTo>
                  <a:lnTo>
                    <a:pt x="207772" y="39370"/>
                  </a:lnTo>
                  <a:lnTo>
                    <a:pt x="43307" y="39370"/>
                  </a:lnTo>
                  <a:lnTo>
                    <a:pt x="47371" y="0"/>
                  </a:lnTo>
                  <a:close/>
                </a:path>
              </a:pathLst>
            </a:custGeom>
            <a:solidFill>
              <a:srgbClr val="2523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6111" y="3062732"/>
              <a:ext cx="175767" cy="26009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929251" y="2971774"/>
              <a:ext cx="612775" cy="448309"/>
            </a:xfrm>
            <a:custGeom>
              <a:avLst/>
              <a:gdLst/>
              <a:ahLst/>
              <a:cxnLst/>
              <a:rect l="l" t="t" r="r" b="b"/>
              <a:pathLst>
                <a:path w="612775" h="448310">
                  <a:moveTo>
                    <a:pt x="50101" y="95110"/>
                  </a:moveTo>
                  <a:lnTo>
                    <a:pt x="0" y="95110"/>
                  </a:lnTo>
                  <a:lnTo>
                    <a:pt x="0" y="351053"/>
                  </a:lnTo>
                  <a:lnTo>
                    <a:pt x="50101" y="351053"/>
                  </a:lnTo>
                  <a:lnTo>
                    <a:pt x="50101" y="95110"/>
                  </a:lnTo>
                  <a:close/>
                </a:path>
                <a:path w="612775" h="448310">
                  <a:moveTo>
                    <a:pt x="50101" y="0"/>
                  </a:moveTo>
                  <a:lnTo>
                    <a:pt x="0" y="0"/>
                  </a:lnTo>
                  <a:lnTo>
                    <a:pt x="0" y="64414"/>
                  </a:lnTo>
                  <a:lnTo>
                    <a:pt x="50101" y="64414"/>
                  </a:lnTo>
                  <a:lnTo>
                    <a:pt x="50101" y="0"/>
                  </a:lnTo>
                  <a:close/>
                </a:path>
                <a:path w="612775" h="448310">
                  <a:moveTo>
                    <a:pt x="331978" y="95148"/>
                  </a:moveTo>
                  <a:lnTo>
                    <a:pt x="285115" y="95148"/>
                  </a:lnTo>
                  <a:lnTo>
                    <a:pt x="287401" y="124866"/>
                  </a:lnTo>
                  <a:lnTo>
                    <a:pt x="285496" y="122199"/>
                  </a:lnTo>
                  <a:lnTo>
                    <a:pt x="282067" y="119494"/>
                  </a:lnTo>
                  <a:lnTo>
                    <a:pt x="282067" y="190144"/>
                  </a:lnTo>
                  <a:lnTo>
                    <a:pt x="281940" y="260629"/>
                  </a:lnTo>
                  <a:lnTo>
                    <a:pt x="253365" y="294919"/>
                  </a:lnTo>
                  <a:lnTo>
                    <a:pt x="210566" y="309397"/>
                  </a:lnTo>
                  <a:lnTo>
                    <a:pt x="199771" y="308635"/>
                  </a:lnTo>
                  <a:lnTo>
                    <a:pt x="163322" y="291744"/>
                  </a:lnTo>
                  <a:lnTo>
                    <a:pt x="139827" y="256692"/>
                  </a:lnTo>
                  <a:lnTo>
                    <a:pt x="134112" y="223799"/>
                  </a:lnTo>
                  <a:lnTo>
                    <a:pt x="134493" y="215671"/>
                  </a:lnTo>
                  <a:lnTo>
                    <a:pt x="146939" y="177190"/>
                  </a:lnTo>
                  <a:lnTo>
                    <a:pt x="174498" y="148361"/>
                  </a:lnTo>
                  <a:lnTo>
                    <a:pt x="212471" y="137185"/>
                  </a:lnTo>
                  <a:lnTo>
                    <a:pt x="219837" y="137185"/>
                  </a:lnTo>
                  <a:lnTo>
                    <a:pt x="264160" y="159029"/>
                  </a:lnTo>
                  <a:lnTo>
                    <a:pt x="282067" y="190144"/>
                  </a:lnTo>
                  <a:lnTo>
                    <a:pt x="282067" y="119494"/>
                  </a:lnTo>
                  <a:lnTo>
                    <a:pt x="280670" y="118389"/>
                  </a:lnTo>
                  <a:lnTo>
                    <a:pt x="235839" y="94894"/>
                  </a:lnTo>
                  <a:lnTo>
                    <a:pt x="221488" y="91973"/>
                  </a:lnTo>
                  <a:lnTo>
                    <a:pt x="206502" y="90957"/>
                  </a:lnTo>
                  <a:lnTo>
                    <a:pt x="157988" y="101625"/>
                  </a:lnTo>
                  <a:lnTo>
                    <a:pt x="118745" y="130708"/>
                  </a:lnTo>
                  <a:lnTo>
                    <a:pt x="92964" y="172872"/>
                  </a:lnTo>
                  <a:lnTo>
                    <a:pt x="84201" y="210083"/>
                  </a:lnTo>
                  <a:lnTo>
                    <a:pt x="83693" y="223291"/>
                  </a:lnTo>
                  <a:lnTo>
                    <a:pt x="84201" y="235991"/>
                  </a:lnTo>
                  <a:lnTo>
                    <a:pt x="96520" y="284124"/>
                  </a:lnTo>
                  <a:lnTo>
                    <a:pt x="123698" y="323875"/>
                  </a:lnTo>
                  <a:lnTo>
                    <a:pt x="163957" y="349529"/>
                  </a:lnTo>
                  <a:lnTo>
                    <a:pt x="200914" y="355625"/>
                  </a:lnTo>
                  <a:lnTo>
                    <a:pt x="228727" y="353593"/>
                  </a:lnTo>
                  <a:lnTo>
                    <a:pt x="251460" y="347751"/>
                  </a:lnTo>
                  <a:lnTo>
                    <a:pt x="269240" y="337972"/>
                  </a:lnTo>
                  <a:lnTo>
                    <a:pt x="282067" y="324129"/>
                  </a:lnTo>
                  <a:lnTo>
                    <a:pt x="331978" y="324129"/>
                  </a:lnTo>
                  <a:lnTo>
                    <a:pt x="331978" y="309397"/>
                  </a:lnTo>
                  <a:lnTo>
                    <a:pt x="331978" y="137185"/>
                  </a:lnTo>
                  <a:lnTo>
                    <a:pt x="331978" y="124866"/>
                  </a:lnTo>
                  <a:lnTo>
                    <a:pt x="331978" y="95148"/>
                  </a:lnTo>
                  <a:close/>
                </a:path>
                <a:path w="612775" h="448310">
                  <a:moveTo>
                    <a:pt x="332054" y="324205"/>
                  </a:moveTo>
                  <a:lnTo>
                    <a:pt x="282067" y="324205"/>
                  </a:lnTo>
                  <a:lnTo>
                    <a:pt x="282067" y="447954"/>
                  </a:lnTo>
                  <a:lnTo>
                    <a:pt x="332054" y="447954"/>
                  </a:lnTo>
                  <a:lnTo>
                    <a:pt x="332054" y="324205"/>
                  </a:lnTo>
                  <a:close/>
                </a:path>
                <a:path w="612775" h="448310">
                  <a:moveTo>
                    <a:pt x="612648" y="309397"/>
                  </a:moveTo>
                  <a:lnTo>
                    <a:pt x="475234" y="309397"/>
                  </a:lnTo>
                  <a:lnTo>
                    <a:pt x="464566" y="308381"/>
                  </a:lnTo>
                  <a:lnTo>
                    <a:pt x="435864" y="282981"/>
                  </a:lnTo>
                  <a:lnTo>
                    <a:pt x="429387" y="238277"/>
                  </a:lnTo>
                  <a:lnTo>
                    <a:pt x="429387" y="95148"/>
                  </a:lnTo>
                  <a:lnTo>
                    <a:pt x="379349" y="95148"/>
                  </a:lnTo>
                  <a:lnTo>
                    <a:pt x="379349" y="243738"/>
                  </a:lnTo>
                  <a:lnTo>
                    <a:pt x="384683" y="291236"/>
                  </a:lnTo>
                  <a:lnTo>
                    <a:pt x="400939" y="326542"/>
                  </a:lnTo>
                  <a:lnTo>
                    <a:pt x="444881" y="353720"/>
                  </a:lnTo>
                  <a:lnTo>
                    <a:pt x="464693" y="355625"/>
                  </a:lnTo>
                  <a:lnTo>
                    <a:pt x="481203" y="354609"/>
                  </a:lnTo>
                  <a:lnTo>
                    <a:pt x="527177" y="338861"/>
                  </a:lnTo>
                  <a:lnTo>
                    <a:pt x="556260" y="320446"/>
                  </a:lnTo>
                  <a:lnTo>
                    <a:pt x="612648" y="320446"/>
                  </a:lnTo>
                  <a:lnTo>
                    <a:pt x="612648" y="309397"/>
                  </a:lnTo>
                  <a:close/>
                </a:path>
              </a:pathLst>
            </a:custGeom>
            <a:solidFill>
              <a:srgbClr val="2523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4485" y="3066923"/>
              <a:ext cx="137413" cy="25679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565902" y="3062731"/>
              <a:ext cx="255904" cy="264795"/>
            </a:xfrm>
            <a:custGeom>
              <a:avLst/>
              <a:gdLst/>
              <a:ahLst/>
              <a:cxnLst/>
              <a:rect l="l" t="t" r="r" b="b"/>
              <a:pathLst>
                <a:path w="255904" h="264795">
                  <a:moveTo>
                    <a:pt x="255651" y="131064"/>
                  </a:moveTo>
                  <a:lnTo>
                    <a:pt x="254635" y="113792"/>
                  </a:lnTo>
                  <a:lnTo>
                    <a:pt x="254127" y="111633"/>
                  </a:lnTo>
                  <a:lnTo>
                    <a:pt x="51181" y="111633"/>
                  </a:lnTo>
                  <a:lnTo>
                    <a:pt x="52324" y="104775"/>
                  </a:lnTo>
                  <a:lnTo>
                    <a:pt x="75438" y="64770"/>
                  </a:lnTo>
                  <a:lnTo>
                    <a:pt x="108966" y="45593"/>
                  </a:lnTo>
                  <a:lnTo>
                    <a:pt x="128778" y="43053"/>
                  </a:lnTo>
                  <a:lnTo>
                    <a:pt x="223139" y="43053"/>
                  </a:lnTo>
                  <a:lnTo>
                    <a:pt x="220091" y="39370"/>
                  </a:lnTo>
                  <a:lnTo>
                    <a:pt x="179832" y="10287"/>
                  </a:lnTo>
                  <a:lnTo>
                    <a:pt x="146685" y="1143"/>
                  </a:lnTo>
                  <a:lnTo>
                    <a:pt x="128270" y="0"/>
                  </a:lnTo>
                  <a:lnTo>
                    <a:pt x="77216" y="10160"/>
                  </a:lnTo>
                  <a:lnTo>
                    <a:pt x="36068" y="38989"/>
                  </a:lnTo>
                  <a:lnTo>
                    <a:pt x="9144" y="81280"/>
                  </a:lnTo>
                  <a:lnTo>
                    <a:pt x="0" y="131445"/>
                  </a:lnTo>
                  <a:lnTo>
                    <a:pt x="635" y="144907"/>
                  </a:lnTo>
                  <a:lnTo>
                    <a:pt x="9525" y="182626"/>
                  </a:lnTo>
                  <a:lnTo>
                    <a:pt x="36322" y="225044"/>
                  </a:lnTo>
                  <a:lnTo>
                    <a:pt x="77343" y="254127"/>
                  </a:lnTo>
                  <a:lnTo>
                    <a:pt x="115189" y="264033"/>
                  </a:lnTo>
                  <a:lnTo>
                    <a:pt x="128778" y="264668"/>
                  </a:lnTo>
                  <a:lnTo>
                    <a:pt x="141097" y="264160"/>
                  </a:lnTo>
                  <a:lnTo>
                    <a:pt x="186309" y="252095"/>
                  </a:lnTo>
                  <a:lnTo>
                    <a:pt x="222250" y="225044"/>
                  </a:lnTo>
                  <a:lnTo>
                    <a:pt x="224409" y="222123"/>
                  </a:lnTo>
                  <a:lnTo>
                    <a:pt x="229743" y="215011"/>
                  </a:lnTo>
                  <a:lnTo>
                    <a:pt x="236728" y="203200"/>
                  </a:lnTo>
                  <a:lnTo>
                    <a:pt x="243205" y="189611"/>
                  </a:lnTo>
                  <a:lnTo>
                    <a:pt x="197739" y="177546"/>
                  </a:lnTo>
                  <a:lnTo>
                    <a:pt x="169164" y="211709"/>
                  </a:lnTo>
                  <a:lnTo>
                    <a:pt x="130048" y="222123"/>
                  </a:lnTo>
                  <a:lnTo>
                    <a:pt x="120142" y="221488"/>
                  </a:lnTo>
                  <a:lnTo>
                    <a:pt x="84328" y="206121"/>
                  </a:lnTo>
                  <a:lnTo>
                    <a:pt x="59563" y="175006"/>
                  </a:lnTo>
                  <a:lnTo>
                    <a:pt x="52324" y="152654"/>
                  </a:lnTo>
                  <a:lnTo>
                    <a:pt x="252984" y="152654"/>
                  </a:lnTo>
                  <a:lnTo>
                    <a:pt x="254762" y="145923"/>
                  </a:lnTo>
                  <a:lnTo>
                    <a:pt x="255651" y="141224"/>
                  </a:lnTo>
                  <a:lnTo>
                    <a:pt x="255651" y="131064"/>
                  </a:lnTo>
                  <a:close/>
                </a:path>
              </a:pathLst>
            </a:custGeom>
            <a:solidFill>
              <a:srgbClr val="2523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94679" y="3105785"/>
              <a:ext cx="125349" cy="685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5063" y="3523488"/>
              <a:ext cx="2231136" cy="4511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6496" y="4062984"/>
              <a:ext cx="2215896" cy="3596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6775" y="4617720"/>
              <a:ext cx="2987040" cy="3596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5063" y="5715000"/>
              <a:ext cx="4032504" cy="45415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607566" y="2319020"/>
            <a:ext cx="6235700" cy="4955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441959">
              <a:lnSpc>
                <a:spcPts val="4300"/>
              </a:lnSpc>
              <a:spcBef>
                <a:spcPts val="260"/>
              </a:spcBef>
            </a:pPr>
            <a:r>
              <a:rPr sz="3600" spc="-10" dirty="0">
                <a:solidFill>
                  <a:srgbClr val="252324"/>
                </a:solidFill>
                <a:latin typeface="Trebuchet MS"/>
                <a:cs typeface="Trebuchet MS"/>
              </a:rPr>
              <a:t>To</a:t>
            </a:r>
            <a:r>
              <a:rPr sz="3600" spc="-9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252324"/>
                </a:solidFill>
                <a:latin typeface="Trebuchet MS"/>
                <a:cs typeface="Trebuchet MS"/>
              </a:rPr>
              <a:t>maximize</a:t>
            </a:r>
            <a:r>
              <a:rPr sz="3600" spc="-12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252324"/>
                </a:solidFill>
                <a:latin typeface="Trebuchet MS"/>
                <a:cs typeface="Trebuchet MS"/>
              </a:rPr>
              <a:t>your</a:t>
            </a:r>
            <a:r>
              <a:rPr sz="3600" spc="-2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00" spc="105" dirty="0">
                <a:solidFill>
                  <a:srgbClr val="252324"/>
                </a:solidFill>
                <a:latin typeface="Trebuchet MS"/>
                <a:cs typeface="Trebuchet MS"/>
              </a:rPr>
              <a:t>password </a:t>
            </a:r>
            <a:r>
              <a:rPr sz="3600" spc="-60" dirty="0">
                <a:solidFill>
                  <a:srgbClr val="252324"/>
                </a:solidFill>
                <a:latin typeface="Trebuchet MS"/>
                <a:cs typeface="Trebuchet MS"/>
              </a:rPr>
              <a:t>security,</a:t>
            </a:r>
            <a:r>
              <a:rPr sz="3600" spc="-21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00" spc="80" dirty="0">
                <a:solidFill>
                  <a:srgbClr val="252324"/>
                </a:solidFill>
                <a:latin typeface="Trebuchet MS"/>
                <a:cs typeface="Trebuchet MS"/>
              </a:rPr>
              <a:t>use</a:t>
            </a:r>
            <a:endParaRPr sz="3600">
              <a:latin typeface="Trebuchet MS"/>
              <a:cs typeface="Trebuchet MS"/>
            </a:endParaRPr>
          </a:p>
          <a:p>
            <a:pPr marL="2393315">
              <a:lnSpc>
                <a:spcPts val="4045"/>
              </a:lnSpc>
            </a:pPr>
            <a:r>
              <a:rPr sz="3600" spc="-60" dirty="0">
                <a:solidFill>
                  <a:srgbClr val="252324"/>
                </a:solidFill>
                <a:latin typeface="Trebuchet MS"/>
                <a:cs typeface="Trebuchet MS"/>
              </a:rPr>
              <a:t>for</a:t>
            </a:r>
            <a:r>
              <a:rPr sz="3600" spc="-26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00" spc="80" dirty="0">
                <a:solidFill>
                  <a:srgbClr val="252324"/>
                </a:solidFill>
                <a:latin typeface="Trebuchet MS"/>
                <a:cs typeface="Trebuchet MS"/>
              </a:rPr>
              <a:t>each</a:t>
            </a:r>
            <a:r>
              <a:rPr sz="3600" spc="2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252324"/>
                </a:solidFill>
                <a:latin typeface="Trebuchet MS"/>
                <a:cs typeface="Trebuchet MS"/>
              </a:rPr>
              <a:t>account,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310"/>
              </a:lnSpc>
            </a:pPr>
            <a:r>
              <a:rPr sz="3600" spc="40" dirty="0">
                <a:solidFill>
                  <a:srgbClr val="252324"/>
                </a:solidFill>
                <a:latin typeface="Trebuchet MS"/>
                <a:cs typeface="Trebuchet MS"/>
              </a:rPr>
              <a:t>enable</a:t>
            </a:r>
            <a:endParaRPr sz="3600">
              <a:latin typeface="Trebuchet MS"/>
              <a:cs typeface="Trebuchet MS"/>
            </a:endParaRPr>
          </a:p>
          <a:p>
            <a:pPr marL="12700" marR="247015" indent="3018155">
              <a:lnSpc>
                <a:spcPts val="4300"/>
              </a:lnSpc>
              <a:spcBef>
                <a:spcPts val="355"/>
              </a:spcBef>
            </a:pPr>
            <a:r>
              <a:rPr sz="3600" spc="-20" dirty="0">
                <a:solidFill>
                  <a:srgbClr val="252324"/>
                </a:solidFill>
                <a:latin typeface="Trebuchet MS"/>
                <a:cs typeface="Trebuchet MS"/>
              </a:rPr>
              <a:t>,</a:t>
            </a:r>
            <a:r>
              <a:rPr sz="3600" spc="-68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00" spc="95" dirty="0">
                <a:solidFill>
                  <a:srgbClr val="252324"/>
                </a:solidFill>
                <a:latin typeface="Trebuchet MS"/>
                <a:cs typeface="Trebuchet MS"/>
              </a:rPr>
              <a:t>and</a:t>
            </a:r>
            <a:r>
              <a:rPr sz="3600" spc="-6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252324"/>
                </a:solidFill>
                <a:latin typeface="Trebuchet MS"/>
                <a:cs typeface="Trebuchet MS"/>
              </a:rPr>
              <a:t>regularly </a:t>
            </a:r>
            <a:r>
              <a:rPr sz="3600" spc="75" dirty="0">
                <a:solidFill>
                  <a:srgbClr val="252324"/>
                </a:solidFill>
                <a:latin typeface="Trebuchet MS"/>
                <a:cs typeface="Trebuchet MS"/>
              </a:rPr>
              <a:t>update</a:t>
            </a:r>
            <a:r>
              <a:rPr sz="3600" spc="-13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252324"/>
                </a:solidFill>
                <a:latin typeface="Trebuchet MS"/>
                <a:cs typeface="Trebuchet MS"/>
              </a:rPr>
              <a:t>your</a:t>
            </a:r>
            <a:r>
              <a:rPr sz="3600" spc="-7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00" spc="50" dirty="0">
                <a:solidFill>
                  <a:srgbClr val="252324"/>
                </a:solidFill>
                <a:latin typeface="Trebuchet MS"/>
                <a:cs typeface="Trebuchet MS"/>
              </a:rPr>
              <a:t>passwords.</a:t>
            </a:r>
            <a:r>
              <a:rPr sz="3600" spc="-1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rgbClr val="252324"/>
                </a:solidFill>
                <a:latin typeface="Trebuchet MS"/>
                <a:cs typeface="Trebuchet MS"/>
              </a:rPr>
              <a:t>A</a:t>
            </a:r>
            <a:endParaRPr sz="3600">
              <a:latin typeface="Trebuchet MS"/>
              <a:cs typeface="Trebuchet MS"/>
            </a:endParaRPr>
          </a:p>
          <a:p>
            <a:pPr marL="12700" marR="5080" indent="4173220">
              <a:lnSpc>
                <a:spcPct val="98400"/>
              </a:lnSpc>
            </a:pPr>
            <a:r>
              <a:rPr sz="3600" spc="70" dirty="0">
                <a:solidFill>
                  <a:srgbClr val="252324"/>
                </a:solidFill>
                <a:latin typeface="Trebuchet MS"/>
                <a:cs typeface="Trebuchet MS"/>
              </a:rPr>
              <a:t>can</a:t>
            </a:r>
            <a:r>
              <a:rPr sz="3600" spc="-2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00" spc="40" dirty="0">
                <a:solidFill>
                  <a:srgbClr val="252324"/>
                </a:solidFill>
                <a:latin typeface="Trebuchet MS"/>
                <a:cs typeface="Trebuchet MS"/>
              </a:rPr>
              <a:t>assist </a:t>
            </a:r>
            <a:r>
              <a:rPr sz="3600" dirty="0">
                <a:solidFill>
                  <a:srgbClr val="252324"/>
                </a:solidFill>
                <a:latin typeface="Trebuchet MS"/>
                <a:cs typeface="Trebuchet MS"/>
              </a:rPr>
              <a:t>in</a:t>
            </a:r>
            <a:r>
              <a:rPr sz="3600" spc="-16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252324"/>
                </a:solidFill>
                <a:latin typeface="Trebuchet MS"/>
                <a:cs typeface="Trebuchet MS"/>
              </a:rPr>
              <a:t>maintaining</a:t>
            </a:r>
            <a:r>
              <a:rPr sz="3600" spc="-17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00" spc="65" dirty="0">
                <a:solidFill>
                  <a:srgbClr val="252324"/>
                </a:solidFill>
                <a:latin typeface="Trebuchet MS"/>
                <a:cs typeface="Trebuchet MS"/>
              </a:rPr>
              <a:t>these</a:t>
            </a:r>
            <a:r>
              <a:rPr sz="3600" spc="-9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00" spc="30" dirty="0">
                <a:solidFill>
                  <a:srgbClr val="252324"/>
                </a:solidFill>
                <a:latin typeface="Trebuchet MS"/>
                <a:cs typeface="Trebuchet MS"/>
              </a:rPr>
              <a:t>best </a:t>
            </a:r>
            <a:r>
              <a:rPr sz="3600" dirty="0">
                <a:solidFill>
                  <a:srgbClr val="252324"/>
                </a:solidFill>
                <a:latin typeface="Trebuchet MS"/>
                <a:cs typeface="Trebuchet MS"/>
              </a:rPr>
              <a:t>practices</a:t>
            </a:r>
            <a:r>
              <a:rPr sz="3600" spc="13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252324"/>
                </a:solidFill>
                <a:latin typeface="Trebuchet MS"/>
                <a:cs typeface="Trebuchet MS"/>
              </a:rPr>
              <a:t>effectively.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1253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5"/>
              </a:spcBef>
            </a:pPr>
            <a:r>
              <a:rPr sz="4750" spc="-535" dirty="0"/>
              <a:t>BES</a:t>
            </a:r>
            <a:r>
              <a:rPr sz="4750" dirty="0"/>
              <a:t>T</a:t>
            </a:r>
            <a:r>
              <a:rPr sz="4750" spc="-630" dirty="0"/>
              <a:t> </a:t>
            </a:r>
            <a:r>
              <a:rPr sz="4750" spc="-415" dirty="0"/>
              <a:t>PRACTICES</a:t>
            </a:r>
            <a:r>
              <a:rPr sz="4750" spc="-540" dirty="0"/>
              <a:t> </a:t>
            </a:r>
            <a:r>
              <a:rPr sz="4750" spc="-325" dirty="0"/>
              <a:t>FOR</a:t>
            </a:r>
            <a:r>
              <a:rPr sz="4750" spc="-550" dirty="0"/>
              <a:t> </a:t>
            </a:r>
            <a:r>
              <a:rPr sz="4750" spc="-420" dirty="0"/>
              <a:t>PASSWORD</a:t>
            </a:r>
            <a:r>
              <a:rPr sz="4750" spc="-615" dirty="0"/>
              <a:t> </a:t>
            </a:r>
            <a:r>
              <a:rPr sz="4750" spc="-395" dirty="0"/>
              <a:t>SECURITY</a:t>
            </a:r>
            <a:endParaRPr sz="4750"/>
          </a:p>
        </p:txBody>
      </p:sp>
      <p:sp>
        <p:nvSpPr>
          <p:cNvPr id="24" name="object 24"/>
          <p:cNvSpPr/>
          <p:nvPr/>
        </p:nvSpPr>
        <p:spPr>
          <a:xfrm>
            <a:off x="14103095" y="0"/>
            <a:ext cx="4185285" cy="1605915"/>
          </a:xfrm>
          <a:custGeom>
            <a:avLst/>
            <a:gdLst/>
            <a:ahLst/>
            <a:cxnLst/>
            <a:rect l="l" t="t" r="r" b="b"/>
            <a:pathLst>
              <a:path w="4185284" h="1605915">
                <a:moveTo>
                  <a:pt x="4184777" y="1121537"/>
                </a:moveTo>
                <a:lnTo>
                  <a:pt x="4030344" y="1218438"/>
                </a:lnTo>
                <a:lnTo>
                  <a:pt x="3897121" y="1290447"/>
                </a:lnTo>
                <a:lnTo>
                  <a:pt x="3761105" y="1355978"/>
                </a:lnTo>
                <a:lnTo>
                  <a:pt x="3621405" y="1413510"/>
                </a:lnTo>
                <a:lnTo>
                  <a:pt x="3479038" y="1463928"/>
                </a:lnTo>
                <a:lnTo>
                  <a:pt x="3333623" y="1507109"/>
                </a:lnTo>
                <a:lnTo>
                  <a:pt x="3186684" y="1542415"/>
                </a:lnTo>
                <a:lnTo>
                  <a:pt x="3038348" y="1569847"/>
                </a:lnTo>
                <a:lnTo>
                  <a:pt x="2887980" y="1590040"/>
                </a:lnTo>
                <a:lnTo>
                  <a:pt x="2737484" y="1601470"/>
                </a:lnTo>
                <a:lnTo>
                  <a:pt x="2586355" y="1605788"/>
                </a:lnTo>
                <a:lnTo>
                  <a:pt x="2586355" y="1605152"/>
                </a:lnTo>
                <a:lnTo>
                  <a:pt x="2435225" y="1601470"/>
                </a:lnTo>
                <a:lnTo>
                  <a:pt x="2284857" y="1589277"/>
                </a:lnTo>
                <a:lnTo>
                  <a:pt x="2134361" y="1569847"/>
                </a:lnTo>
                <a:lnTo>
                  <a:pt x="1986025" y="1541780"/>
                </a:lnTo>
                <a:lnTo>
                  <a:pt x="1839213" y="1506474"/>
                </a:lnTo>
                <a:lnTo>
                  <a:pt x="1693798" y="1463928"/>
                </a:lnTo>
                <a:lnTo>
                  <a:pt x="1551305" y="1413510"/>
                </a:lnTo>
                <a:lnTo>
                  <a:pt x="1411732" y="1355217"/>
                </a:lnTo>
                <a:lnTo>
                  <a:pt x="1274952" y="1290447"/>
                </a:lnTo>
                <a:lnTo>
                  <a:pt x="1142492" y="1218438"/>
                </a:lnTo>
                <a:lnTo>
                  <a:pt x="1013586" y="1139190"/>
                </a:lnTo>
                <a:lnTo>
                  <a:pt x="889126" y="1053465"/>
                </a:lnTo>
                <a:lnTo>
                  <a:pt x="768857" y="961263"/>
                </a:lnTo>
                <a:lnTo>
                  <a:pt x="653669" y="863346"/>
                </a:lnTo>
                <a:lnTo>
                  <a:pt x="544321" y="758951"/>
                </a:lnTo>
                <a:lnTo>
                  <a:pt x="439927" y="649477"/>
                </a:lnTo>
                <a:lnTo>
                  <a:pt x="342138" y="534289"/>
                </a:lnTo>
                <a:lnTo>
                  <a:pt x="249936" y="414020"/>
                </a:lnTo>
                <a:lnTo>
                  <a:pt x="164211" y="289433"/>
                </a:lnTo>
                <a:lnTo>
                  <a:pt x="85090" y="160527"/>
                </a:lnTo>
                <a:lnTo>
                  <a:pt x="13080" y="27305"/>
                </a:ln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5592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182880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191" y="2353054"/>
            <a:ext cx="18309590" cy="7948930"/>
            <a:chOff x="-12191" y="2353054"/>
            <a:chExt cx="18309590" cy="7948930"/>
          </a:xfrm>
        </p:grpSpPr>
        <p:sp>
          <p:nvSpPr>
            <p:cNvPr id="4" name="object 4"/>
            <p:cNvSpPr/>
            <p:nvPr/>
          </p:nvSpPr>
          <p:spPr>
            <a:xfrm>
              <a:off x="0" y="9738360"/>
              <a:ext cx="18288000" cy="2540"/>
            </a:xfrm>
            <a:custGeom>
              <a:avLst/>
              <a:gdLst/>
              <a:ahLst/>
              <a:cxnLst/>
              <a:rect l="l" t="t" r="r" b="b"/>
              <a:pathLst>
                <a:path w="18288000" h="2540">
                  <a:moveTo>
                    <a:pt x="18288000" y="2285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8967" y="2353054"/>
              <a:ext cx="9019032" cy="79339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24" y="7639812"/>
              <a:ext cx="3088005" cy="2648585"/>
            </a:xfrm>
            <a:custGeom>
              <a:avLst/>
              <a:gdLst/>
              <a:ahLst/>
              <a:cxnLst/>
              <a:rect l="l" t="t" r="r" b="b"/>
              <a:pathLst>
                <a:path w="3088005" h="2648584">
                  <a:moveTo>
                    <a:pt x="0" y="109981"/>
                  </a:moveTo>
                  <a:lnTo>
                    <a:pt x="99951" y="80771"/>
                  </a:lnTo>
                  <a:lnTo>
                    <a:pt x="220738" y="51815"/>
                  </a:lnTo>
                  <a:lnTo>
                    <a:pt x="342506" y="28955"/>
                  </a:lnTo>
                  <a:lnTo>
                    <a:pt x="465289" y="12953"/>
                  </a:lnTo>
                  <a:lnTo>
                    <a:pt x="590067" y="3047"/>
                  </a:lnTo>
                  <a:lnTo>
                    <a:pt x="713841" y="0"/>
                  </a:lnTo>
                  <a:lnTo>
                    <a:pt x="837615" y="3047"/>
                  </a:lnTo>
                  <a:lnTo>
                    <a:pt x="962393" y="12953"/>
                  </a:lnTo>
                  <a:lnTo>
                    <a:pt x="1085176" y="28955"/>
                  </a:lnTo>
                  <a:lnTo>
                    <a:pt x="1206957" y="51815"/>
                  </a:lnTo>
                  <a:lnTo>
                    <a:pt x="1327785" y="80771"/>
                  </a:lnTo>
                  <a:lnTo>
                    <a:pt x="1447545" y="115696"/>
                  </a:lnTo>
                  <a:lnTo>
                    <a:pt x="1564259" y="157606"/>
                  </a:lnTo>
                  <a:lnTo>
                    <a:pt x="1679067" y="205485"/>
                  </a:lnTo>
                  <a:lnTo>
                    <a:pt x="1791843" y="258317"/>
                  </a:lnTo>
                  <a:lnTo>
                    <a:pt x="1900682" y="318261"/>
                  </a:lnTo>
                  <a:lnTo>
                    <a:pt x="2006473" y="383031"/>
                  </a:lnTo>
                  <a:lnTo>
                    <a:pt x="2109343" y="452881"/>
                  </a:lnTo>
                  <a:lnTo>
                    <a:pt x="2208149" y="528700"/>
                  </a:lnTo>
                  <a:lnTo>
                    <a:pt x="2302002" y="609472"/>
                  </a:lnTo>
                  <a:lnTo>
                    <a:pt x="2391791" y="695197"/>
                  </a:lnTo>
                  <a:lnTo>
                    <a:pt x="2477643" y="784986"/>
                  </a:lnTo>
                  <a:lnTo>
                    <a:pt x="2558542" y="878839"/>
                  </a:lnTo>
                  <a:lnTo>
                    <a:pt x="2634361" y="977518"/>
                  </a:lnTo>
                  <a:lnTo>
                    <a:pt x="2704211" y="1080261"/>
                  </a:lnTo>
                  <a:lnTo>
                    <a:pt x="2769108" y="1186052"/>
                  </a:lnTo>
                  <a:lnTo>
                    <a:pt x="2829052" y="1294764"/>
                  </a:lnTo>
                  <a:lnTo>
                    <a:pt x="2881884" y="1407452"/>
                  </a:lnTo>
                  <a:lnTo>
                    <a:pt x="2929890" y="1522158"/>
                  </a:lnTo>
                  <a:lnTo>
                    <a:pt x="2971800" y="1638858"/>
                  </a:lnTo>
                  <a:lnTo>
                    <a:pt x="3006725" y="1758556"/>
                  </a:lnTo>
                  <a:lnTo>
                    <a:pt x="3035681" y="1879257"/>
                  </a:lnTo>
                  <a:lnTo>
                    <a:pt x="3058668" y="2000948"/>
                  </a:lnTo>
                  <a:lnTo>
                    <a:pt x="3074543" y="2123643"/>
                  </a:lnTo>
                  <a:lnTo>
                    <a:pt x="3084576" y="2248319"/>
                  </a:lnTo>
                  <a:lnTo>
                    <a:pt x="3087624" y="2372017"/>
                  </a:lnTo>
                  <a:lnTo>
                    <a:pt x="3086608" y="2372017"/>
                  </a:lnTo>
                  <a:lnTo>
                    <a:pt x="3083560" y="2495702"/>
                  </a:lnTo>
                  <a:lnTo>
                    <a:pt x="3073654" y="2620389"/>
                  </a:lnTo>
                  <a:lnTo>
                    <a:pt x="3069971" y="2648100"/>
                  </a:lnTo>
                </a:path>
              </a:pathLst>
            </a:custGeom>
            <a:ln w="27432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510016"/>
              <a:ext cx="2216150" cy="1776730"/>
            </a:xfrm>
            <a:custGeom>
              <a:avLst/>
              <a:gdLst/>
              <a:ahLst/>
              <a:cxnLst/>
              <a:rect l="l" t="t" r="r" b="b"/>
              <a:pathLst>
                <a:path w="2216150" h="1776729">
                  <a:moveTo>
                    <a:pt x="713765" y="0"/>
                  </a:moveTo>
                  <a:lnTo>
                    <a:pt x="634911" y="2031"/>
                  </a:lnTo>
                  <a:lnTo>
                    <a:pt x="557060" y="8000"/>
                  </a:lnTo>
                  <a:lnTo>
                    <a:pt x="479209" y="18923"/>
                  </a:lnTo>
                  <a:lnTo>
                    <a:pt x="401358" y="32893"/>
                  </a:lnTo>
                  <a:lnTo>
                    <a:pt x="324510" y="50800"/>
                  </a:lnTo>
                  <a:lnTo>
                    <a:pt x="249656" y="73787"/>
                  </a:lnTo>
                  <a:lnTo>
                    <a:pt x="175793" y="99694"/>
                  </a:lnTo>
                  <a:lnTo>
                    <a:pt x="102932" y="129667"/>
                  </a:lnTo>
                  <a:lnTo>
                    <a:pt x="32067" y="163449"/>
                  </a:lnTo>
                  <a:lnTo>
                    <a:pt x="0" y="181101"/>
                  </a:lnTo>
                  <a:lnTo>
                    <a:pt x="0" y="1776409"/>
                  </a:lnTo>
                  <a:lnTo>
                    <a:pt x="2188464" y="1776409"/>
                  </a:lnTo>
                  <a:lnTo>
                    <a:pt x="2195957" y="1734752"/>
                  </a:lnTo>
                  <a:lnTo>
                    <a:pt x="2206879" y="1656981"/>
                  </a:lnTo>
                  <a:lnTo>
                    <a:pt x="2212848" y="1579219"/>
                  </a:lnTo>
                  <a:lnTo>
                    <a:pt x="2214880" y="1500466"/>
                  </a:lnTo>
                  <a:lnTo>
                    <a:pt x="2215896" y="1500466"/>
                  </a:lnTo>
                  <a:lnTo>
                    <a:pt x="2213864" y="1421701"/>
                  </a:lnTo>
                  <a:lnTo>
                    <a:pt x="2207895" y="1343939"/>
                  </a:lnTo>
                  <a:lnTo>
                    <a:pt x="2196973" y="1266177"/>
                  </a:lnTo>
                  <a:lnTo>
                    <a:pt x="2183003" y="1188402"/>
                  </a:lnTo>
                  <a:lnTo>
                    <a:pt x="2164969" y="1111643"/>
                  </a:lnTo>
                  <a:lnTo>
                    <a:pt x="2141982" y="1036866"/>
                  </a:lnTo>
                  <a:lnTo>
                    <a:pt x="2116074" y="963091"/>
                  </a:lnTo>
                  <a:lnTo>
                    <a:pt x="2086102" y="890308"/>
                  </a:lnTo>
                  <a:lnTo>
                    <a:pt x="2052193" y="819518"/>
                  </a:lnTo>
                  <a:lnTo>
                    <a:pt x="2014220" y="750722"/>
                  </a:lnTo>
                  <a:lnTo>
                    <a:pt x="1973326" y="682929"/>
                  </a:lnTo>
                  <a:lnTo>
                    <a:pt x="1929383" y="618134"/>
                  </a:lnTo>
                  <a:lnTo>
                    <a:pt x="1881505" y="556310"/>
                  </a:lnTo>
                  <a:lnTo>
                    <a:pt x="1829562" y="496442"/>
                  </a:lnTo>
                  <a:lnTo>
                    <a:pt x="1775714" y="439673"/>
                  </a:lnTo>
                  <a:lnTo>
                    <a:pt x="1718818" y="385825"/>
                  </a:lnTo>
                  <a:lnTo>
                    <a:pt x="1659001" y="334009"/>
                  </a:lnTo>
                  <a:lnTo>
                    <a:pt x="1597025" y="286131"/>
                  </a:lnTo>
                  <a:lnTo>
                    <a:pt x="1532128" y="242315"/>
                  </a:lnTo>
                  <a:lnTo>
                    <a:pt x="1465326" y="201422"/>
                  </a:lnTo>
                  <a:lnTo>
                    <a:pt x="1395476" y="163449"/>
                  </a:lnTo>
                  <a:lnTo>
                    <a:pt x="1324610" y="129667"/>
                  </a:lnTo>
                  <a:lnTo>
                    <a:pt x="1251724" y="99694"/>
                  </a:lnTo>
                  <a:lnTo>
                    <a:pt x="1177874" y="73787"/>
                  </a:lnTo>
                  <a:lnTo>
                    <a:pt x="1103020" y="50800"/>
                  </a:lnTo>
                  <a:lnTo>
                    <a:pt x="1026160" y="32893"/>
                  </a:lnTo>
                  <a:lnTo>
                    <a:pt x="948309" y="18923"/>
                  </a:lnTo>
                  <a:lnTo>
                    <a:pt x="870458" y="8000"/>
                  </a:lnTo>
                  <a:lnTo>
                    <a:pt x="792607" y="2031"/>
                  </a:lnTo>
                  <a:lnTo>
                    <a:pt x="713765" y="0"/>
                  </a:lnTo>
                  <a:close/>
                </a:path>
              </a:pathLst>
            </a:custGeom>
            <a:solidFill>
              <a:srgbClr val="4985E8">
                <a:alpha val="2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" y="8511540"/>
              <a:ext cx="2216150" cy="1776730"/>
            </a:xfrm>
            <a:custGeom>
              <a:avLst/>
              <a:gdLst/>
              <a:ahLst/>
              <a:cxnLst/>
              <a:rect l="l" t="t" r="r" b="b"/>
              <a:pathLst>
                <a:path w="2216150" h="1776729">
                  <a:moveTo>
                    <a:pt x="0" y="181101"/>
                  </a:moveTo>
                  <a:lnTo>
                    <a:pt x="102932" y="129666"/>
                  </a:lnTo>
                  <a:lnTo>
                    <a:pt x="175793" y="99694"/>
                  </a:lnTo>
                  <a:lnTo>
                    <a:pt x="249656" y="73787"/>
                  </a:lnTo>
                  <a:lnTo>
                    <a:pt x="324510" y="50800"/>
                  </a:lnTo>
                  <a:lnTo>
                    <a:pt x="401358" y="32893"/>
                  </a:lnTo>
                  <a:lnTo>
                    <a:pt x="479209" y="18922"/>
                  </a:lnTo>
                  <a:lnTo>
                    <a:pt x="557060" y="8000"/>
                  </a:lnTo>
                  <a:lnTo>
                    <a:pt x="634911" y="2031"/>
                  </a:lnTo>
                  <a:lnTo>
                    <a:pt x="713765" y="0"/>
                  </a:lnTo>
                  <a:lnTo>
                    <a:pt x="792607" y="2031"/>
                  </a:lnTo>
                  <a:lnTo>
                    <a:pt x="870457" y="8000"/>
                  </a:lnTo>
                  <a:lnTo>
                    <a:pt x="948309" y="18922"/>
                  </a:lnTo>
                  <a:lnTo>
                    <a:pt x="1026160" y="32893"/>
                  </a:lnTo>
                  <a:lnTo>
                    <a:pt x="1103020" y="50800"/>
                  </a:lnTo>
                  <a:lnTo>
                    <a:pt x="1177874" y="73787"/>
                  </a:lnTo>
                  <a:lnTo>
                    <a:pt x="1251724" y="99694"/>
                  </a:lnTo>
                  <a:lnTo>
                    <a:pt x="1324610" y="129666"/>
                  </a:lnTo>
                  <a:lnTo>
                    <a:pt x="1395476" y="163448"/>
                  </a:lnTo>
                  <a:lnTo>
                    <a:pt x="1465326" y="201421"/>
                  </a:lnTo>
                  <a:lnTo>
                    <a:pt x="1532128" y="242315"/>
                  </a:lnTo>
                  <a:lnTo>
                    <a:pt x="1597025" y="286130"/>
                  </a:lnTo>
                  <a:lnTo>
                    <a:pt x="1659001" y="334009"/>
                  </a:lnTo>
                  <a:lnTo>
                    <a:pt x="1718818" y="385825"/>
                  </a:lnTo>
                  <a:lnTo>
                    <a:pt x="1775714" y="439673"/>
                  </a:lnTo>
                  <a:lnTo>
                    <a:pt x="1829562" y="496442"/>
                  </a:lnTo>
                  <a:lnTo>
                    <a:pt x="1881505" y="556310"/>
                  </a:lnTo>
                  <a:lnTo>
                    <a:pt x="1929383" y="618134"/>
                  </a:lnTo>
                  <a:lnTo>
                    <a:pt x="1973326" y="682929"/>
                  </a:lnTo>
                  <a:lnTo>
                    <a:pt x="2014220" y="750722"/>
                  </a:lnTo>
                  <a:lnTo>
                    <a:pt x="2052193" y="819518"/>
                  </a:lnTo>
                  <a:lnTo>
                    <a:pt x="2086102" y="890308"/>
                  </a:lnTo>
                  <a:lnTo>
                    <a:pt x="2116074" y="963091"/>
                  </a:lnTo>
                  <a:lnTo>
                    <a:pt x="2141982" y="1036866"/>
                  </a:lnTo>
                  <a:lnTo>
                    <a:pt x="2164969" y="1111643"/>
                  </a:lnTo>
                  <a:lnTo>
                    <a:pt x="2183003" y="1188402"/>
                  </a:lnTo>
                  <a:lnTo>
                    <a:pt x="2196973" y="1266177"/>
                  </a:lnTo>
                  <a:lnTo>
                    <a:pt x="2207895" y="1343939"/>
                  </a:lnTo>
                  <a:lnTo>
                    <a:pt x="2213864" y="1421701"/>
                  </a:lnTo>
                  <a:lnTo>
                    <a:pt x="2215896" y="1500466"/>
                  </a:lnTo>
                  <a:lnTo>
                    <a:pt x="2214880" y="1500466"/>
                  </a:lnTo>
                  <a:lnTo>
                    <a:pt x="2212848" y="1579219"/>
                  </a:lnTo>
                  <a:lnTo>
                    <a:pt x="2206879" y="1656981"/>
                  </a:lnTo>
                  <a:lnTo>
                    <a:pt x="2195957" y="1734752"/>
                  </a:lnTo>
                  <a:lnTo>
                    <a:pt x="2188464" y="17764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" y="8511540"/>
              <a:ext cx="2216150" cy="1776730"/>
            </a:xfrm>
            <a:custGeom>
              <a:avLst/>
              <a:gdLst/>
              <a:ahLst/>
              <a:cxnLst/>
              <a:rect l="l" t="t" r="r" b="b"/>
              <a:pathLst>
                <a:path w="2216150" h="1776729">
                  <a:moveTo>
                    <a:pt x="0" y="181101"/>
                  </a:moveTo>
                  <a:lnTo>
                    <a:pt x="102932" y="129666"/>
                  </a:lnTo>
                  <a:lnTo>
                    <a:pt x="175793" y="99694"/>
                  </a:lnTo>
                  <a:lnTo>
                    <a:pt x="249656" y="73787"/>
                  </a:lnTo>
                  <a:lnTo>
                    <a:pt x="324510" y="50800"/>
                  </a:lnTo>
                  <a:lnTo>
                    <a:pt x="401358" y="32893"/>
                  </a:lnTo>
                  <a:lnTo>
                    <a:pt x="479209" y="18922"/>
                  </a:lnTo>
                  <a:lnTo>
                    <a:pt x="557060" y="8000"/>
                  </a:lnTo>
                  <a:lnTo>
                    <a:pt x="634911" y="2031"/>
                  </a:lnTo>
                  <a:lnTo>
                    <a:pt x="713765" y="0"/>
                  </a:lnTo>
                  <a:lnTo>
                    <a:pt x="792607" y="2031"/>
                  </a:lnTo>
                  <a:lnTo>
                    <a:pt x="870457" y="8000"/>
                  </a:lnTo>
                  <a:lnTo>
                    <a:pt x="948309" y="18922"/>
                  </a:lnTo>
                  <a:lnTo>
                    <a:pt x="1026160" y="32893"/>
                  </a:lnTo>
                  <a:lnTo>
                    <a:pt x="1103020" y="50800"/>
                  </a:lnTo>
                  <a:lnTo>
                    <a:pt x="1177874" y="73787"/>
                  </a:lnTo>
                  <a:lnTo>
                    <a:pt x="1251724" y="99694"/>
                  </a:lnTo>
                  <a:lnTo>
                    <a:pt x="1324610" y="129666"/>
                  </a:lnTo>
                  <a:lnTo>
                    <a:pt x="1395476" y="163448"/>
                  </a:lnTo>
                  <a:lnTo>
                    <a:pt x="1465326" y="201421"/>
                  </a:lnTo>
                  <a:lnTo>
                    <a:pt x="1532128" y="242315"/>
                  </a:lnTo>
                  <a:lnTo>
                    <a:pt x="1597025" y="286130"/>
                  </a:lnTo>
                  <a:lnTo>
                    <a:pt x="1659001" y="334009"/>
                  </a:lnTo>
                  <a:lnTo>
                    <a:pt x="1718818" y="385825"/>
                  </a:lnTo>
                  <a:lnTo>
                    <a:pt x="1775714" y="439673"/>
                  </a:lnTo>
                  <a:lnTo>
                    <a:pt x="1829562" y="496442"/>
                  </a:lnTo>
                  <a:lnTo>
                    <a:pt x="1881505" y="556310"/>
                  </a:lnTo>
                  <a:lnTo>
                    <a:pt x="1929383" y="618134"/>
                  </a:lnTo>
                  <a:lnTo>
                    <a:pt x="1973326" y="682929"/>
                  </a:lnTo>
                  <a:lnTo>
                    <a:pt x="2014220" y="750722"/>
                  </a:lnTo>
                  <a:lnTo>
                    <a:pt x="2052193" y="819518"/>
                  </a:lnTo>
                  <a:lnTo>
                    <a:pt x="2086102" y="890308"/>
                  </a:lnTo>
                  <a:lnTo>
                    <a:pt x="2116074" y="963091"/>
                  </a:lnTo>
                  <a:lnTo>
                    <a:pt x="2141982" y="1036866"/>
                  </a:lnTo>
                  <a:lnTo>
                    <a:pt x="2164969" y="1111643"/>
                  </a:lnTo>
                  <a:lnTo>
                    <a:pt x="2183003" y="1188402"/>
                  </a:lnTo>
                  <a:lnTo>
                    <a:pt x="2196973" y="1266177"/>
                  </a:lnTo>
                  <a:lnTo>
                    <a:pt x="2207895" y="1343939"/>
                  </a:lnTo>
                  <a:lnTo>
                    <a:pt x="2213864" y="1421701"/>
                  </a:lnTo>
                  <a:lnTo>
                    <a:pt x="2215896" y="1500466"/>
                  </a:lnTo>
                  <a:lnTo>
                    <a:pt x="2214880" y="1500466"/>
                  </a:lnTo>
                  <a:lnTo>
                    <a:pt x="2212848" y="1579219"/>
                  </a:lnTo>
                  <a:lnTo>
                    <a:pt x="2206879" y="1656981"/>
                  </a:lnTo>
                  <a:lnTo>
                    <a:pt x="2195957" y="1734752"/>
                  </a:lnTo>
                  <a:lnTo>
                    <a:pt x="2188464" y="1776410"/>
                  </a:lnTo>
                </a:path>
              </a:pathLst>
            </a:custGeom>
            <a:ln w="27432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8016" y="2426208"/>
              <a:ext cx="4157472" cy="4450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5336" y="3486912"/>
              <a:ext cx="2593848" cy="4511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5935" y="4035552"/>
              <a:ext cx="2932176" cy="35052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07566" y="2302891"/>
            <a:ext cx="6426200" cy="431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80" dirty="0">
                <a:solidFill>
                  <a:srgbClr val="252324"/>
                </a:solidFill>
                <a:latin typeface="Trebuchet MS"/>
                <a:cs typeface="Trebuchet MS"/>
              </a:rPr>
              <a:t>The</a:t>
            </a:r>
            <a:r>
              <a:rPr sz="3500" spc="-4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spc="114" dirty="0">
                <a:solidFill>
                  <a:srgbClr val="252324"/>
                </a:solidFill>
                <a:latin typeface="Trebuchet MS"/>
                <a:cs typeface="Trebuchet MS"/>
              </a:rPr>
              <a:t>use</a:t>
            </a:r>
            <a:r>
              <a:rPr sz="3500" spc="5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spc="-25" dirty="0">
                <a:solidFill>
                  <a:srgbClr val="252324"/>
                </a:solidFill>
                <a:latin typeface="Trebuchet MS"/>
                <a:cs typeface="Trebuchet MS"/>
              </a:rPr>
              <a:t>of</a:t>
            </a:r>
            <a:endParaRPr sz="35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3500" spc="110" dirty="0">
                <a:solidFill>
                  <a:srgbClr val="252324"/>
                </a:solidFill>
                <a:latin typeface="Trebuchet MS"/>
                <a:cs typeface="Trebuchet MS"/>
              </a:rPr>
              <a:t>has</a:t>
            </a:r>
            <a:r>
              <a:rPr sz="3500" spc="-1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spc="95" dirty="0">
                <a:solidFill>
                  <a:srgbClr val="252324"/>
                </a:solidFill>
                <a:latin typeface="Trebuchet MS"/>
                <a:cs typeface="Trebuchet MS"/>
              </a:rPr>
              <a:t>been</a:t>
            </a:r>
            <a:r>
              <a:rPr sz="3500" spc="2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spc="150" dirty="0">
                <a:solidFill>
                  <a:srgbClr val="252324"/>
                </a:solidFill>
                <a:latin typeface="Trebuchet MS"/>
                <a:cs typeface="Trebuchet MS"/>
              </a:rPr>
              <a:t>shown</a:t>
            </a:r>
            <a:r>
              <a:rPr sz="3500" dirty="0">
                <a:solidFill>
                  <a:srgbClr val="252324"/>
                </a:solidFill>
                <a:latin typeface="Trebuchet MS"/>
                <a:cs typeface="Trebuchet MS"/>
              </a:rPr>
              <a:t> to</a:t>
            </a:r>
            <a:r>
              <a:rPr sz="3500" spc="-17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spc="-10" dirty="0">
                <a:solidFill>
                  <a:srgbClr val="252324"/>
                </a:solidFill>
                <a:latin typeface="Trebuchet MS"/>
                <a:cs typeface="Trebuchet MS"/>
              </a:rPr>
              <a:t>significantly </a:t>
            </a:r>
            <a:r>
              <a:rPr sz="3500" spc="85" dirty="0">
                <a:solidFill>
                  <a:srgbClr val="252324"/>
                </a:solidFill>
                <a:latin typeface="Trebuchet MS"/>
                <a:cs typeface="Trebuchet MS"/>
              </a:rPr>
              <a:t>reduce</a:t>
            </a:r>
            <a:r>
              <a:rPr sz="3500" spc="-9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252324"/>
                </a:solidFill>
                <a:latin typeface="Trebuchet MS"/>
                <a:cs typeface="Trebuchet MS"/>
              </a:rPr>
              <a:t>the</a:t>
            </a:r>
            <a:r>
              <a:rPr sz="3500" spc="-15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252324"/>
                </a:solidFill>
                <a:latin typeface="Trebuchet MS"/>
                <a:cs typeface="Trebuchet MS"/>
              </a:rPr>
              <a:t>risk</a:t>
            </a:r>
            <a:r>
              <a:rPr sz="3500" spc="-16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spc="-25" dirty="0">
                <a:solidFill>
                  <a:srgbClr val="252324"/>
                </a:solidFill>
                <a:latin typeface="Trebuchet MS"/>
                <a:cs typeface="Trebuchet MS"/>
              </a:rPr>
              <a:t>of</a:t>
            </a:r>
            <a:endParaRPr sz="3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9529" algn="l"/>
              </a:tabLst>
            </a:pPr>
            <a:r>
              <a:rPr sz="3500" spc="55" dirty="0">
                <a:solidFill>
                  <a:srgbClr val="252324"/>
                </a:solidFill>
                <a:latin typeface="Trebuchet MS"/>
                <a:cs typeface="Trebuchet MS"/>
              </a:rPr>
              <a:t>and</a:t>
            </a:r>
            <a:r>
              <a:rPr sz="3500" dirty="0">
                <a:solidFill>
                  <a:srgbClr val="252324"/>
                </a:solidFill>
                <a:latin typeface="Trebuchet MS"/>
                <a:cs typeface="Trebuchet MS"/>
              </a:rPr>
              <a:t>	</a:t>
            </a:r>
            <a:r>
              <a:rPr sz="3500" spc="-50" dirty="0">
                <a:solidFill>
                  <a:srgbClr val="252324"/>
                </a:solidFill>
                <a:latin typeface="Trebuchet MS"/>
                <a:cs typeface="Trebuchet MS"/>
              </a:rPr>
              <a:t>.</a:t>
            </a:r>
            <a:endParaRPr sz="3500">
              <a:latin typeface="Trebuchet MS"/>
              <a:cs typeface="Trebuchet MS"/>
            </a:endParaRPr>
          </a:p>
          <a:p>
            <a:pPr marL="12700" marR="476250">
              <a:lnSpc>
                <a:spcPct val="100000"/>
              </a:lnSpc>
            </a:pPr>
            <a:r>
              <a:rPr sz="3500" dirty="0">
                <a:solidFill>
                  <a:srgbClr val="252324"/>
                </a:solidFill>
                <a:latin typeface="Trebuchet MS"/>
                <a:cs typeface="Trebuchet MS"/>
              </a:rPr>
              <a:t>Organizations</a:t>
            </a:r>
            <a:r>
              <a:rPr sz="3500" spc="24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spc="95" dirty="0">
                <a:solidFill>
                  <a:srgbClr val="252324"/>
                </a:solidFill>
                <a:latin typeface="Trebuchet MS"/>
                <a:cs typeface="Trebuchet MS"/>
              </a:rPr>
              <a:t>and</a:t>
            </a:r>
            <a:r>
              <a:rPr sz="3500" spc="2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spc="-10" dirty="0">
                <a:solidFill>
                  <a:srgbClr val="252324"/>
                </a:solidFill>
                <a:latin typeface="Trebuchet MS"/>
                <a:cs typeface="Trebuchet MS"/>
              </a:rPr>
              <a:t>individuals alike</a:t>
            </a:r>
            <a:r>
              <a:rPr sz="3500" spc="-21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spc="-10" dirty="0">
                <a:solidFill>
                  <a:srgbClr val="252324"/>
                </a:solidFill>
                <a:latin typeface="Trebuchet MS"/>
                <a:cs typeface="Trebuchet MS"/>
              </a:rPr>
              <a:t>benefit</a:t>
            </a:r>
            <a:r>
              <a:rPr sz="3500" spc="-24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252324"/>
                </a:solidFill>
                <a:latin typeface="Trebuchet MS"/>
                <a:cs typeface="Trebuchet MS"/>
              </a:rPr>
              <a:t>from</a:t>
            </a:r>
            <a:r>
              <a:rPr sz="3500" spc="-10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spc="85" dirty="0">
                <a:solidFill>
                  <a:srgbClr val="252324"/>
                </a:solidFill>
                <a:latin typeface="Trebuchet MS"/>
                <a:cs typeface="Trebuchet MS"/>
              </a:rPr>
              <a:t>enhanced</a:t>
            </a:r>
            <a:endParaRPr sz="3500">
              <a:latin typeface="Trebuchet MS"/>
              <a:cs typeface="Trebuchet MS"/>
            </a:endParaRPr>
          </a:p>
          <a:p>
            <a:pPr marL="12700" marR="351155">
              <a:lnSpc>
                <a:spcPct val="100000"/>
              </a:lnSpc>
              <a:spcBef>
                <a:spcPts val="95"/>
              </a:spcBef>
            </a:pPr>
            <a:r>
              <a:rPr sz="3500" dirty="0">
                <a:solidFill>
                  <a:srgbClr val="252324"/>
                </a:solidFill>
                <a:latin typeface="Trebuchet MS"/>
                <a:cs typeface="Trebuchet MS"/>
              </a:rPr>
              <a:t>security</a:t>
            </a:r>
            <a:r>
              <a:rPr sz="3500" spc="-2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spc="95" dirty="0">
                <a:solidFill>
                  <a:srgbClr val="252324"/>
                </a:solidFill>
                <a:latin typeface="Trebuchet MS"/>
                <a:cs typeface="Trebuchet MS"/>
              </a:rPr>
              <a:t>and</a:t>
            </a:r>
            <a:r>
              <a:rPr sz="3500" spc="7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spc="95" dirty="0">
                <a:solidFill>
                  <a:srgbClr val="252324"/>
                </a:solidFill>
                <a:latin typeface="Trebuchet MS"/>
                <a:cs typeface="Trebuchet MS"/>
              </a:rPr>
              <a:t>peace</a:t>
            </a:r>
            <a:r>
              <a:rPr sz="3500" spc="8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252324"/>
                </a:solidFill>
                <a:latin typeface="Trebuchet MS"/>
                <a:cs typeface="Trebuchet MS"/>
              </a:rPr>
              <a:t>of</a:t>
            </a:r>
            <a:r>
              <a:rPr sz="3500" spc="-16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spc="85" dirty="0">
                <a:solidFill>
                  <a:srgbClr val="252324"/>
                </a:solidFill>
                <a:latin typeface="Trebuchet MS"/>
                <a:cs typeface="Trebuchet MS"/>
              </a:rPr>
              <a:t>mind</a:t>
            </a:r>
            <a:r>
              <a:rPr sz="3500" spc="-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spc="-25" dirty="0">
                <a:solidFill>
                  <a:srgbClr val="252324"/>
                </a:solidFill>
                <a:latin typeface="Trebuchet MS"/>
                <a:cs typeface="Trebuchet MS"/>
              </a:rPr>
              <a:t>in </a:t>
            </a:r>
            <a:r>
              <a:rPr sz="3500" spc="-60" dirty="0">
                <a:solidFill>
                  <a:srgbClr val="252324"/>
                </a:solidFill>
                <a:latin typeface="Trebuchet MS"/>
                <a:cs typeface="Trebuchet MS"/>
              </a:rPr>
              <a:t>their</a:t>
            </a:r>
            <a:r>
              <a:rPr sz="3500" spc="-18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252324"/>
                </a:solidFill>
                <a:latin typeface="Trebuchet MS"/>
                <a:cs typeface="Trebuchet MS"/>
              </a:rPr>
              <a:t>online</a:t>
            </a:r>
            <a:r>
              <a:rPr sz="3500" spc="-3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500" spc="-10" dirty="0">
                <a:solidFill>
                  <a:srgbClr val="252324"/>
                </a:solidFill>
                <a:latin typeface="Trebuchet MS"/>
                <a:cs typeface="Trebuchet MS"/>
              </a:rPr>
              <a:t>interactions.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1888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10"/>
              </a:spcBef>
            </a:pPr>
            <a:r>
              <a:rPr spc="-484" dirty="0"/>
              <a:t>REAL-</a:t>
            </a:r>
            <a:r>
              <a:rPr spc="-270" dirty="0"/>
              <a:t>WORLD</a:t>
            </a:r>
            <a:r>
              <a:rPr spc="-480" dirty="0"/>
              <a:t> </a:t>
            </a:r>
            <a:r>
              <a:rPr spc="-295" dirty="0"/>
              <a:t>IMPACT</a:t>
            </a:r>
          </a:p>
        </p:txBody>
      </p:sp>
      <p:sp>
        <p:nvSpPr>
          <p:cNvPr id="15" name="object 15"/>
          <p:cNvSpPr/>
          <p:nvPr/>
        </p:nvSpPr>
        <p:spPr>
          <a:xfrm>
            <a:off x="14103095" y="0"/>
            <a:ext cx="4185285" cy="1605915"/>
          </a:xfrm>
          <a:custGeom>
            <a:avLst/>
            <a:gdLst/>
            <a:ahLst/>
            <a:cxnLst/>
            <a:rect l="l" t="t" r="r" b="b"/>
            <a:pathLst>
              <a:path w="4185284" h="1605915">
                <a:moveTo>
                  <a:pt x="4184777" y="1121537"/>
                </a:moveTo>
                <a:lnTo>
                  <a:pt x="4030344" y="1218438"/>
                </a:lnTo>
                <a:lnTo>
                  <a:pt x="3897121" y="1290447"/>
                </a:lnTo>
                <a:lnTo>
                  <a:pt x="3761105" y="1355978"/>
                </a:lnTo>
                <a:lnTo>
                  <a:pt x="3621405" y="1413510"/>
                </a:lnTo>
                <a:lnTo>
                  <a:pt x="3479038" y="1463928"/>
                </a:lnTo>
                <a:lnTo>
                  <a:pt x="3333623" y="1507109"/>
                </a:lnTo>
                <a:lnTo>
                  <a:pt x="3186684" y="1542415"/>
                </a:lnTo>
                <a:lnTo>
                  <a:pt x="3038348" y="1569847"/>
                </a:lnTo>
                <a:lnTo>
                  <a:pt x="2887980" y="1590040"/>
                </a:lnTo>
                <a:lnTo>
                  <a:pt x="2737484" y="1601470"/>
                </a:lnTo>
                <a:lnTo>
                  <a:pt x="2586355" y="1605788"/>
                </a:lnTo>
                <a:lnTo>
                  <a:pt x="2586355" y="1605152"/>
                </a:lnTo>
                <a:lnTo>
                  <a:pt x="2435225" y="1601470"/>
                </a:lnTo>
                <a:lnTo>
                  <a:pt x="2284857" y="1589277"/>
                </a:lnTo>
                <a:lnTo>
                  <a:pt x="2134361" y="1569847"/>
                </a:lnTo>
                <a:lnTo>
                  <a:pt x="1986025" y="1541780"/>
                </a:lnTo>
                <a:lnTo>
                  <a:pt x="1839213" y="1506474"/>
                </a:lnTo>
                <a:lnTo>
                  <a:pt x="1693798" y="1463928"/>
                </a:lnTo>
                <a:lnTo>
                  <a:pt x="1551305" y="1413510"/>
                </a:lnTo>
                <a:lnTo>
                  <a:pt x="1411732" y="1355217"/>
                </a:lnTo>
                <a:lnTo>
                  <a:pt x="1274952" y="1290447"/>
                </a:lnTo>
                <a:lnTo>
                  <a:pt x="1142492" y="1218438"/>
                </a:lnTo>
                <a:lnTo>
                  <a:pt x="1013586" y="1139190"/>
                </a:lnTo>
                <a:lnTo>
                  <a:pt x="889126" y="1053465"/>
                </a:lnTo>
                <a:lnTo>
                  <a:pt x="768857" y="961263"/>
                </a:lnTo>
                <a:lnTo>
                  <a:pt x="653669" y="863346"/>
                </a:lnTo>
                <a:lnTo>
                  <a:pt x="544321" y="758951"/>
                </a:lnTo>
                <a:lnTo>
                  <a:pt x="439927" y="649477"/>
                </a:lnTo>
                <a:lnTo>
                  <a:pt x="342138" y="534289"/>
                </a:lnTo>
                <a:lnTo>
                  <a:pt x="249936" y="414020"/>
                </a:lnTo>
                <a:lnTo>
                  <a:pt x="164211" y="289433"/>
                </a:lnTo>
                <a:lnTo>
                  <a:pt x="85090" y="160527"/>
                </a:lnTo>
                <a:lnTo>
                  <a:pt x="13080" y="27305"/>
                </a:ln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5592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182880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738360"/>
            <a:ext cx="18288000" cy="2540"/>
          </a:xfrm>
          <a:custGeom>
            <a:avLst/>
            <a:gdLst/>
            <a:ahLst/>
            <a:cxnLst/>
            <a:rect l="l" t="t" r="r" b="b"/>
            <a:pathLst>
              <a:path w="18288000" h="2540">
                <a:moveTo>
                  <a:pt x="18288000" y="2285"/>
                </a:move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1055" y="3520440"/>
            <a:ext cx="4334256" cy="4632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5159" y="3535680"/>
            <a:ext cx="2325624" cy="4480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13432" y="5196840"/>
            <a:ext cx="3148584" cy="46329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569200" algn="l"/>
                <a:tab pos="10968355" algn="l"/>
              </a:tabLst>
            </a:pPr>
            <a:r>
              <a:rPr dirty="0"/>
              <a:t>In</a:t>
            </a:r>
            <a:r>
              <a:rPr spc="-165" dirty="0"/>
              <a:t> </a:t>
            </a:r>
            <a:r>
              <a:rPr spc="-10" dirty="0"/>
              <a:t>conclusion,</a:t>
            </a:r>
            <a:r>
              <a:rPr dirty="0"/>
              <a:t>	</a:t>
            </a:r>
            <a:r>
              <a:rPr spc="35" dirty="0"/>
              <a:t>and</a:t>
            </a:r>
            <a:r>
              <a:rPr dirty="0"/>
              <a:t>	</a:t>
            </a:r>
            <a:r>
              <a:rPr spc="-30" dirty="0"/>
              <a:t>are </a:t>
            </a:r>
            <a:r>
              <a:rPr spc="45" dirty="0"/>
              <a:t>powerful</a:t>
            </a:r>
            <a:r>
              <a:rPr spc="-190" dirty="0"/>
              <a:t> </a:t>
            </a:r>
            <a:r>
              <a:rPr dirty="0"/>
              <a:t>tools</a:t>
            </a:r>
            <a:r>
              <a:rPr spc="-45" dirty="0"/>
              <a:t> </a:t>
            </a:r>
            <a:r>
              <a:rPr dirty="0"/>
              <a:t>in</a:t>
            </a:r>
            <a:r>
              <a:rPr spc="-145" dirty="0"/>
              <a:t> </a:t>
            </a:r>
            <a:r>
              <a:rPr dirty="0"/>
              <a:t>the</a:t>
            </a:r>
            <a:r>
              <a:rPr spc="-125" dirty="0"/>
              <a:t> </a:t>
            </a:r>
            <a:r>
              <a:rPr spc="-50" dirty="0"/>
              <a:t>fight</a:t>
            </a:r>
            <a:r>
              <a:rPr spc="-130" dirty="0"/>
              <a:t> </a:t>
            </a:r>
            <a:r>
              <a:rPr spc="45" dirty="0"/>
              <a:t>against</a:t>
            </a:r>
            <a:r>
              <a:rPr dirty="0"/>
              <a:t> </a:t>
            </a:r>
            <a:r>
              <a:rPr spc="80" dirty="0"/>
              <a:t>cyber</a:t>
            </a:r>
            <a:r>
              <a:rPr spc="-95" dirty="0"/>
              <a:t> </a:t>
            </a:r>
            <a:r>
              <a:rPr spc="-100" dirty="0"/>
              <a:t>threats.</a:t>
            </a:r>
            <a:r>
              <a:rPr spc="-180" dirty="0"/>
              <a:t> </a:t>
            </a:r>
            <a:r>
              <a:rPr spc="90" dirty="0"/>
              <a:t>By </a:t>
            </a:r>
            <a:r>
              <a:rPr spc="65" dirty="0"/>
              <a:t>adopting</a:t>
            </a:r>
            <a:r>
              <a:rPr spc="-10" dirty="0"/>
              <a:t> </a:t>
            </a:r>
            <a:r>
              <a:rPr spc="65" dirty="0"/>
              <a:t>these</a:t>
            </a:r>
            <a:r>
              <a:rPr spc="100" dirty="0"/>
              <a:t> </a:t>
            </a:r>
            <a:r>
              <a:rPr dirty="0"/>
              <a:t>technologies,</a:t>
            </a:r>
            <a:r>
              <a:rPr spc="30" dirty="0"/>
              <a:t> </a:t>
            </a:r>
            <a:r>
              <a:rPr spc="90" dirty="0"/>
              <a:t>you</a:t>
            </a:r>
            <a:r>
              <a:rPr spc="85" dirty="0"/>
              <a:t> </a:t>
            </a:r>
            <a:r>
              <a:rPr spc="60" dirty="0"/>
              <a:t>can</a:t>
            </a:r>
            <a:r>
              <a:rPr spc="110" dirty="0"/>
              <a:t> </a:t>
            </a:r>
            <a:r>
              <a:rPr spc="105" dirty="0"/>
              <a:t>enhance</a:t>
            </a:r>
            <a:r>
              <a:rPr spc="-60" dirty="0"/>
              <a:t> </a:t>
            </a:r>
            <a:r>
              <a:rPr spc="-20" dirty="0"/>
              <a:t>your</a:t>
            </a:r>
          </a:p>
          <a:p>
            <a:pPr marL="3164205">
              <a:lnSpc>
                <a:spcPts val="4150"/>
              </a:lnSpc>
            </a:pPr>
            <a:r>
              <a:rPr dirty="0"/>
              <a:t>,</a:t>
            </a:r>
            <a:r>
              <a:rPr spc="-615" dirty="0"/>
              <a:t> </a:t>
            </a:r>
            <a:r>
              <a:rPr spc="-10" dirty="0"/>
              <a:t>simplify</a:t>
            </a:r>
            <a:r>
              <a:rPr spc="-300" dirty="0"/>
              <a:t> </a:t>
            </a:r>
            <a:r>
              <a:rPr spc="55" dirty="0"/>
              <a:t>your</a:t>
            </a:r>
            <a:r>
              <a:rPr spc="-65" dirty="0"/>
              <a:t> </a:t>
            </a:r>
            <a:r>
              <a:rPr spc="-10" dirty="0"/>
              <a:t>digital</a:t>
            </a:r>
            <a:r>
              <a:rPr spc="-175" dirty="0"/>
              <a:t> </a:t>
            </a:r>
            <a:r>
              <a:rPr spc="-170" dirty="0"/>
              <a:t>life,</a:t>
            </a:r>
            <a:r>
              <a:rPr spc="-220" dirty="0"/>
              <a:t> </a:t>
            </a:r>
            <a:r>
              <a:rPr spc="75" dirty="0"/>
              <a:t>and</a:t>
            </a:r>
            <a:r>
              <a:rPr spc="135" dirty="0"/>
              <a:t> </a:t>
            </a:r>
            <a:r>
              <a:rPr spc="-10" dirty="0"/>
              <a:t>protect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50" dirty="0"/>
              <a:t>your</a:t>
            </a:r>
            <a:r>
              <a:rPr spc="-130" dirty="0"/>
              <a:t> </a:t>
            </a:r>
            <a:r>
              <a:rPr dirty="0"/>
              <a:t>sensitive</a:t>
            </a:r>
            <a:r>
              <a:rPr spc="25" dirty="0"/>
              <a:t> </a:t>
            </a:r>
            <a:r>
              <a:rPr spc="-10" dirty="0"/>
              <a:t>information</a:t>
            </a:r>
            <a:r>
              <a:rPr spc="-80" dirty="0"/>
              <a:t> </a:t>
            </a:r>
            <a:r>
              <a:rPr spc="-10" dirty="0"/>
              <a:t>effectively.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2189" y="1671650"/>
            <a:ext cx="70192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565" dirty="0"/>
              <a:t>C</a:t>
            </a:r>
            <a:r>
              <a:rPr sz="9000" spc="-560" dirty="0"/>
              <a:t>O</a:t>
            </a:r>
            <a:r>
              <a:rPr sz="9000" spc="-565" dirty="0"/>
              <a:t>NC</a:t>
            </a:r>
            <a:r>
              <a:rPr sz="9000" spc="-555" dirty="0"/>
              <a:t>L</a:t>
            </a:r>
            <a:r>
              <a:rPr sz="9000" spc="-565" dirty="0"/>
              <a:t>U</a:t>
            </a:r>
            <a:r>
              <a:rPr sz="9000" spc="-570" dirty="0"/>
              <a:t>SI</a:t>
            </a:r>
            <a:r>
              <a:rPr sz="9000" spc="-560" dirty="0"/>
              <a:t>O</a:t>
            </a:r>
            <a:r>
              <a:rPr sz="9000" spc="-10" dirty="0"/>
              <a:t>N</a:t>
            </a:r>
            <a:endParaRPr sz="9000"/>
          </a:p>
        </p:txBody>
      </p:sp>
      <p:grpSp>
        <p:nvGrpSpPr>
          <p:cNvPr id="9" name="object 9"/>
          <p:cNvGrpSpPr/>
          <p:nvPr/>
        </p:nvGrpSpPr>
        <p:grpSpPr>
          <a:xfrm>
            <a:off x="13155167" y="4248912"/>
            <a:ext cx="5142230" cy="6047105"/>
            <a:chOff x="13155167" y="4248912"/>
            <a:chExt cx="5142230" cy="6047105"/>
          </a:xfrm>
        </p:grpSpPr>
        <p:sp>
          <p:nvSpPr>
            <p:cNvPr id="10" name="object 10"/>
            <p:cNvSpPr/>
            <p:nvPr/>
          </p:nvSpPr>
          <p:spPr>
            <a:xfrm>
              <a:off x="13162787" y="4256532"/>
              <a:ext cx="5126990" cy="6031865"/>
            </a:xfrm>
            <a:custGeom>
              <a:avLst/>
              <a:gdLst/>
              <a:ahLst/>
              <a:cxnLst/>
              <a:rect l="l" t="t" r="r" b="b"/>
              <a:pathLst>
                <a:path w="5126990" h="6031865">
                  <a:moveTo>
                    <a:pt x="507" y="5879134"/>
                  </a:moveTo>
                  <a:lnTo>
                    <a:pt x="2285" y="5728817"/>
                  </a:lnTo>
                  <a:lnTo>
                    <a:pt x="7873" y="5578500"/>
                  </a:lnTo>
                  <a:lnTo>
                    <a:pt x="17398" y="5428742"/>
                  </a:lnTo>
                  <a:lnTo>
                    <a:pt x="30988" y="5278437"/>
                  </a:lnTo>
                  <a:lnTo>
                    <a:pt x="47878" y="5129250"/>
                  </a:lnTo>
                  <a:lnTo>
                    <a:pt x="68706" y="4980622"/>
                  </a:lnTo>
                  <a:lnTo>
                    <a:pt x="93471" y="4831994"/>
                  </a:lnTo>
                  <a:lnTo>
                    <a:pt x="122173" y="4684522"/>
                  </a:lnTo>
                  <a:lnTo>
                    <a:pt x="154304" y="4537583"/>
                  </a:lnTo>
                  <a:lnTo>
                    <a:pt x="189738" y="4391787"/>
                  </a:lnTo>
                  <a:lnTo>
                    <a:pt x="229742" y="4246499"/>
                  </a:lnTo>
                  <a:lnTo>
                    <a:pt x="272542" y="4102354"/>
                  </a:lnTo>
                  <a:lnTo>
                    <a:pt x="319277" y="3959352"/>
                  </a:lnTo>
                  <a:lnTo>
                    <a:pt x="369950" y="3818128"/>
                  </a:lnTo>
                  <a:lnTo>
                    <a:pt x="423925" y="3677285"/>
                  </a:lnTo>
                  <a:lnTo>
                    <a:pt x="481456" y="3538854"/>
                  </a:lnTo>
                  <a:lnTo>
                    <a:pt x="542290" y="3401441"/>
                  </a:lnTo>
                  <a:lnTo>
                    <a:pt x="606932" y="3265297"/>
                  </a:lnTo>
                  <a:lnTo>
                    <a:pt x="675131" y="3131312"/>
                  </a:lnTo>
                  <a:lnTo>
                    <a:pt x="746125" y="2998978"/>
                  </a:lnTo>
                  <a:lnTo>
                    <a:pt x="820927" y="2868295"/>
                  </a:lnTo>
                  <a:lnTo>
                    <a:pt x="898778" y="2740025"/>
                  </a:lnTo>
                  <a:lnTo>
                    <a:pt x="979931" y="2613279"/>
                  </a:lnTo>
                  <a:lnTo>
                    <a:pt x="1064386" y="2488946"/>
                  </a:lnTo>
                  <a:lnTo>
                    <a:pt x="1151635" y="2366137"/>
                  </a:lnTo>
                  <a:lnTo>
                    <a:pt x="1242313" y="2246249"/>
                  </a:lnTo>
                  <a:lnTo>
                    <a:pt x="1335785" y="2128647"/>
                  </a:lnTo>
                  <a:lnTo>
                    <a:pt x="1432559" y="2013204"/>
                  </a:lnTo>
                  <a:lnTo>
                    <a:pt x="1531746" y="1900555"/>
                  </a:lnTo>
                  <a:lnTo>
                    <a:pt x="1634235" y="1790192"/>
                  </a:lnTo>
                  <a:lnTo>
                    <a:pt x="1738883" y="1682114"/>
                  </a:lnTo>
                  <a:lnTo>
                    <a:pt x="1846452" y="1577467"/>
                  </a:lnTo>
                  <a:lnTo>
                    <a:pt x="1956815" y="1474977"/>
                  </a:lnTo>
                  <a:lnTo>
                    <a:pt x="2069973" y="1375918"/>
                  </a:lnTo>
                  <a:lnTo>
                    <a:pt x="2185415" y="1279017"/>
                  </a:lnTo>
                  <a:lnTo>
                    <a:pt x="2303144" y="1185672"/>
                  </a:lnTo>
                  <a:lnTo>
                    <a:pt x="2423032" y="1094994"/>
                  </a:lnTo>
                  <a:lnTo>
                    <a:pt x="2545206" y="1007745"/>
                  </a:lnTo>
                  <a:lnTo>
                    <a:pt x="2669794" y="923289"/>
                  </a:lnTo>
                  <a:lnTo>
                    <a:pt x="2796540" y="842137"/>
                  </a:lnTo>
                  <a:lnTo>
                    <a:pt x="2925444" y="764539"/>
                  </a:lnTo>
                  <a:lnTo>
                    <a:pt x="3056127" y="689610"/>
                  </a:lnTo>
                  <a:lnTo>
                    <a:pt x="3188461" y="618109"/>
                  </a:lnTo>
                  <a:lnTo>
                    <a:pt x="3322446" y="550545"/>
                  </a:lnTo>
                  <a:lnTo>
                    <a:pt x="3458082" y="485775"/>
                  </a:lnTo>
                  <a:lnTo>
                    <a:pt x="3595496" y="425069"/>
                  </a:lnTo>
                  <a:lnTo>
                    <a:pt x="3734561" y="367664"/>
                  </a:lnTo>
                  <a:lnTo>
                    <a:pt x="3874769" y="313563"/>
                  </a:lnTo>
                  <a:lnTo>
                    <a:pt x="4016755" y="262889"/>
                  </a:lnTo>
                  <a:lnTo>
                    <a:pt x="4159757" y="216154"/>
                  </a:lnTo>
                  <a:lnTo>
                    <a:pt x="4303902" y="172847"/>
                  </a:lnTo>
                  <a:lnTo>
                    <a:pt x="4448683" y="133476"/>
                  </a:lnTo>
                  <a:lnTo>
                    <a:pt x="4595113" y="97409"/>
                  </a:lnTo>
                  <a:lnTo>
                    <a:pt x="4742052" y="65277"/>
                  </a:lnTo>
                  <a:lnTo>
                    <a:pt x="4889627" y="37084"/>
                  </a:lnTo>
                  <a:lnTo>
                    <a:pt x="5038217" y="12319"/>
                  </a:lnTo>
                  <a:lnTo>
                    <a:pt x="5126608" y="0"/>
                  </a:lnTo>
                </a:path>
                <a:path w="5126990" h="6031865">
                  <a:moveTo>
                    <a:pt x="1777" y="6031714"/>
                  </a:moveTo>
                  <a:lnTo>
                    <a:pt x="1650" y="6029443"/>
                  </a:lnTo>
                  <a:lnTo>
                    <a:pt x="0" y="5879134"/>
                  </a:lnTo>
                  <a:lnTo>
                    <a:pt x="507" y="5879134"/>
                  </a:lnTo>
                </a:path>
              </a:pathLst>
            </a:custGeom>
            <a:ln w="15240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40583" y="6467856"/>
              <a:ext cx="2947035" cy="3818890"/>
            </a:xfrm>
            <a:custGeom>
              <a:avLst/>
              <a:gdLst/>
              <a:ahLst/>
              <a:cxnLst/>
              <a:rect l="l" t="t" r="r" b="b"/>
              <a:pathLst>
                <a:path w="2947034" h="3818890">
                  <a:moveTo>
                    <a:pt x="2947034" y="0"/>
                  </a:moveTo>
                  <a:lnTo>
                    <a:pt x="2908807" y="8382"/>
                  </a:lnTo>
                  <a:lnTo>
                    <a:pt x="2816479" y="30861"/>
                  </a:lnTo>
                  <a:lnTo>
                    <a:pt x="2724530" y="55625"/>
                  </a:lnTo>
                  <a:lnTo>
                    <a:pt x="2633344" y="83185"/>
                  </a:lnTo>
                  <a:lnTo>
                    <a:pt x="2542667" y="113030"/>
                  </a:lnTo>
                  <a:lnTo>
                    <a:pt x="2453131" y="144525"/>
                  </a:lnTo>
                  <a:lnTo>
                    <a:pt x="2363977" y="178943"/>
                  </a:lnTo>
                  <a:lnTo>
                    <a:pt x="2276221" y="215519"/>
                  </a:lnTo>
                  <a:lnTo>
                    <a:pt x="2188971" y="253746"/>
                  </a:lnTo>
                  <a:lnTo>
                    <a:pt x="2103373" y="294766"/>
                  </a:lnTo>
                  <a:lnTo>
                    <a:pt x="2018156" y="337565"/>
                  </a:lnTo>
                  <a:lnTo>
                    <a:pt x="1934336" y="382650"/>
                  </a:lnTo>
                  <a:lnTo>
                    <a:pt x="1851532" y="429895"/>
                  </a:lnTo>
                  <a:lnTo>
                    <a:pt x="1770379" y="479425"/>
                  </a:lnTo>
                  <a:lnTo>
                    <a:pt x="1689861" y="530606"/>
                  </a:lnTo>
                  <a:lnTo>
                    <a:pt x="1610994" y="584073"/>
                  </a:lnTo>
                  <a:lnTo>
                    <a:pt x="1533778" y="639318"/>
                  </a:lnTo>
                  <a:lnTo>
                    <a:pt x="1457832" y="696722"/>
                  </a:lnTo>
                  <a:lnTo>
                    <a:pt x="1383410" y="755777"/>
                  </a:lnTo>
                  <a:lnTo>
                    <a:pt x="1310258" y="817118"/>
                  </a:lnTo>
                  <a:lnTo>
                    <a:pt x="1238630" y="879602"/>
                  </a:lnTo>
                  <a:lnTo>
                    <a:pt x="1168780" y="944372"/>
                  </a:lnTo>
                  <a:lnTo>
                    <a:pt x="1100708" y="1010793"/>
                  </a:lnTo>
                  <a:lnTo>
                    <a:pt x="1034287" y="1078865"/>
                  </a:lnTo>
                  <a:lnTo>
                    <a:pt x="969517" y="1148588"/>
                  </a:lnTo>
                  <a:lnTo>
                    <a:pt x="906779" y="1220089"/>
                  </a:lnTo>
                  <a:lnTo>
                    <a:pt x="845438" y="1293241"/>
                  </a:lnTo>
                  <a:lnTo>
                    <a:pt x="786383" y="1367536"/>
                  </a:lnTo>
                  <a:lnTo>
                    <a:pt x="728852" y="1443609"/>
                  </a:lnTo>
                  <a:lnTo>
                    <a:pt x="673734" y="1520698"/>
                  </a:lnTo>
                  <a:lnTo>
                    <a:pt x="620267" y="1599438"/>
                  </a:lnTo>
                  <a:lnTo>
                    <a:pt x="568959" y="1679956"/>
                  </a:lnTo>
                  <a:lnTo>
                    <a:pt x="519302" y="1760982"/>
                  </a:lnTo>
                  <a:lnTo>
                    <a:pt x="472058" y="1843786"/>
                  </a:lnTo>
                  <a:lnTo>
                    <a:pt x="426973" y="1927606"/>
                  </a:lnTo>
                  <a:lnTo>
                    <a:pt x="384175" y="2012569"/>
                  </a:lnTo>
                  <a:lnTo>
                    <a:pt x="343026" y="2098167"/>
                  </a:lnTo>
                  <a:lnTo>
                    <a:pt x="304800" y="2185416"/>
                  </a:lnTo>
                  <a:lnTo>
                    <a:pt x="268223" y="2273173"/>
                  </a:lnTo>
                  <a:lnTo>
                    <a:pt x="233806" y="2362073"/>
                  </a:lnTo>
                  <a:lnTo>
                    <a:pt x="202310" y="2451608"/>
                  </a:lnTo>
                  <a:lnTo>
                    <a:pt x="172338" y="2542286"/>
                  </a:lnTo>
                  <a:lnTo>
                    <a:pt x="144779" y="2633408"/>
                  </a:lnTo>
                  <a:lnTo>
                    <a:pt x="120014" y="2725153"/>
                  </a:lnTo>
                  <a:lnTo>
                    <a:pt x="97408" y="2817456"/>
                  </a:lnTo>
                  <a:lnTo>
                    <a:pt x="77215" y="2910319"/>
                  </a:lnTo>
                  <a:lnTo>
                    <a:pt x="59181" y="3003753"/>
                  </a:lnTo>
                  <a:lnTo>
                    <a:pt x="43433" y="3097758"/>
                  </a:lnTo>
                  <a:lnTo>
                    <a:pt x="29844" y="3191751"/>
                  </a:lnTo>
                  <a:lnTo>
                    <a:pt x="19176" y="3286302"/>
                  </a:lnTo>
                  <a:lnTo>
                    <a:pt x="10667" y="3380854"/>
                  </a:lnTo>
                  <a:lnTo>
                    <a:pt x="5079" y="3475977"/>
                  </a:lnTo>
                  <a:lnTo>
                    <a:pt x="1142" y="3571100"/>
                  </a:lnTo>
                  <a:lnTo>
                    <a:pt x="0" y="3666223"/>
                  </a:lnTo>
                  <a:lnTo>
                    <a:pt x="1142" y="3761337"/>
                  </a:lnTo>
                  <a:lnTo>
                    <a:pt x="3555" y="3818766"/>
                  </a:lnTo>
                  <a:lnTo>
                    <a:pt x="2947034" y="3818766"/>
                  </a:lnTo>
                  <a:lnTo>
                    <a:pt x="2947034" y="0"/>
                  </a:lnTo>
                  <a:close/>
                </a:path>
              </a:pathLst>
            </a:custGeom>
            <a:solidFill>
              <a:srgbClr val="4985E8">
                <a:alpha val="2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42107" y="6469380"/>
              <a:ext cx="2947035" cy="3818890"/>
            </a:xfrm>
            <a:custGeom>
              <a:avLst/>
              <a:gdLst/>
              <a:ahLst/>
              <a:cxnLst/>
              <a:rect l="l" t="t" r="r" b="b"/>
              <a:pathLst>
                <a:path w="2947034" h="3818890">
                  <a:moveTo>
                    <a:pt x="0" y="3666223"/>
                  </a:moveTo>
                  <a:lnTo>
                    <a:pt x="1143" y="3571100"/>
                  </a:lnTo>
                  <a:lnTo>
                    <a:pt x="5080" y="3475977"/>
                  </a:lnTo>
                  <a:lnTo>
                    <a:pt x="10668" y="3380854"/>
                  </a:lnTo>
                  <a:lnTo>
                    <a:pt x="19176" y="3286302"/>
                  </a:lnTo>
                  <a:lnTo>
                    <a:pt x="29845" y="3191751"/>
                  </a:lnTo>
                  <a:lnTo>
                    <a:pt x="43434" y="3097758"/>
                  </a:lnTo>
                  <a:lnTo>
                    <a:pt x="59182" y="3003753"/>
                  </a:lnTo>
                  <a:lnTo>
                    <a:pt x="77215" y="2910319"/>
                  </a:lnTo>
                  <a:lnTo>
                    <a:pt x="97409" y="2817456"/>
                  </a:lnTo>
                  <a:lnTo>
                    <a:pt x="120015" y="2725153"/>
                  </a:lnTo>
                  <a:lnTo>
                    <a:pt x="144780" y="2633408"/>
                  </a:lnTo>
                  <a:lnTo>
                    <a:pt x="172338" y="2542286"/>
                  </a:lnTo>
                  <a:lnTo>
                    <a:pt x="202311" y="2451608"/>
                  </a:lnTo>
                  <a:lnTo>
                    <a:pt x="233807" y="2362073"/>
                  </a:lnTo>
                  <a:lnTo>
                    <a:pt x="268224" y="2273173"/>
                  </a:lnTo>
                  <a:lnTo>
                    <a:pt x="304800" y="2185416"/>
                  </a:lnTo>
                  <a:lnTo>
                    <a:pt x="343026" y="2098167"/>
                  </a:lnTo>
                  <a:lnTo>
                    <a:pt x="384175" y="2012569"/>
                  </a:lnTo>
                  <a:lnTo>
                    <a:pt x="426974" y="1927606"/>
                  </a:lnTo>
                  <a:lnTo>
                    <a:pt x="472059" y="1843786"/>
                  </a:lnTo>
                  <a:lnTo>
                    <a:pt x="519303" y="1760982"/>
                  </a:lnTo>
                  <a:lnTo>
                    <a:pt x="568959" y="1679956"/>
                  </a:lnTo>
                  <a:lnTo>
                    <a:pt x="620268" y="1599438"/>
                  </a:lnTo>
                  <a:lnTo>
                    <a:pt x="673734" y="1520698"/>
                  </a:lnTo>
                  <a:lnTo>
                    <a:pt x="728853" y="1443609"/>
                  </a:lnTo>
                  <a:lnTo>
                    <a:pt x="786384" y="1367536"/>
                  </a:lnTo>
                  <a:lnTo>
                    <a:pt x="845438" y="1293241"/>
                  </a:lnTo>
                  <a:lnTo>
                    <a:pt x="906780" y="1220089"/>
                  </a:lnTo>
                  <a:lnTo>
                    <a:pt x="969518" y="1148588"/>
                  </a:lnTo>
                  <a:lnTo>
                    <a:pt x="1034288" y="1078864"/>
                  </a:lnTo>
                  <a:lnTo>
                    <a:pt x="1100709" y="1010793"/>
                  </a:lnTo>
                  <a:lnTo>
                    <a:pt x="1168780" y="944372"/>
                  </a:lnTo>
                  <a:lnTo>
                    <a:pt x="1238630" y="879601"/>
                  </a:lnTo>
                  <a:lnTo>
                    <a:pt x="1310259" y="817118"/>
                  </a:lnTo>
                  <a:lnTo>
                    <a:pt x="1383411" y="755776"/>
                  </a:lnTo>
                  <a:lnTo>
                    <a:pt x="1457832" y="696722"/>
                  </a:lnTo>
                  <a:lnTo>
                    <a:pt x="1533778" y="639318"/>
                  </a:lnTo>
                  <a:lnTo>
                    <a:pt x="1610995" y="584073"/>
                  </a:lnTo>
                  <a:lnTo>
                    <a:pt x="1689861" y="530606"/>
                  </a:lnTo>
                  <a:lnTo>
                    <a:pt x="1770380" y="479425"/>
                  </a:lnTo>
                  <a:lnTo>
                    <a:pt x="1851532" y="429895"/>
                  </a:lnTo>
                  <a:lnTo>
                    <a:pt x="1934336" y="382650"/>
                  </a:lnTo>
                  <a:lnTo>
                    <a:pt x="2018157" y="337565"/>
                  </a:lnTo>
                  <a:lnTo>
                    <a:pt x="2103374" y="294766"/>
                  </a:lnTo>
                  <a:lnTo>
                    <a:pt x="2188972" y="253746"/>
                  </a:lnTo>
                  <a:lnTo>
                    <a:pt x="2276221" y="215519"/>
                  </a:lnTo>
                  <a:lnTo>
                    <a:pt x="2363978" y="178942"/>
                  </a:lnTo>
                  <a:lnTo>
                    <a:pt x="2453132" y="144525"/>
                  </a:lnTo>
                  <a:lnTo>
                    <a:pt x="2542667" y="113029"/>
                  </a:lnTo>
                  <a:lnTo>
                    <a:pt x="2633345" y="83185"/>
                  </a:lnTo>
                  <a:lnTo>
                    <a:pt x="2724530" y="55625"/>
                  </a:lnTo>
                  <a:lnTo>
                    <a:pt x="2816479" y="30861"/>
                  </a:lnTo>
                  <a:lnTo>
                    <a:pt x="2908807" y="8382"/>
                  </a:lnTo>
                  <a:lnTo>
                    <a:pt x="2947034" y="0"/>
                  </a:lnTo>
                </a:path>
                <a:path w="2947034" h="3818890">
                  <a:moveTo>
                    <a:pt x="3555" y="3818766"/>
                  </a:moveTo>
                  <a:lnTo>
                    <a:pt x="1143" y="3761337"/>
                  </a:lnTo>
                  <a:lnTo>
                    <a:pt x="0" y="366622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42107" y="6469380"/>
              <a:ext cx="2947035" cy="3818890"/>
            </a:xfrm>
            <a:custGeom>
              <a:avLst/>
              <a:gdLst/>
              <a:ahLst/>
              <a:cxnLst/>
              <a:rect l="l" t="t" r="r" b="b"/>
              <a:pathLst>
                <a:path w="2947034" h="3818890">
                  <a:moveTo>
                    <a:pt x="0" y="3666223"/>
                  </a:moveTo>
                  <a:lnTo>
                    <a:pt x="1143" y="3571100"/>
                  </a:lnTo>
                  <a:lnTo>
                    <a:pt x="5080" y="3475977"/>
                  </a:lnTo>
                  <a:lnTo>
                    <a:pt x="10668" y="3380854"/>
                  </a:lnTo>
                  <a:lnTo>
                    <a:pt x="19176" y="3286302"/>
                  </a:lnTo>
                  <a:lnTo>
                    <a:pt x="29845" y="3191751"/>
                  </a:lnTo>
                  <a:lnTo>
                    <a:pt x="43434" y="3097758"/>
                  </a:lnTo>
                  <a:lnTo>
                    <a:pt x="59182" y="3003753"/>
                  </a:lnTo>
                  <a:lnTo>
                    <a:pt x="77215" y="2910319"/>
                  </a:lnTo>
                  <a:lnTo>
                    <a:pt x="97409" y="2817456"/>
                  </a:lnTo>
                  <a:lnTo>
                    <a:pt x="120015" y="2725153"/>
                  </a:lnTo>
                  <a:lnTo>
                    <a:pt x="144780" y="2633408"/>
                  </a:lnTo>
                  <a:lnTo>
                    <a:pt x="172338" y="2542286"/>
                  </a:lnTo>
                  <a:lnTo>
                    <a:pt x="202311" y="2451608"/>
                  </a:lnTo>
                  <a:lnTo>
                    <a:pt x="233807" y="2362073"/>
                  </a:lnTo>
                  <a:lnTo>
                    <a:pt x="268224" y="2273173"/>
                  </a:lnTo>
                  <a:lnTo>
                    <a:pt x="304800" y="2185416"/>
                  </a:lnTo>
                  <a:lnTo>
                    <a:pt x="343026" y="2098167"/>
                  </a:lnTo>
                  <a:lnTo>
                    <a:pt x="384175" y="2012569"/>
                  </a:lnTo>
                  <a:lnTo>
                    <a:pt x="426974" y="1927606"/>
                  </a:lnTo>
                  <a:lnTo>
                    <a:pt x="472059" y="1843786"/>
                  </a:lnTo>
                  <a:lnTo>
                    <a:pt x="519303" y="1760982"/>
                  </a:lnTo>
                  <a:lnTo>
                    <a:pt x="568959" y="1679956"/>
                  </a:lnTo>
                  <a:lnTo>
                    <a:pt x="620268" y="1599438"/>
                  </a:lnTo>
                  <a:lnTo>
                    <a:pt x="673734" y="1520698"/>
                  </a:lnTo>
                  <a:lnTo>
                    <a:pt x="728853" y="1443609"/>
                  </a:lnTo>
                  <a:lnTo>
                    <a:pt x="786384" y="1367536"/>
                  </a:lnTo>
                  <a:lnTo>
                    <a:pt x="845438" y="1293241"/>
                  </a:lnTo>
                  <a:lnTo>
                    <a:pt x="906780" y="1220089"/>
                  </a:lnTo>
                  <a:lnTo>
                    <a:pt x="969518" y="1148588"/>
                  </a:lnTo>
                  <a:lnTo>
                    <a:pt x="1034288" y="1078864"/>
                  </a:lnTo>
                  <a:lnTo>
                    <a:pt x="1100709" y="1010793"/>
                  </a:lnTo>
                  <a:lnTo>
                    <a:pt x="1168780" y="944372"/>
                  </a:lnTo>
                  <a:lnTo>
                    <a:pt x="1238630" y="879601"/>
                  </a:lnTo>
                  <a:lnTo>
                    <a:pt x="1310259" y="817118"/>
                  </a:lnTo>
                  <a:lnTo>
                    <a:pt x="1383411" y="755776"/>
                  </a:lnTo>
                  <a:lnTo>
                    <a:pt x="1457832" y="696722"/>
                  </a:lnTo>
                  <a:lnTo>
                    <a:pt x="1533778" y="639318"/>
                  </a:lnTo>
                  <a:lnTo>
                    <a:pt x="1610995" y="584073"/>
                  </a:lnTo>
                  <a:lnTo>
                    <a:pt x="1689861" y="530606"/>
                  </a:lnTo>
                  <a:lnTo>
                    <a:pt x="1770380" y="479425"/>
                  </a:lnTo>
                  <a:lnTo>
                    <a:pt x="1851532" y="429895"/>
                  </a:lnTo>
                  <a:lnTo>
                    <a:pt x="1934336" y="382650"/>
                  </a:lnTo>
                  <a:lnTo>
                    <a:pt x="2018157" y="337565"/>
                  </a:lnTo>
                  <a:lnTo>
                    <a:pt x="2103374" y="294766"/>
                  </a:lnTo>
                  <a:lnTo>
                    <a:pt x="2188972" y="253746"/>
                  </a:lnTo>
                  <a:lnTo>
                    <a:pt x="2276221" y="215519"/>
                  </a:lnTo>
                  <a:lnTo>
                    <a:pt x="2363978" y="178942"/>
                  </a:lnTo>
                  <a:lnTo>
                    <a:pt x="2453132" y="144525"/>
                  </a:lnTo>
                  <a:lnTo>
                    <a:pt x="2542667" y="113029"/>
                  </a:lnTo>
                  <a:lnTo>
                    <a:pt x="2633345" y="83185"/>
                  </a:lnTo>
                  <a:lnTo>
                    <a:pt x="2724530" y="55625"/>
                  </a:lnTo>
                  <a:lnTo>
                    <a:pt x="2816479" y="30861"/>
                  </a:lnTo>
                  <a:lnTo>
                    <a:pt x="2908807" y="8382"/>
                  </a:lnTo>
                  <a:lnTo>
                    <a:pt x="2947034" y="0"/>
                  </a:lnTo>
                </a:path>
                <a:path w="2947034" h="3818890">
                  <a:moveTo>
                    <a:pt x="3555" y="3818766"/>
                  </a:moveTo>
                  <a:lnTo>
                    <a:pt x="1143" y="3761337"/>
                  </a:lnTo>
                  <a:lnTo>
                    <a:pt x="0" y="3666223"/>
                  </a:lnTo>
                </a:path>
              </a:pathLst>
            </a:custGeom>
            <a:ln w="15240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5592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182880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8574023"/>
            <a:ext cx="18306415" cy="1722120"/>
            <a:chOff x="-9144" y="8574023"/>
            <a:chExt cx="18306415" cy="1722120"/>
          </a:xfrm>
        </p:grpSpPr>
        <p:sp>
          <p:nvSpPr>
            <p:cNvPr id="4" name="object 4"/>
            <p:cNvSpPr/>
            <p:nvPr/>
          </p:nvSpPr>
          <p:spPr>
            <a:xfrm>
              <a:off x="0" y="9738359"/>
              <a:ext cx="18288000" cy="2540"/>
            </a:xfrm>
            <a:custGeom>
              <a:avLst/>
              <a:gdLst/>
              <a:ahLst/>
              <a:cxnLst/>
              <a:rect l="l" t="t" r="r" b="b"/>
              <a:pathLst>
                <a:path w="18288000" h="2540">
                  <a:moveTo>
                    <a:pt x="18288000" y="2285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83808" y="8583167"/>
              <a:ext cx="3423285" cy="1703705"/>
            </a:xfrm>
            <a:custGeom>
              <a:avLst/>
              <a:gdLst/>
              <a:ahLst/>
              <a:cxnLst/>
              <a:rect l="l" t="t" r="r" b="b"/>
              <a:pathLst>
                <a:path w="3423284" h="1703704">
                  <a:moveTo>
                    <a:pt x="0" y="1703358"/>
                  </a:moveTo>
                  <a:lnTo>
                    <a:pt x="1904" y="1623571"/>
                  </a:lnTo>
                  <a:lnTo>
                    <a:pt x="9143" y="1533537"/>
                  </a:lnTo>
                  <a:lnTo>
                    <a:pt x="20700" y="1444942"/>
                  </a:lnTo>
                  <a:lnTo>
                    <a:pt x="37211" y="1357058"/>
                  </a:lnTo>
                  <a:lnTo>
                    <a:pt x="58038" y="1269898"/>
                  </a:lnTo>
                  <a:lnTo>
                    <a:pt x="83312" y="1183462"/>
                  </a:lnTo>
                  <a:lnTo>
                    <a:pt x="113537" y="1099185"/>
                  </a:lnTo>
                  <a:lnTo>
                    <a:pt x="148081" y="1016342"/>
                  </a:lnTo>
                  <a:lnTo>
                    <a:pt x="186181" y="934961"/>
                  </a:lnTo>
                  <a:lnTo>
                    <a:pt x="229362" y="856437"/>
                  </a:lnTo>
                  <a:lnTo>
                    <a:pt x="276225" y="780084"/>
                  </a:lnTo>
                  <a:lnTo>
                    <a:pt x="326516" y="705904"/>
                  </a:lnTo>
                  <a:lnTo>
                    <a:pt x="381253" y="634593"/>
                  </a:lnTo>
                  <a:lnTo>
                    <a:pt x="439546" y="566877"/>
                  </a:lnTo>
                  <a:lnTo>
                    <a:pt x="501395" y="502043"/>
                  </a:lnTo>
                  <a:lnTo>
                    <a:pt x="566292" y="440055"/>
                  </a:lnTo>
                  <a:lnTo>
                    <a:pt x="633857" y="381762"/>
                  </a:lnTo>
                  <a:lnTo>
                    <a:pt x="705103" y="327025"/>
                  </a:lnTo>
                  <a:lnTo>
                    <a:pt x="779271" y="276606"/>
                  </a:lnTo>
                  <a:lnTo>
                    <a:pt x="855598" y="229743"/>
                  </a:lnTo>
                  <a:lnTo>
                    <a:pt x="934085" y="186562"/>
                  </a:lnTo>
                  <a:lnTo>
                    <a:pt x="1015364" y="148336"/>
                  </a:lnTo>
                  <a:lnTo>
                    <a:pt x="1098168" y="113792"/>
                  </a:lnTo>
                  <a:lnTo>
                    <a:pt x="1182369" y="83566"/>
                  </a:lnTo>
                  <a:lnTo>
                    <a:pt x="1268730" y="58293"/>
                  </a:lnTo>
                  <a:lnTo>
                    <a:pt x="1355851" y="37465"/>
                  </a:lnTo>
                  <a:lnTo>
                    <a:pt x="1443609" y="20828"/>
                  </a:lnTo>
                  <a:lnTo>
                    <a:pt x="1532127" y="9398"/>
                  </a:lnTo>
                  <a:lnTo>
                    <a:pt x="1622170" y="2159"/>
                  </a:lnTo>
                  <a:lnTo>
                    <a:pt x="1711451" y="0"/>
                  </a:lnTo>
                  <a:lnTo>
                    <a:pt x="1800606" y="2159"/>
                  </a:lnTo>
                  <a:lnTo>
                    <a:pt x="1890648" y="9398"/>
                  </a:lnTo>
                  <a:lnTo>
                    <a:pt x="1979167" y="20828"/>
                  </a:lnTo>
                  <a:lnTo>
                    <a:pt x="2066924" y="37465"/>
                  </a:lnTo>
                  <a:lnTo>
                    <a:pt x="2154046" y="58293"/>
                  </a:lnTo>
                  <a:lnTo>
                    <a:pt x="2240407" y="83566"/>
                  </a:lnTo>
                  <a:lnTo>
                    <a:pt x="2324608" y="113792"/>
                  </a:lnTo>
                  <a:lnTo>
                    <a:pt x="2407412" y="148336"/>
                  </a:lnTo>
                  <a:lnTo>
                    <a:pt x="2488691" y="186562"/>
                  </a:lnTo>
                  <a:lnTo>
                    <a:pt x="2567177" y="229743"/>
                  </a:lnTo>
                  <a:lnTo>
                    <a:pt x="2643505" y="276606"/>
                  </a:lnTo>
                  <a:lnTo>
                    <a:pt x="2717672" y="327025"/>
                  </a:lnTo>
                  <a:lnTo>
                    <a:pt x="2788919" y="381762"/>
                  </a:lnTo>
                  <a:lnTo>
                    <a:pt x="2856611" y="440055"/>
                  </a:lnTo>
                  <a:lnTo>
                    <a:pt x="2921381" y="502043"/>
                  </a:lnTo>
                  <a:lnTo>
                    <a:pt x="2983230" y="566877"/>
                  </a:lnTo>
                  <a:lnTo>
                    <a:pt x="3041522" y="634593"/>
                  </a:lnTo>
                  <a:lnTo>
                    <a:pt x="3096260" y="705904"/>
                  </a:lnTo>
                  <a:lnTo>
                    <a:pt x="3146678" y="780084"/>
                  </a:lnTo>
                  <a:lnTo>
                    <a:pt x="3193415" y="856437"/>
                  </a:lnTo>
                  <a:lnTo>
                    <a:pt x="3236594" y="934961"/>
                  </a:lnTo>
                  <a:lnTo>
                    <a:pt x="3274694" y="1016342"/>
                  </a:lnTo>
                  <a:lnTo>
                    <a:pt x="3309239" y="1099185"/>
                  </a:lnTo>
                  <a:lnTo>
                    <a:pt x="3339465" y="1183462"/>
                  </a:lnTo>
                  <a:lnTo>
                    <a:pt x="3364738" y="1269898"/>
                  </a:lnTo>
                  <a:lnTo>
                    <a:pt x="3385566" y="1357058"/>
                  </a:lnTo>
                  <a:lnTo>
                    <a:pt x="3402202" y="1444942"/>
                  </a:lnTo>
                  <a:lnTo>
                    <a:pt x="3413633" y="1533537"/>
                  </a:lnTo>
                  <a:lnTo>
                    <a:pt x="3420871" y="1623571"/>
                  </a:lnTo>
                  <a:lnTo>
                    <a:pt x="3422776" y="1703358"/>
                  </a:lnTo>
                </a:path>
              </a:pathLst>
            </a:custGeom>
            <a:ln w="18288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11696" y="9214103"/>
              <a:ext cx="2166620" cy="1073150"/>
            </a:xfrm>
            <a:custGeom>
              <a:avLst/>
              <a:gdLst/>
              <a:ahLst/>
              <a:cxnLst/>
              <a:rect l="l" t="t" r="r" b="b"/>
              <a:pathLst>
                <a:path w="2166620" h="1073150">
                  <a:moveTo>
                    <a:pt x="1083309" y="0"/>
                  </a:moveTo>
                  <a:lnTo>
                    <a:pt x="1026413" y="1435"/>
                  </a:lnTo>
                  <a:lnTo>
                    <a:pt x="970279" y="5753"/>
                  </a:lnTo>
                  <a:lnTo>
                    <a:pt x="914146" y="13652"/>
                  </a:lnTo>
                  <a:lnTo>
                    <a:pt x="857884" y="23723"/>
                  </a:lnTo>
                  <a:lnTo>
                    <a:pt x="802512" y="36664"/>
                  </a:lnTo>
                  <a:lnTo>
                    <a:pt x="748537" y="53200"/>
                  </a:lnTo>
                  <a:lnTo>
                    <a:pt x="695198" y="71894"/>
                  </a:lnTo>
                  <a:lnTo>
                    <a:pt x="642620" y="93459"/>
                  </a:lnTo>
                  <a:lnTo>
                    <a:pt x="591565" y="117906"/>
                  </a:lnTo>
                  <a:lnTo>
                    <a:pt x="541908" y="145224"/>
                  </a:lnTo>
                  <a:lnTo>
                    <a:pt x="492886" y="174713"/>
                  </a:lnTo>
                  <a:lnTo>
                    <a:pt x="446150" y="206336"/>
                  </a:lnTo>
                  <a:lnTo>
                    <a:pt x="401447" y="240855"/>
                  </a:lnTo>
                  <a:lnTo>
                    <a:pt x="358267" y="278244"/>
                  </a:lnTo>
                  <a:lnTo>
                    <a:pt x="317246" y="317068"/>
                  </a:lnTo>
                  <a:lnTo>
                    <a:pt x="278383" y="358038"/>
                  </a:lnTo>
                  <a:lnTo>
                    <a:pt x="240919" y="401180"/>
                  </a:lnTo>
                  <a:lnTo>
                    <a:pt x="206375" y="445757"/>
                  </a:lnTo>
                  <a:lnTo>
                    <a:pt x="174751" y="492493"/>
                  </a:lnTo>
                  <a:lnTo>
                    <a:pt x="145160" y="540664"/>
                  </a:lnTo>
                  <a:lnTo>
                    <a:pt x="117855" y="590994"/>
                  </a:lnTo>
                  <a:lnTo>
                    <a:pt x="93345" y="642035"/>
                  </a:lnTo>
                  <a:lnTo>
                    <a:pt x="71754" y="694524"/>
                  </a:lnTo>
                  <a:lnTo>
                    <a:pt x="53085" y="747725"/>
                  </a:lnTo>
                  <a:lnTo>
                    <a:pt x="36449" y="801649"/>
                  </a:lnTo>
                  <a:lnTo>
                    <a:pt x="23495" y="857008"/>
                  </a:lnTo>
                  <a:lnTo>
                    <a:pt x="13461" y="913091"/>
                  </a:lnTo>
                  <a:lnTo>
                    <a:pt x="5460" y="969166"/>
                  </a:lnTo>
                  <a:lnTo>
                    <a:pt x="1143" y="1025243"/>
                  </a:lnTo>
                  <a:lnTo>
                    <a:pt x="0" y="1072528"/>
                  </a:lnTo>
                  <a:lnTo>
                    <a:pt x="2166493" y="1072528"/>
                  </a:lnTo>
                  <a:lnTo>
                    <a:pt x="2165350" y="1025243"/>
                  </a:lnTo>
                  <a:lnTo>
                    <a:pt x="2161031" y="969166"/>
                  </a:lnTo>
                  <a:lnTo>
                    <a:pt x="2153157" y="913091"/>
                  </a:lnTo>
                  <a:lnTo>
                    <a:pt x="2142998" y="857008"/>
                  </a:lnTo>
                  <a:lnTo>
                    <a:pt x="2130044" y="801649"/>
                  </a:lnTo>
                  <a:lnTo>
                    <a:pt x="2113533" y="747725"/>
                  </a:lnTo>
                  <a:lnTo>
                    <a:pt x="2094864" y="694524"/>
                  </a:lnTo>
                  <a:lnTo>
                    <a:pt x="2073148" y="642035"/>
                  </a:lnTo>
                  <a:lnTo>
                    <a:pt x="2048763" y="590994"/>
                  </a:lnTo>
                  <a:lnTo>
                    <a:pt x="2021331" y="541375"/>
                  </a:lnTo>
                  <a:lnTo>
                    <a:pt x="1991868" y="492493"/>
                  </a:lnTo>
                  <a:lnTo>
                    <a:pt x="1960118" y="445757"/>
                  </a:lnTo>
                  <a:lnTo>
                    <a:pt x="1925574" y="401180"/>
                  </a:lnTo>
                  <a:lnTo>
                    <a:pt x="1888235" y="358038"/>
                  </a:lnTo>
                  <a:lnTo>
                    <a:pt x="1849247" y="317068"/>
                  </a:lnTo>
                  <a:lnTo>
                    <a:pt x="1808226" y="278244"/>
                  </a:lnTo>
                  <a:lnTo>
                    <a:pt x="1765046" y="240855"/>
                  </a:lnTo>
                  <a:lnTo>
                    <a:pt x="1720469" y="206336"/>
                  </a:lnTo>
                  <a:lnTo>
                    <a:pt x="1673605" y="174713"/>
                  </a:lnTo>
                  <a:lnTo>
                    <a:pt x="1625346" y="145224"/>
                  </a:lnTo>
                  <a:lnTo>
                    <a:pt x="1575053" y="117906"/>
                  </a:lnTo>
                  <a:lnTo>
                    <a:pt x="1523873" y="93459"/>
                  </a:lnTo>
                  <a:lnTo>
                    <a:pt x="1471295" y="71894"/>
                  </a:lnTo>
                  <a:lnTo>
                    <a:pt x="1418081" y="53200"/>
                  </a:lnTo>
                  <a:lnTo>
                    <a:pt x="1364106" y="36664"/>
                  </a:lnTo>
                  <a:lnTo>
                    <a:pt x="1308607" y="23723"/>
                  </a:lnTo>
                  <a:lnTo>
                    <a:pt x="1252474" y="13652"/>
                  </a:lnTo>
                  <a:lnTo>
                    <a:pt x="1196339" y="5753"/>
                  </a:lnTo>
                  <a:lnTo>
                    <a:pt x="1140205" y="1435"/>
                  </a:lnTo>
                  <a:lnTo>
                    <a:pt x="1083309" y="0"/>
                  </a:lnTo>
                  <a:close/>
                </a:path>
              </a:pathLst>
            </a:custGeom>
            <a:solidFill>
              <a:srgbClr val="4985E8">
                <a:alpha val="2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13220" y="9215627"/>
              <a:ext cx="2166620" cy="1073150"/>
            </a:xfrm>
            <a:custGeom>
              <a:avLst/>
              <a:gdLst/>
              <a:ahLst/>
              <a:cxnLst/>
              <a:rect l="l" t="t" r="r" b="b"/>
              <a:pathLst>
                <a:path w="2166620" h="1073150">
                  <a:moveTo>
                    <a:pt x="0" y="1072528"/>
                  </a:moveTo>
                  <a:lnTo>
                    <a:pt x="1143" y="1025243"/>
                  </a:lnTo>
                  <a:lnTo>
                    <a:pt x="5460" y="969164"/>
                  </a:lnTo>
                  <a:lnTo>
                    <a:pt x="13461" y="913091"/>
                  </a:lnTo>
                  <a:lnTo>
                    <a:pt x="23495" y="857008"/>
                  </a:lnTo>
                  <a:lnTo>
                    <a:pt x="36449" y="801649"/>
                  </a:lnTo>
                  <a:lnTo>
                    <a:pt x="53085" y="747725"/>
                  </a:lnTo>
                  <a:lnTo>
                    <a:pt x="71754" y="694524"/>
                  </a:lnTo>
                  <a:lnTo>
                    <a:pt x="93345" y="642035"/>
                  </a:lnTo>
                  <a:lnTo>
                    <a:pt x="117855" y="590994"/>
                  </a:lnTo>
                  <a:lnTo>
                    <a:pt x="145160" y="540664"/>
                  </a:lnTo>
                  <a:lnTo>
                    <a:pt x="174751" y="492493"/>
                  </a:lnTo>
                  <a:lnTo>
                    <a:pt x="206375" y="445757"/>
                  </a:lnTo>
                  <a:lnTo>
                    <a:pt x="240919" y="401180"/>
                  </a:lnTo>
                  <a:lnTo>
                    <a:pt x="278383" y="358038"/>
                  </a:lnTo>
                  <a:lnTo>
                    <a:pt x="317246" y="317068"/>
                  </a:lnTo>
                  <a:lnTo>
                    <a:pt x="358266" y="278244"/>
                  </a:lnTo>
                  <a:lnTo>
                    <a:pt x="401447" y="240855"/>
                  </a:lnTo>
                  <a:lnTo>
                    <a:pt x="446150" y="206336"/>
                  </a:lnTo>
                  <a:lnTo>
                    <a:pt x="492886" y="174713"/>
                  </a:lnTo>
                  <a:lnTo>
                    <a:pt x="541908" y="145224"/>
                  </a:lnTo>
                  <a:lnTo>
                    <a:pt x="591565" y="117906"/>
                  </a:lnTo>
                  <a:lnTo>
                    <a:pt x="642620" y="93459"/>
                  </a:lnTo>
                  <a:lnTo>
                    <a:pt x="695198" y="71894"/>
                  </a:lnTo>
                  <a:lnTo>
                    <a:pt x="748537" y="53200"/>
                  </a:lnTo>
                  <a:lnTo>
                    <a:pt x="802512" y="36664"/>
                  </a:lnTo>
                  <a:lnTo>
                    <a:pt x="857884" y="23723"/>
                  </a:lnTo>
                  <a:lnTo>
                    <a:pt x="914146" y="13652"/>
                  </a:lnTo>
                  <a:lnTo>
                    <a:pt x="970279" y="5753"/>
                  </a:lnTo>
                  <a:lnTo>
                    <a:pt x="1026413" y="1435"/>
                  </a:lnTo>
                  <a:lnTo>
                    <a:pt x="1083309" y="0"/>
                  </a:lnTo>
                  <a:lnTo>
                    <a:pt x="1140205" y="1435"/>
                  </a:lnTo>
                  <a:lnTo>
                    <a:pt x="1196339" y="5753"/>
                  </a:lnTo>
                  <a:lnTo>
                    <a:pt x="1252474" y="13652"/>
                  </a:lnTo>
                  <a:lnTo>
                    <a:pt x="1308607" y="23723"/>
                  </a:lnTo>
                  <a:lnTo>
                    <a:pt x="1364106" y="36664"/>
                  </a:lnTo>
                  <a:lnTo>
                    <a:pt x="1418081" y="53200"/>
                  </a:lnTo>
                  <a:lnTo>
                    <a:pt x="1471295" y="71894"/>
                  </a:lnTo>
                  <a:lnTo>
                    <a:pt x="1523873" y="93459"/>
                  </a:lnTo>
                  <a:lnTo>
                    <a:pt x="1575053" y="117906"/>
                  </a:lnTo>
                  <a:lnTo>
                    <a:pt x="1625346" y="145224"/>
                  </a:lnTo>
                  <a:lnTo>
                    <a:pt x="1673605" y="174713"/>
                  </a:lnTo>
                  <a:lnTo>
                    <a:pt x="1720469" y="206336"/>
                  </a:lnTo>
                  <a:lnTo>
                    <a:pt x="1765046" y="240855"/>
                  </a:lnTo>
                  <a:lnTo>
                    <a:pt x="1808226" y="278244"/>
                  </a:lnTo>
                  <a:lnTo>
                    <a:pt x="1849247" y="317068"/>
                  </a:lnTo>
                  <a:lnTo>
                    <a:pt x="1888235" y="358038"/>
                  </a:lnTo>
                  <a:lnTo>
                    <a:pt x="1925574" y="401180"/>
                  </a:lnTo>
                  <a:lnTo>
                    <a:pt x="1960118" y="445757"/>
                  </a:lnTo>
                  <a:lnTo>
                    <a:pt x="1991868" y="492493"/>
                  </a:lnTo>
                  <a:lnTo>
                    <a:pt x="2021331" y="541375"/>
                  </a:lnTo>
                  <a:lnTo>
                    <a:pt x="2048763" y="590994"/>
                  </a:lnTo>
                  <a:lnTo>
                    <a:pt x="2073148" y="642035"/>
                  </a:lnTo>
                  <a:lnTo>
                    <a:pt x="2094864" y="694524"/>
                  </a:lnTo>
                  <a:lnTo>
                    <a:pt x="2113533" y="747725"/>
                  </a:lnTo>
                  <a:lnTo>
                    <a:pt x="2130044" y="801649"/>
                  </a:lnTo>
                  <a:lnTo>
                    <a:pt x="2142998" y="857008"/>
                  </a:lnTo>
                  <a:lnTo>
                    <a:pt x="2153157" y="913091"/>
                  </a:lnTo>
                  <a:lnTo>
                    <a:pt x="2161031" y="969164"/>
                  </a:lnTo>
                  <a:lnTo>
                    <a:pt x="2165350" y="1025243"/>
                  </a:lnTo>
                  <a:lnTo>
                    <a:pt x="2166493" y="107252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1696" y="9214103"/>
              <a:ext cx="2166620" cy="1073150"/>
            </a:xfrm>
            <a:custGeom>
              <a:avLst/>
              <a:gdLst/>
              <a:ahLst/>
              <a:cxnLst/>
              <a:rect l="l" t="t" r="r" b="b"/>
              <a:pathLst>
                <a:path w="2166620" h="1073150">
                  <a:moveTo>
                    <a:pt x="0" y="1072528"/>
                  </a:moveTo>
                  <a:lnTo>
                    <a:pt x="1143" y="1025243"/>
                  </a:lnTo>
                  <a:lnTo>
                    <a:pt x="5460" y="969166"/>
                  </a:lnTo>
                  <a:lnTo>
                    <a:pt x="13461" y="913091"/>
                  </a:lnTo>
                  <a:lnTo>
                    <a:pt x="23495" y="857008"/>
                  </a:lnTo>
                  <a:lnTo>
                    <a:pt x="36449" y="801649"/>
                  </a:lnTo>
                  <a:lnTo>
                    <a:pt x="53085" y="747725"/>
                  </a:lnTo>
                  <a:lnTo>
                    <a:pt x="71754" y="694524"/>
                  </a:lnTo>
                  <a:lnTo>
                    <a:pt x="93345" y="642035"/>
                  </a:lnTo>
                  <a:lnTo>
                    <a:pt x="117855" y="590994"/>
                  </a:lnTo>
                  <a:lnTo>
                    <a:pt x="145160" y="540664"/>
                  </a:lnTo>
                  <a:lnTo>
                    <a:pt x="174751" y="492493"/>
                  </a:lnTo>
                  <a:lnTo>
                    <a:pt x="206375" y="445757"/>
                  </a:lnTo>
                  <a:lnTo>
                    <a:pt x="240919" y="401180"/>
                  </a:lnTo>
                  <a:lnTo>
                    <a:pt x="278383" y="358038"/>
                  </a:lnTo>
                  <a:lnTo>
                    <a:pt x="317246" y="317068"/>
                  </a:lnTo>
                  <a:lnTo>
                    <a:pt x="358267" y="278244"/>
                  </a:lnTo>
                  <a:lnTo>
                    <a:pt x="401447" y="240855"/>
                  </a:lnTo>
                  <a:lnTo>
                    <a:pt x="446150" y="206336"/>
                  </a:lnTo>
                  <a:lnTo>
                    <a:pt x="492886" y="174713"/>
                  </a:lnTo>
                  <a:lnTo>
                    <a:pt x="541908" y="145224"/>
                  </a:lnTo>
                  <a:lnTo>
                    <a:pt x="591565" y="117906"/>
                  </a:lnTo>
                  <a:lnTo>
                    <a:pt x="642620" y="93459"/>
                  </a:lnTo>
                  <a:lnTo>
                    <a:pt x="695198" y="71894"/>
                  </a:lnTo>
                  <a:lnTo>
                    <a:pt x="748537" y="53200"/>
                  </a:lnTo>
                  <a:lnTo>
                    <a:pt x="802512" y="36664"/>
                  </a:lnTo>
                  <a:lnTo>
                    <a:pt x="857884" y="23723"/>
                  </a:lnTo>
                  <a:lnTo>
                    <a:pt x="914146" y="13652"/>
                  </a:lnTo>
                  <a:lnTo>
                    <a:pt x="970279" y="5753"/>
                  </a:lnTo>
                  <a:lnTo>
                    <a:pt x="1026413" y="1435"/>
                  </a:lnTo>
                  <a:lnTo>
                    <a:pt x="1083309" y="0"/>
                  </a:lnTo>
                  <a:lnTo>
                    <a:pt x="1140205" y="1435"/>
                  </a:lnTo>
                  <a:lnTo>
                    <a:pt x="1196339" y="5753"/>
                  </a:lnTo>
                  <a:lnTo>
                    <a:pt x="1252474" y="13652"/>
                  </a:lnTo>
                  <a:lnTo>
                    <a:pt x="1308607" y="23723"/>
                  </a:lnTo>
                  <a:lnTo>
                    <a:pt x="1364106" y="36664"/>
                  </a:lnTo>
                  <a:lnTo>
                    <a:pt x="1418081" y="53200"/>
                  </a:lnTo>
                  <a:lnTo>
                    <a:pt x="1471295" y="71894"/>
                  </a:lnTo>
                  <a:lnTo>
                    <a:pt x="1523873" y="93459"/>
                  </a:lnTo>
                  <a:lnTo>
                    <a:pt x="1575053" y="117906"/>
                  </a:lnTo>
                  <a:lnTo>
                    <a:pt x="1625346" y="145224"/>
                  </a:lnTo>
                  <a:lnTo>
                    <a:pt x="1673605" y="174713"/>
                  </a:lnTo>
                  <a:lnTo>
                    <a:pt x="1720469" y="206336"/>
                  </a:lnTo>
                  <a:lnTo>
                    <a:pt x="1765046" y="240855"/>
                  </a:lnTo>
                  <a:lnTo>
                    <a:pt x="1808226" y="278244"/>
                  </a:lnTo>
                  <a:lnTo>
                    <a:pt x="1849247" y="317068"/>
                  </a:lnTo>
                  <a:lnTo>
                    <a:pt x="1888235" y="358038"/>
                  </a:lnTo>
                  <a:lnTo>
                    <a:pt x="1925574" y="401180"/>
                  </a:lnTo>
                  <a:lnTo>
                    <a:pt x="1960118" y="445757"/>
                  </a:lnTo>
                  <a:lnTo>
                    <a:pt x="1991868" y="492493"/>
                  </a:lnTo>
                  <a:lnTo>
                    <a:pt x="2021331" y="541375"/>
                  </a:lnTo>
                  <a:lnTo>
                    <a:pt x="2048763" y="590994"/>
                  </a:lnTo>
                  <a:lnTo>
                    <a:pt x="2073148" y="642035"/>
                  </a:lnTo>
                  <a:lnTo>
                    <a:pt x="2094864" y="694524"/>
                  </a:lnTo>
                  <a:lnTo>
                    <a:pt x="2113533" y="747725"/>
                  </a:lnTo>
                  <a:lnTo>
                    <a:pt x="2130044" y="801649"/>
                  </a:lnTo>
                  <a:lnTo>
                    <a:pt x="2142998" y="857008"/>
                  </a:lnTo>
                  <a:lnTo>
                    <a:pt x="2153157" y="913091"/>
                  </a:lnTo>
                  <a:lnTo>
                    <a:pt x="2161031" y="969166"/>
                  </a:lnTo>
                  <a:lnTo>
                    <a:pt x="2165350" y="1025243"/>
                  </a:lnTo>
                  <a:lnTo>
                    <a:pt x="2166493" y="1072528"/>
                  </a:lnTo>
                </a:path>
              </a:pathLst>
            </a:custGeom>
            <a:ln w="18287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87423" y="1508506"/>
            <a:ext cx="6706234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UNLOCKING</a:t>
            </a:r>
            <a:r>
              <a:rPr spc="-495" dirty="0"/>
              <a:t> </a:t>
            </a:r>
            <a:r>
              <a:rPr spc="-430" dirty="0"/>
              <a:t>SECURITY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039620" cy="2094230"/>
          </a:xfrm>
          <a:custGeom>
            <a:avLst/>
            <a:gdLst/>
            <a:ahLst/>
            <a:cxnLst/>
            <a:rect l="l" t="t" r="r" b="b"/>
            <a:pathLst>
              <a:path w="2039620" h="2094230">
                <a:moveTo>
                  <a:pt x="2039112" y="0"/>
                </a:moveTo>
                <a:lnTo>
                  <a:pt x="2025523" y="56388"/>
                </a:lnTo>
                <a:lnTo>
                  <a:pt x="1983105" y="201675"/>
                </a:lnTo>
                <a:lnTo>
                  <a:pt x="1932686" y="344170"/>
                </a:lnTo>
                <a:lnTo>
                  <a:pt x="1874393" y="483870"/>
                </a:lnTo>
                <a:lnTo>
                  <a:pt x="1809495" y="620522"/>
                </a:lnTo>
                <a:lnTo>
                  <a:pt x="1737487" y="752983"/>
                </a:lnTo>
                <a:lnTo>
                  <a:pt x="1658366" y="881761"/>
                </a:lnTo>
                <a:lnTo>
                  <a:pt x="1572641" y="1006348"/>
                </a:lnTo>
                <a:lnTo>
                  <a:pt x="1480439" y="1126490"/>
                </a:lnTo>
                <a:lnTo>
                  <a:pt x="1382522" y="1241678"/>
                </a:lnTo>
                <a:lnTo>
                  <a:pt x="1278128" y="1351026"/>
                </a:lnTo>
                <a:lnTo>
                  <a:pt x="1168717" y="1455420"/>
                </a:lnTo>
                <a:lnTo>
                  <a:pt x="1053515" y="1553210"/>
                </a:lnTo>
                <a:lnTo>
                  <a:pt x="933272" y="1645412"/>
                </a:lnTo>
                <a:lnTo>
                  <a:pt x="808710" y="1731010"/>
                </a:lnTo>
                <a:lnTo>
                  <a:pt x="679818" y="1810131"/>
                </a:lnTo>
                <a:lnTo>
                  <a:pt x="546620" y="1882140"/>
                </a:lnTo>
                <a:lnTo>
                  <a:pt x="410527" y="1947672"/>
                </a:lnTo>
                <a:lnTo>
                  <a:pt x="270840" y="2005202"/>
                </a:lnTo>
                <a:lnTo>
                  <a:pt x="128282" y="2055622"/>
                </a:lnTo>
                <a:lnTo>
                  <a:pt x="0" y="2093722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592" y="5187696"/>
            <a:ext cx="207263" cy="2103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592" y="5977128"/>
            <a:ext cx="207263" cy="2103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592" y="6769608"/>
            <a:ext cx="207263" cy="20726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592" y="7559040"/>
            <a:ext cx="207263" cy="21031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494026" y="3227273"/>
            <a:ext cx="4294505" cy="47580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50" b="1" spc="-265" dirty="0">
                <a:latin typeface="Arial"/>
                <a:cs typeface="Arial"/>
              </a:rPr>
              <a:t>Members:</a:t>
            </a:r>
            <a:endParaRPr sz="5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5150">
              <a:latin typeface="Arial"/>
              <a:cs typeface="Arial"/>
            </a:endParaRPr>
          </a:p>
          <a:p>
            <a:pPr marL="814069" marR="5080">
              <a:lnSpc>
                <a:spcPct val="101000"/>
              </a:lnSpc>
              <a:spcBef>
                <a:spcPts val="5"/>
              </a:spcBef>
            </a:pPr>
            <a:r>
              <a:rPr sz="5150" b="1" spc="-150" dirty="0">
                <a:latin typeface="Arial"/>
                <a:cs typeface="Arial"/>
              </a:rPr>
              <a:t>Md.</a:t>
            </a:r>
            <a:r>
              <a:rPr sz="5150" b="1" spc="-395" dirty="0">
                <a:latin typeface="Arial"/>
                <a:cs typeface="Arial"/>
              </a:rPr>
              <a:t> </a:t>
            </a:r>
            <a:r>
              <a:rPr sz="5150" b="1" spc="-135" dirty="0">
                <a:latin typeface="Arial"/>
                <a:cs typeface="Arial"/>
              </a:rPr>
              <a:t>Aqleem </a:t>
            </a:r>
            <a:r>
              <a:rPr sz="5150" b="1" spc="-10" dirty="0">
                <a:latin typeface="Arial"/>
                <a:cs typeface="Arial"/>
              </a:rPr>
              <a:t>Aviral Nikhil </a:t>
            </a:r>
            <a:r>
              <a:rPr sz="5150" b="1" spc="-275" dirty="0">
                <a:latin typeface="Arial"/>
                <a:cs typeface="Arial"/>
              </a:rPr>
              <a:t>Priyanshi</a:t>
            </a:r>
            <a:endParaRPr sz="5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5592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182880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9144" y="-9143"/>
            <a:ext cx="18306415" cy="10305415"/>
            <a:chOff x="-9144" y="-9143"/>
            <a:chExt cx="18306415" cy="1030541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9740658"/>
                  </a:moveTo>
                  <a:lnTo>
                    <a:pt x="0" y="9738360"/>
                  </a:lnTo>
                </a:path>
                <a:path w="18288000" h="10287000">
                  <a:moveTo>
                    <a:pt x="4308094" y="0"/>
                  </a:moveTo>
                  <a:lnTo>
                    <a:pt x="4408170" y="196469"/>
                  </a:lnTo>
                  <a:lnTo>
                    <a:pt x="4490974" y="370713"/>
                  </a:lnTo>
                  <a:lnTo>
                    <a:pt x="4568698" y="546481"/>
                  </a:lnTo>
                  <a:lnTo>
                    <a:pt x="4642866" y="723519"/>
                  </a:lnTo>
                  <a:lnTo>
                    <a:pt x="4711954" y="903605"/>
                  </a:lnTo>
                  <a:lnTo>
                    <a:pt x="4776089" y="1084326"/>
                  </a:lnTo>
                  <a:lnTo>
                    <a:pt x="4835906" y="1267206"/>
                  </a:lnTo>
                  <a:lnTo>
                    <a:pt x="4891278" y="1451483"/>
                  </a:lnTo>
                  <a:lnTo>
                    <a:pt x="4941697" y="1637284"/>
                  </a:lnTo>
                  <a:lnTo>
                    <a:pt x="4987798" y="1823720"/>
                  </a:lnTo>
                  <a:lnTo>
                    <a:pt x="5028819" y="2011680"/>
                  </a:lnTo>
                  <a:lnTo>
                    <a:pt x="5064887" y="2200275"/>
                  </a:lnTo>
                  <a:lnTo>
                    <a:pt x="5096510" y="2390394"/>
                  </a:lnTo>
                  <a:lnTo>
                    <a:pt x="5123180" y="2580386"/>
                  </a:lnTo>
                  <a:lnTo>
                    <a:pt x="5145532" y="2771267"/>
                  </a:lnTo>
                  <a:lnTo>
                    <a:pt x="5162042" y="2962783"/>
                  </a:lnTo>
                  <a:lnTo>
                    <a:pt x="5174361" y="3154934"/>
                  </a:lnTo>
                  <a:lnTo>
                    <a:pt x="5182235" y="3347212"/>
                  </a:lnTo>
                  <a:lnTo>
                    <a:pt x="5184394" y="3539490"/>
                  </a:lnTo>
                  <a:lnTo>
                    <a:pt x="5182235" y="3731641"/>
                  </a:lnTo>
                  <a:lnTo>
                    <a:pt x="5174361" y="3923919"/>
                  </a:lnTo>
                  <a:lnTo>
                    <a:pt x="5162804" y="4116197"/>
                  </a:lnTo>
                  <a:lnTo>
                    <a:pt x="5145532" y="4307713"/>
                  </a:lnTo>
                  <a:lnTo>
                    <a:pt x="5123942" y="4498467"/>
                  </a:lnTo>
                  <a:lnTo>
                    <a:pt x="5096510" y="4688586"/>
                  </a:lnTo>
                  <a:lnTo>
                    <a:pt x="5065649" y="4878705"/>
                  </a:lnTo>
                  <a:lnTo>
                    <a:pt x="5028819" y="5067300"/>
                  </a:lnTo>
                  <a:lnTo>
                    <a:pt x="4987798" y="5255260"/>
                  </a:lnTo>
                  <a:lnTo>
                    <a:pt x="4941697" y="5441696"/>
                  </a:lnTo>
                  <a:lnTo>
                    <a:pt x="4891278" y="5627497"/>
                  </a:lnTo>
                  <a:lnTo>
                    <a:pt x="4836541" y="5811774"/>
                  </a:lnTo>
                  <a:lnTo>
                    <a:pt x="4776089" y="5994654"/>
                  </a:lnTo>
                  <a:lnTo>
                    <a:pt x="4711954" y="6175375"/>
                  </a:lnTo>
                  <a:lnTo>
                    <a:pt x="4642866" y="6355334"/>
                  </a:lnTo>
                  <a:lnTo>
                    <a:pt x="4569460" y="6532499"/>
                  </a:lnTo>
                  <a:lnTo>
                    <a:pt x="4490974" y="6708902"/>
                  </a:lnTo>
                  <a:lnTo>
                    <a:pt x="4408805" y="6882384"/>
                  </a:lnTo>
                  <a:lnTo>
                    <a:pt x="4321683" y="7053707"/>
                  </a:lnTo>
                  <a:lnTo>
                    <a:pt x="4230243" y="7222998"/>
                  </a:lnTo>
                  <a:lnTo>
                    <a:pt x="4135247" y="7390003"/>
                  </a:lnTo>
                  <a:lnTo>
                    <a:pt x="4035171" y="7554849"/>
                  </a:lnTo>
                  <a:lnTo>
                    <a:pt x="3931412" y="7716139"/>
                  </a:lnTo>
                  <a:lnTo>
                    <a:pt x="3824097" y="7876032"/>
                  </a:lnTo>
                  <a:lnTo>
                    <a:pt x="3711829" y="8032242"/>
                  </a:lnTo>
                  <a:lnTo>
                    <a:pt x="3595878" y="8185531"/>
                  </a:lnTo>
                  <a:lnTo>
                    <a:pt x="3476371" y="8336026"/>
                  </a:lnTo>
                  <a:lnTo>
                    <a:pt x="3353180" y="8483727"/>
                  </a:lnTo>
                  <a:lnTo>
                    <a:pt x="3225673" y="8628380"/>
                  </a:lnTo>
                  <a:lnTo>
                    <a:pt x="3095371" y="8768842"/>
                  </a:lnTo>
                  <a:lnTo>
                    <a:pt x="2960751" y="8907018"/>
                  </a:lnTo>
                  <a:lnTo>
                    <a:pt x="2823210" y="9040952"/>
                  </a:lnTo>
                  <a:lnTo>
                    <a:pt x="2681986" y="9171990"/>
                  </a:lnTo>
                  <a:lnTo>
                    <a:pt x="2537968" y="9298698"/>
                  </a:lnTo>
                  <a:lnTo>
                    <a:pt x="2390394" y="9422549"/>
                  </a:lnTo>
                  <a:lnTo>
                    <a:pt x="2239899" y="9542056"/>
                  </a:lnTo>
                  <a:lnTo>
                    <a:pt x="2086483" y="9657981"/>
                  </a:lnTo>
                  <a:lnTo>
                    <a:pt x="1929511" y="9769576"/>
                  </a:lnTo>
                  <a:lnTo>
                    <a:pt x="1770380" y="9877577"/>
                  </a:lnTo>
                  <a:lnTo>
                    <a:pt x="1608328" y="9981260"/>
                  </a:lnTo>
                  <a:lnTo>
                    <a:pt x="1444244" y="10080625"/>
                  </a:lnTo>
                  <a:lnTo>
                    <a:pt x="1277112" y="10176376"/>
                  </a:lnTo>
                  <a:lnTo>
                    <a:pt x="1107897" y="10267816"/>
                  </a:lnTo>
                  <a:lnTo>
                    <a:pt x="1069848" y="10286995"/>
                  </a:lnTo>
                </a:path>
              </a:pathLst>
            </a:custGeom>
            <a:ln w="18288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399030" cy="7699375"/>
            </a:xfrm>
            <a:custGeom>
              <a:avLst/>
              <a:gdLst/>
              <a:ahLst/>
              <a:cxnLst/>
              <a:rect l="l" t="t" r="r" b="b"/>
              <a:pathLst>
                <a:path w="2399030" h="7699375">
                  <a:moveTo>
                    <a:pt x="841247" y="0"/>
                  </a:moveTo>
                  <a:lnTo>
                    <a:pt x="0" y="0"/>
                  </a:lnTo>
                  <a:lnTo>
                    <a:pt x="0" y="7698867"/>
                  </a:lnTo>
                  <a:lnTo>
                    <a:pt x="135991" y="7617968"/>
                  </a:lnTo>
                  <a:lnTo>
                    <a:pt x="238226" y="7552563"/>
                  </a:lnTo>
                  <a:lnTo>
                    <a:pt x="339013" y="7484110"/>
                  </a:lnTo>
                  <a:lnTo>
                    <a:pt x="437642" y="7412863"/>
                  </a:lnTo>
                  <a:lnTo>
                    <a:pt x="534835" y="7340092"/>
                  </a:lnTo>
                  <a:lnTo>
                    <a:pt x="630580" y="7264527"/>
                  </a:lnTo>
                  <a:lnTo>
                    <a:pt x="723455" y="7186041"/>
                  </a:lnTo>
                  <a:lnTo>
                    <a:pt x="814870" y="7105396"/>
                  </a:lnTo>
                  <a:lnTo>
                    <a:pt x="904151" y="7022592"/>
                  </a:lnTo>
                  <a:lnTo>
                    <a:pt x="991260" y="6937629"/>
                  </a:lnTo>
                  <a:lnTo>
                    <a:pt x="1076210" y="6850507"/>
                  </a:lnTo>
                  <a:lnTo>
                    <a:pt x="1159002" y="6761099"/>
                  </a:lnTo>
                  <a:lnTo>
                    <a:pt x="1239634" y="6670421"/>
                  </a:lnTo>
                  <a:lnTo>
                    <a:pt x="1317371" y="6576822"/>
                  </a:lnTo>
                  <a:lnTo>
                    <a:pt x="1392936" y="6481826"/>
                  </a:lnTo>
                  <a:lnTo>
                    <a:pt x="1466342" y="6384544"/>
                  </a:lnTo>
                  <a:lnTo>
                    <a:pt x="1536954" y="6285230"/>
                  </a:lnTo>
                  <a:lnTo>
                    <a:pt x="1605407" y="6184392"/>
                  </a:lnTo>
                  <a:lnTo>
                    <a:pt x="1670812" y="6082157"/>
                  </a:lnTo>
                  <a:lnTo>
                    <a:pt x="1734185" y="5977763"/>
                  </a:lnTo>
                  <a:lnTo>
                    <a:pt x="1794637" y="5872607"/>
                  </a:lnTo>
                  <a:lnTo>
                    <a:pt x="1852295" y="5765292"/>
                  </a:lnTo>
                  <a:lnTo>
                    <a:pt x="1907032" y="5656580"/>
                  </a:lnTo>
                  <a:lnTo>
                    <a:pt x="1959610" y="5546471"/>
                  </a:lnTo>
                  <a:lnTo>
                    <a:pt x="2008505" y="5435600"/>
                  </a:lnTo>
                  <a:lnTo>
                    <a:pt x="2055241" y="5323205"/>
                  </a:lnTo>
                  <a:lnTo>
                    <a:pt x="2099183" y="5209413"/>
                  </a:lnTo>
                  <a:lnTo>
                    <a:pt x="2139569" y="5094986"/>
                  </a:lnTo>
                  <a:lnTo>
                    <a:pt x="2177669" y="4979035"/>
                  </a:lnTo>
                  <a:lnTo>
                    <a:pt x="2212975" y="4862449"/>
                  </a:lnTo>
                  <a:lnTo>
                    <a:pt x="2244598" y="4745101"/>
                  </a:lnTo>
                  <a:lnTo>
                    <a:pt x="2273427" y="4626991"/>
                  </a:lnTo>
                  <a:lnTo>
                    <a:pt x="2299335" y="4508119"/>
                  </a:lnTo>
                  <a:lnTo>
                    <a:pt x="2322449" y="4388612"/>
                  </a:lnTo>
                  <a:lnTo>
                    <a:pt x="2342515" y="4268343"/>
                  </a:lnTo>
                  <a:lnTo>
                    <a:pt x="2359787" y="4148074"/>
                  </a:lnTo>
                  <a:lnTo>
                    <a:pt x="2373503" y="4027170"/>
                  </a:lnTo>
                  <a:lnTo>
                    <a:pt x="2384298" y="3906266"/>
                  </a:lnTo>
                  <a:lnTo>
                    <a:pt x="2391537" y="3784473"/>
                  </a:lnTo>
                  <a:lnTo>
                    <a:pt x="2396490" y="3662807"/>
                  </a:lnTo>
                  <a:lnTo>
                    <a:pt x="2398014" y="3541141"/>
                  </a:lnTo>
                  <a:lnTo>
                    <a:pt x="2398649" y="3541141"/>
                  </a:lnTo>
                  <a:lnTo>
                    <a:pt x="2397252" y="3419475"/>
                  </a:lnTo>
                  <a:lnTo>
                    <a:pt x="2392172" y="3297809"/>
                  </a:lnTo>
                  <a:lnTo>
                    <a:pt x="2385060" y="3176143"/>
                  </a:lnTo>
                  <a:lnTo>
                    <a:pt x="2374265" y="3055112"/>
                  </a:lnTo>
                  <a:lnTo>
                    <a:pt x="2360549" y="2934208"/>
                  </a:lnTo>
                  <a:lnTo>
                    <a:pt x="2343277" y="2813939"/>
                  </a:lnTo>
                  <a:lnTo>
                    <a:pt x="2323084" y="2693670"/>
                  </a:lnTo>
                  <a:lnTo>
                    <a:pt x="2300097" y="2574163"/>
                  </a:lnTo>
                  <a:lnTo>
                    <a:pt x="2274189" y="2455291"/>
                  </a:lnTo>
                  <a:lnTo>
                    <a:pt x="2245360" y="2337181"/>
                  </a:lnTo>
                  <a:lnTo>
                    <a:pt x="2213737" y="2219833"/>
                  </a:lnTo>
                  <a:lnTo>
                    <a:pt x="2178431" y="2103247"/>
                  </a:lnTo>
                  <a:lnTo>
                    <a:pt x="2140204" y="1987296"/>
                  </a:lnTo>
                  <a:lnTo>
                    <a:pt x="2099945" y="1872742"/>
                  </a:lnTo>
                  <a:lnTo>
                    <a:pt x="2056002" y="1759077"/>
                  </a:lnTo>
                  <a:lnTo>
                    <a:pt x="2009267" y="1646682"/>
                  </a:lnTo>
                  <a:lnTo>
                    <a:pt x="1960245" y="1535049"/>
                  </a:lnTo>
                  <a:lnTo>
                    <a:pt x="1907667" y="1425702"/>
                  </a:lnTo>
                  <a:lnTo>
                    <a:pt x="1853057" y="1316990"/>
                  </a:lnTo>
                  <a:lnTo>
                    <a:pt x="1795399" y="1209675"/>
                  </a:lnTo>
                  <a:lnTo>
                    <a:pt x="1734947" y="1103757"/>
                  </a:lnTo>
                  <a:lnTo>
                    <a:pt x="1671574" y="1000125"/>
                  </a:lnTo>
                  <a:lnTo>
                    <a:pt x="1606042" y="897127"/>
                  </a:lnTo>
                  <a:lnTo>
                    <a:pt x="1537716" y="796290"/>
                  </a:lnTo>
                  <a:lnTo>
                    <a:pt x="1467104" y="697738"/>
                  </a:lnTo>
                  <a:lnTo>
                    <a:pt x="1393698" y="600456"/>
                  </a:lnTo>
                  <a:lnTo>
                    <a:pt x="1318133" y="505460"/>
                  </a:lnTo>
                  <a:lnTo>
                    <a:pt x="1239634" y="411861"/>
                  </a:lnTo>
                  <a:lnTo>
                    <a:pt x="1159713" y="320421"/>
                  </a:lnTo>
                  <a:lnTo>
                    <a:pt x="1076934" y="231140"/>
                  </a:lnTo>
                  <a:lnTo>
                    <a:pt x="991971" y="144018"/>
                  </a:lnTo>
                  <a:lnTo>
                    <a:pt x="904862" y="59055"/>
                  </a:lnTo>
                  <a:lnTo>
                    <a:pt x="841247" y="0"/>
                  </a:lnTo>
                  <a:close/>
                </a:path>
              </a:pathLst>
            </a:custGeom>
            <a:solidFill>
              <a:srgbClr val="4985E8">
                <a:alpha val="2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3" y="1524"/>
              <a:ext cx="2399030" cy="7699375"/>
            </a:xfrm>
            <a:custGeom>
              <a:avLst/>
              <a:gdLst/>
              <a:ahLst/>
              <a:cxnLst/>
              <a:rect l="l" t="t" r="r" b="b"/>
              <a:pathLst>
                <a:path w="2399030" h="7699375">
                  <a:moveTo>
                    <a:pt x="841247" y="0"/>
                  </a:moveTo>
                  <a:lnTo>
                    <a:pt x="904862" y="59054"/>
                  </a:lnTo>
                  <a:lnTo>
                    <a:pt x="991971" y="144018"/>
                  </a:lnTo>
                  <a:lnTo>
                    <a:pt x="1076934" y="231140"/>
                  </a:lnTo>
                  <a:lnTo>
                    <a:pt x="1159713" y="320421"/>
                  </a:lnTo>
                  <a:lnTo>
                    <a:pt x="1239634" y="411861"/>
                  </a:lnTo>
                  <a:lnTo>
                    <a:pt x="1318133" y="505460"/>
                  </a:lnTo>
                  <a:lnTo>
                    <a:pt x="1393698" y="600456"/>
                  </a:lnTo>
                  <a:lnTo>
                    <a:pt x="1467104" y="697738"/>
                  </a:lnTo>
                  <a:lnTo>
                    <a:pt x="1537716" y="796290"/>
                  </a:lnTo>
                  <a:lnTo>
                    <a:pt x="1606042" y="897127"/>
                  </a:lnTo>
                  <a:lnTo>
                    <a:pt x="1671574" y="1000125"/>
                  </a:lnTo>
                  <a:lnTo>
                    <a:pt x="1734946" y="1103757"/>
                  </a:lnTo>
                  <a:lnTo>
                    <a:pt x="1795399" y="1209675"/>
                  </a:lnTo>
                  <a:lnTo>
                    <a:pt x="1853057" y="1316990"/>
                  </a:lnTo>
                  <a:lnTo>
                    <a:pt x="1907667" y="1425702"/>
                  </a:lnTo>
                  <a:lnTo>
                    <a:pt x="1960245" y="1535049"/>
                  </a:lnTo>
                  <a:lnTo>
                    <a:pt x="2009267" y="1646682"/>
                  </a:lnTo>
                  <a:lnTo>
                    <a:pt x="2056002" y="1759077"/>
                  </a:lnTo>
                  <a:lnTo>
                    <a:pt x="2099945" y="1872742"/>
                  </a:lnTo>
                  <a:lnTo>
                    <a:pt x="2140204" y="1987296"/>
                  </a:lnTo>
                  <a:lnTo>
                    <a:pt x="2178431" y="2103247"/>
                  </a:lnTo>
                  <a:lnTo>
                    <a:pt x="2213737" y="2219833"/>
                  </a:lnTo>
                  <a:lnTo>
                    <a:pt x="2245360" y="2337181"/>
                  </a:lnTo>
                  <a:lnTo>
                    <a:pt x="2274189" y="2455291"/>
                  </a:lnTo>
                  <a:lnTo>
                    <a:pt x="2300097" y="2574163"/>
                  </a:lnTo>
                  <a:lnTo>
                    <a:pt x="2323084" y="2693670"/>
                  </a:lnTo>
                  <a:lnTo>
                    <a:pt x="2343277" y="2813939"/>
                  </a:lnTo>
                  <a:lnTo>
                    <a:pt x="2360549" y="2934208"/>
                  </a:lnTo>
                  <a:lnTo>
                    <a:pt x="2374265" y="3055112"/>
                  </a:lnTo>
                  <a:lnTo>
                    <a:pt x="2385060" y="3176143"/>
                  </a:lnTo>
                  <a:lnTo>
                    <a:pt x="2392172" y="3297809"/>
                  </a:lnTo>
                  <a:lnTo>
                    <a:pt x="2397252" y="3419475"/>
                  </a:lnTo>
                  <a:lnTo>
                    <a:pt x="2398649" y="3541141"/>
                  </a:lnTo>
                  <a:lnTo>
                    <a:pt x="2398014" y="3541141"/>
                  </a:lnTo>
                  <a:lnTo>
                    <a:pt x="2396490" y="3662807"/>
                  </a:lnTo>
                  <a:lnTo>
                    <a:pt x="2391537" y="3784473"/>
                  </a:lnTo>
                  <a:lnTo>
                    <a:pt x="2384298" y="3906266"/>
                  </a:lnTo>
                  <a:lnTo>
                    <a:pt x="2373503" y="4027170"/>
                  </a:lnTo>
                  <a:lnTo>
                    <a:pt x="2359787" y="4148074"/>
                  </a:lnTo>
                  <a:lnTo>
                    <a:pt x="2342515" y="4268343"/>
                  </a:lnTo>
                  <a:lnTo>
                    <a:pt x="2322449" y="4388612"/>
                  </a:lnTo>
                  <a:lnTo>
                    <a:pt x="2299335" y="4508119"/>
                  </a:lnTo>
                  <a:lnTo>
                    <a:pt x="2273427" y="4626991"/>
                  </a:lnTo>
                  <a:lnTo>
                    <a:pt x="2244598" y="4745101"/>
                  </a:lnTo>
                  <a:lnTo>
                    <a:pt x="2212975" y="4862449"/>
                  </a:lnTo>
                  <a:lnTo>
                    <a:pt x="2177669" y="4979035"/>
                  </a:lnTo>
                  <a:lnTo>
                    <a:pt x="2139569" y="5094986"/>
                  </a:lnTo>
                  <a:lnTo>
                    <a:pt x="2099183" y="5209413"/>
                  </a:lnTo>
                  <a:lnTo>
                    <a:pt x="2055240" y="5323205"/>
                  </a:lnTo>
                  <a:lnTo>
                    <a:pt x="2008505" y="5435600"/>
                  </a:lnTo>
                  <a:lnTo>
                    <a:pt x="1959609" y="5546471"/>
                  </a:lnTo>
                  <a:lnTo>
                    <a:pt x="1907032" y="5656580"/>
                  </a:lnTo>
                  <a:lnTo>
                    <a:pt x="1852295" y="5765292"/>
                  </a:lnTo>
                  <a:lnTo>
                    <a:pt x="1794637" y="5872607"/>
                  </a:lnTo>
                  <a:lnTo>
                    <a:pt x="1734184" y="5977763"/>
                  </a:lnTo>
                  <a:lnTo>
                    <a:pt x="1670812" y="6082157"/>
                  </a:lnTo>
                  <a:lnTo>
                    <a:pt x="1605407" y="6184392"/>
                  </a:lnTo>
                  <a:lnTo>
                    <a:pt x="1536954" y="6285230"/>
                  </a:lnTo>
                  <a:lnTo>
                    <a:pt x="1466342" y="6384544"/>
                  </a:lnTo>
                  <a:lnTo>
                    <a:pt x="1392936" y="6481826"/>
                  </a:lnTo>
                  <a:lnTo>
                    <a:pt x="1317370" y="6576822"/>
                  </a:lnTo>
                  <a:lnTo>
                    <a:pt x="1239634" y="6670421"/>
                  </a:lnTo>
                  <a:lnTo>
                    <a:pt x="1159002" y="6761099"/>
                  </a:lnTo>
                  <a:lnTo>
                    <a:pt x="1076210" y="6850507"/>
                  </a:lnTo>
                  <a:lnTo>
                    <a:pt x="991260" y="6937629"/>
                  </a:lnTo>
                  <a:lnTo>
                    <a:pt x="904151" y="7022592"/>
                  </a:lnTo>
                  <a:lnTo>
                    <a:pt x="814870" y="7105396"/>
                  </a:lnTo>
                  <a:lnTo>
                    <a:pt x="723455" y="7186041"/>
                  </a:lnTo>
                  <a:lnTo>
                    <a:pt x="630580" y="7264527"/>
                  </a:lnTo>
                  <a:lnTo>
                    <a:pt x="534835" y="7340092"/>
                  </a:lnTo>
                  <a:lnTo>
                    <a:pt x="437642" y="7412863"/>
                  </a:lnTo>
                  <a:lnTo>
                    <a:pt x="339013" y="7484110"/>
                  </a:lnTo>
                  <a:lnTo>
                    <a:pt x="238226" y="7552563"/>
                  </a:lnTo>
                  <a:lnTo>
                    <a:pt x="135991" y="7617968"/>
                  </a:lnTo>
                  <a:lnTo>
                    <a:pt x="31607" y="7680706"/>
                  </a:lnTo>
                  <a:lnTo>
                    <a:pt x="0" y="769886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2399030" cy="7699375"/>
            </a:xfrm>
            <a:custGeom>
              <a:avLst/>
              <a:gdLst/>
              <a:ahLst/>
              <a:cxnLst/>
              <a:rect l="l" t="t" r="r" b="b"/>
              <a:pathLst>
                <a:path w="2399030" h="7699375">
                  <a:moveTo>
                    <a:pt x="841247" y="0"/>
                  </a:moveTo>
                  <a:lnTo>
                    <a:pt x="904862" y="59055"/>
                  </a:lnTo>
                  <a:lnTo>
                    <a:pt x="991971" y="144018"/>
                  </a:lnTo>
                  <a:lnTo>
                    <a:pt x="1076934" y="231140"/>
                  </a:lnTo>
                  <a:lnTo>
                    <a:pt x="1159713" y="320421"/>
                  </a:lnTo>
                  <a:lnTo>
                    <a:pt x="1239634" y="411861"/>
                  </a:lnTo>
                  <a:lnTo>
                    <a:pt x="1318133" y="505460"/>
                  </a:lnTo>
                  <a:lnTo>
                    <a:pt x="1393698" y="600456"/>
                  </a:lnTo>
                  <a:lnTo>
                    <a:pt x="1467104" y="697738"/>
                  </a:lnTo>
                  <a:lnTo>
                    <a:pt x="1537716" y="796290"/>
                  </a:lnTo>
                  <a:lnTo>
                    <a:pt x="1606042" y="897127"/>
                  </a:lnTo>
                  <a:lnTo>
                    <a:pt x="1671574" y="1000125"/>
                  </a:lnTo>
                  <a:lnTo>
                    <a:pt x="1734947" y="1103757"/>
                  </a:lnTo>
                  <a:lnTo>
                    <a:pt x="1795399" y="1209675"/>
                  </a:lnTo>
                  <a:lnTo>
                    <a:pt x="1853057" y="1316990"/>
                  </a:lnTo>
                  <a:lnTo>
                    <a:pt x="1907667" y="1425702"/>
                  </a:lnTo>
                  <a:lnTo>
                    <a:pt x="1960245" y="1535049"/>
                  </a:lnTo>
                  <a:lnTo>
                    <a:pt x="2009267" y="1646682"/>
                  </a:lnTo>
                  <a:lnTo>
                    <a:pt x="2056002" y="1759077"/>
                  </a:lnTo>
                  <a:lnTo>
                    <a:pt x="2099945" y="1872742"/>
                  </a:lnTo>
                  <a:lnTo>
                    <a:pt x="2140204" y="1987296"/>
                  </a:lnTo>
                  <a:lnTo>
                    <a:pt x="2178431" y="2103247"/>
                  </a:lnTo>
                  <a:lnTo>
                    <a:pt x="2213737" y="2219833"/>
                  </a:lnTo>
                  <a:lnTo>
                    <a:pt x="2245360" y="2337181"/>
                  </a:lnTo>
                  <a:lnTo>
                    <a:pt x="2274189" y="2455291"/>
                  </a:lnTo>
                  <a:lnTo>
                    <a:pt x="2300097" y="2574163"/>
                  </a:lnTo>
                  <a:lnTo>
                    <a:pt x="2323084" y="2693670"/>
                  </a:lnTo>
                  <a:lnTo>
                    <a:pt x="2343277" y="2813939"/>
                  </a:lnTo>
                  <a:lnTo>
                    <a:pt x="2360549" y="2934208"/>
                  </a:lnTo>
                  <a:lnTo>
                    <a:pt x="2374265" y="3055112"/>
                  </a:lnTo>
                  <a:lnTo>
                    <a:pt x="2385060" y="3176143"/>
                  </a:lnTo>
                  <a:lnTo>
                    <a:pt x="2392172" y="3297809"/>
                  </a:lnTo>
                  <a:lnTo>
                    <a:pt x="2397252" y="3419475"/>
                  </a:lnTo>
                  <a:lnTo>
                    <a:pt x="2398649" y="3541141"/>
                  </a:lnTo>
                  <a:lnTo>
                    <a:pt x="2398014" y="3541141"/>
                  </a:lnTo>
                  <a:lnTo>
                    <a:pt x="2396490" y="3662807"/>
                  </a:lnTo>
                  <a:lnTo>
                    <a:pt x="2391537" y="3784473"/>
                  </a:lnTo>
                  <a:lnTo>
                    <a:pt x="2384298" y="3906266"/>
                  </a:lnTo>
                  <a:lnTo>
                    <a:pt x="2373503" y="4027170"/>
                  </a:lnTo>
                  <a:lnTo>
                    <a:pt x="2359787" y="4148074"/>
                  </a:lnTo>
                  <a:lnTo>
                    <a:pt x="2342515" y="4268343"/>
                  </a:lnTo>
                  <a:lnTo>
                    <a:pt x="2322449" y="4388612"/>
                  </a:lnTo>
                  <a:lnTo>
                    <a:pt x="2299335" y="4508119"/>
                  </a:lnTo>
                  <a:lnTo>
                    <a:pt x="2273427" y="4626991"/>
                  </a:lnTo>
                  <a:lnTo>
                    <a:pt x="2244598" y="4745101"/>
                  </a:lnTo>
                  <a:lnTo>
                    <a:pt x="2212975" y="4862449"/>
                  </a:lnTo>
                  <a:lnTo>
                    <a:pt x="2177669" y="4979035"/>
                  </a:lnTo>
                  <a:lnTo>
                    <a:pt x="2139569" y="5094986"/>
                  </a:lnTo>
                  <a:lnTo>
                    <a:pt x="2099183" y="5209413"/>
                  </a:lnTo>
                  <a:lnTo>
                    <a:pt x="2055241" y="5323205"/>
                  </a:lnTo>
                  <a:lnTo>
                    <a:pt x="2008505" y="5435600"/>
                  </a:lnTo>
                  <a:lnTo>
                    <a:pt x="1959610" y="5546471"/>
                  </a:lnTo>
                  <a:lnTo>
                    <a:pt x="1907032" y="5656580"/>
                  </a:lnTo>
                  <a:lnTo>
                    <a:pt x="1852295" y="5765292"/>
                  </a:lnTo>
                  <a:lnTo>
                    <a:pt x="1794637" y="5872607"/>
                  </a:lnTo>
                  <a:lnTo>
                    <a:pt x="1734185" y="5977763"/>
                  </a:lnTo>
                  <a:lnTo>
                    <a:pt x="1670812" y="6082157"/>
                  </a:lnTo>
                  <a:lnTo>
                    <a:pt x="1605407" y="6184392"/>
                  </a:lnTo>
                  <a:lnTo>
                    <a:pt x="1536954" y="6285230"/>
                  </a:lnTo>
                  <a:lnTo>
                    <a:pt x="1466342" y="6384544"/>
                  </a:lnTo>
                  <a:lnTo>
                    <a:pt x="1392936" y="6481826"/>
                  </a:lnTo>
                  <a:lnTo>
                    <a:pt x="1317371" y="6576822"/>
                  </a:lnTo>
                  <a:lnTo>
                    <a:pt x="1239634" y="6670421"/>
                  </a:lnTo>
                  <a:lnTo>
                    <a:pt x="1159002" y="6761099"/>
                  </a:lnTo>
                  <a:lnTo>
                    <a:pt x="1076210" y="6850507"/>
                  </a:lnTo>
                  <a:lnTo>
                    <a:pt x="991260" y="6937629"/>
                  </a:lnTo>
                  <a:lnTo>
                    <a:pt x="904151" y="7022592"/>
                  </a:lnTo>
                  <a:lnTo>
                    <a:pt x="814870" y="7105396"/>
                  </a:lnTo>
                  <a:lnTo>
                    <a:pt x="723455" y="7186041"/>
                  </a:lnTo>
                  <a:lnTo>
                    <a:pt x="630580" y="7264527"/>
                  </a:lnTo>
                  <a:lnTo>
                    <a:pt x="534835" y="7340092"/>
                  </a:lnTo>
                  <a:lnTo>
                    <a:pt x="437642" y="7412863"/>
                  </a:lnTo>
                  <a:lnTo>
                    <a:pt x="339013" y="7484110"/>
                  </a:lnTo>
                  <a:lnTo>
                    <a:pt x="238226" y="7552563"/>
                  </a:lnTo>
                  <a:lnTo>
                    <a:pt x="135991" y="7617968"/>
                  </a:lnTo>
                  <a:lnTo>
                    <a:pt x="31607" y="7680706"/>
                  </a:lnTo>
                  <a:lnTo>
                    <a:pt x="0" y="7698867"/>
                  </a:lnTo>
                </a:path>
              </a:pathLst>
            </a:custGeom>
            <a:ln w="18288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4799" y="6163056"/>
              <a:ext cx="2743200" cy="4123690"/>
            </a:xfrm>
            <a:custGeom>
              <a:avLst/>
              <a:gdLst/>
              <a:ahLst/>
              <a:cxnLst/>
              <a:rect l="l" t="t" r="r" b="b"/>
              <a:pathLst>
                <a:path w="2743200" h="4123690">
                  <a:moveTo>
                    <a:pt x="761" y="2413127"/>
                  </a:moveTo>
                  <a:lnTo>
                    <a:pt x="4317" y="2287270"/>
                  </a:lnTo>
                  <a:lnTo>
                    <a:pt x="13715" y="2161286"/>
                  </a:lnTo>
                  <a:lnTo>
                    <a:pt x="30226" y="2036064"/>
                  </a:lnTo>
                  <a:lnTo>
                    <a:pt x="53340" y="1911477"/>
                  </a:lnTo>
                  <a:lnTo>
                    <a:pt x="82803" y="1788414"/>
                  </a:lnTo>
                  <a:lnTo>
                    <a:pt x="118871" y="1667510"/>
                  </a:lnTo>
                  <a:lnTo>
                    <a:pt x="160782" y="1548765"/>
                  </a:lnTo>
                  <a:lnTo>
                    <a:pt x="208915" y="1432179"/>
                  </a:lnTo>
                  <a:lnTo>
                    <a:pt x="263651" y="1317752"/>
                  </a:lnTo>
                  <a:lnTo>
                    <a:pt x="324230" y="1206881"/>
                  </a:lnTo>
                  <a:lnTo>
                    <a:pt x="389636" y="1098931"/>
                  </a:lnTo>
                  <a:lnTo>
                    <a:pt x="461771" y="995299"/>
                  </a:lnTo>
                  <a:lnTo>
                    <a:pt x="538861" y="894588"/>
                  </a:lnTo>
                  <a:lnTo>
                    <a:pt x="620903" y="798830"/>
                  </a:lnTo>
                  <a:lnTo>
                    <a:pt x="707517" y="706755"/>
                  </a:lnTo>
                  <a:lnTo>
                    <a:pt x="799592" y="620395"/>
                  </a:lnTo>
                  <a:lnTo>
                    <a:pt x="895350" y="538352"/>
                  </a:lnTo>
                  <a:lnTo>
                    <a:pt x="995553" y="461390"/>
                  </a:lnTo>
                  <a:lnTo>
                    <a:pt x="1099946" y="389382"/>
                  </a:lnTo>
                  <a:lnTo>
                    <a:pt x="1208023" y="323850"/>
                  </a:lnTo>
                  <a:lnTo>
                    <a:pt x="1319021" y="263398"/>
                  </a:lnTo>
                  <a:lnTo>
                    <a:pt x="1432813" y="208661"/>
                  </a:lnTo>
                  <a:lnTo>
                    <a:pt x="1549527" y="160527"/>
                  </a:lnTo>
                  <a:lnTo>
                    <a:pt x="1669034" y="117983"/>
                  </a:lnTo>
                  <a:lnTo>
                    <a:pt x="1790065" y="82041"/>
                  </a:lnTo>
                  <a:lnTo>
                    <a:pt x="1913255" y="52577"/>
                  </a:lnTo>
                  <a:lnTo>
                    <a:pt x="2037080" y="29463"/>
                  </a:lnTo>
                  <a:lnTo>
                    <a:pt x="2163190" y="12953"/>
                  </a:lnTo>
                  <a:lnTo>
                    <a:pt x="2289175" y="3556"/>
                  </a:lnTo>
                  <a:lnTo>
                    <a:pt x="2415286" y="0"/>
                  </a:lnTo>
                  <a:lnTo>
                    <a:pt x="2541269" y="3556"/>
                  </a:lnTo>
                  <a:lnTo>
                    <a:pt x="2667507" y="12953"/>
                  </a:lnTo>
                  <a:lnTo>
                    <a:pt x="2743073" y="22987"/>
                  </a:lnTo>
                </a:path>
                <a:path w="2743200" h="4123690">
                  <a:moveTo>
                    <a:pt x="712469" y="4123585"/>
                  </a:moveTo>
                  <a:lnTo>
                    <a:pt x="620903" y="4027481"/>
                  </a:lnTo>
                  <a:lnTo>
                    <a:pt x="538861" y="3931767"/>
                  </a:lnTo>
                  <a:lnTo>
                    <a:pt x="461771" y="3831005"/>
                  </a:lnTo>
                  <a:lnTo>
                    <a:pt x="389636" y="3727361"/>
                  </a:lnTo>
                  <a:lnTo>
                    <a:pt x="324230" y="3619411"/>
                  </a:lnTo>
                  <a:lnTo>
                    <a:pt x="263651" y="3508565"/>
                  </a:lnTo>
                  <a:lnTo>
                    <a:pt x="208915" y="3394138"/>
                  </a:lnTo>
                  <a:lnTo>
                    <a:pt x="160782" y="3277552"/>
                  </a:lnTo>
                  <a:lnTo>
                    <a:pt x="118109" y="3158794"/>
                  </a:lnTo>
                  <a:lnTo>
                    <a:pt x="82169" y="3037878"/>
                  </a:lnTo>
                  <a:lnTo>
                    <a:pt x="52578" y="2914815"/>
                  </a:lnTo>
                  <a:lnTo>
                    <a:pt x="29590" y="2790317"/>
                  </a:lnTo>
                  <a:lnTo>
                    <a:pt x="12953" y="2665095"/>
                  </a:lnTo>
                  <a:lnTo>
                    <a:pt x="3682" y="2539111"/>
                  </a:lnTo>
                  <a:lnTo>
                    <a:pt x="0" y="2413127"/>
                  </a:lnTo>
                  <a:lnTo>
                    <a:pt x="761" y="2413127"/>
                  </a:lnTo>
                </a:path>
              </a:pathLst>
            </a:custGeom>
            <a:ln w="18288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74280" y="5596128"/>
              <a:ext cx="685800" cy="691515"/>
            </a:xfrm>
            <a:custGeom>
              <a:avLst/>
              <a:gdLst/>
              <a:ahLst/>
              <a:cxnLst/>
              <a:rect l="l" t="t" r="r" b="b"/>
              <a:pathLst>
                <a:path w="685800" h="691514">
                  <a:moveTo>
                    <a:pt x="685673" y="291846"/>
                  </a:moveTo>
                  <a:lnTo>
                    <a:pt x="664464" y="213360"/>
                  </a:lnTo>
                  <a:lnTo>
                    <a:pt x="644779" y="172974"/>
                  </a:lnTo>
                  <a:lnTo>
                    <a:pt x="619760" y="135382"/>
                  </a:lnTo>
                  <a:lnTo>
                    <a:pt x="589534" y="100838"/>
                  </a:lnTo>
                  <a:lnTo>
                    <a:pt x="547751" y="65151"/>
                  </a:lnTo>
                  <a:lnTo>
                    <a:pt x="501650" y="37084"/>
                  </a:lnTo>
                  <a:lnTo>
                    <a:pt x="460629" y="20193"/>
                  </a:lnTo>
                  <a:lnTo>
                    <a:pt x="451993" y="16637"/>
                  </a:lnTo>
                  <a:lnTo>
                    <a:pt x="399669" y="4191"/>
                  </a:lnTo>
                  <a:lnTo>
                    <a:pt x="345440" y="0"/>
                  </a:lnTo>
                  <a:lnTo>
                    <a:pt x="290830" y="4191"/>
                  </a:lnTo>
                  <a:lnTo>
                    <a:pt x="238252" y="16637"/>
                  </a:lnTo>
                  <a:lnTo>
                    <a:pt x="188468" y="37084"/>
                  </a:lnTo>
                  <a:lnTo>
                    <a:pt x="142494" y="65151"/>
                  </a:lnTo>
                  <a:lnTo>
                    <a:pt x="101346" y="100838"/>
                  </a:lnTo>
                  <a:lnTo>
                    <a:pt x="65405" y="142621"/>
                  </a:lnTo>
                  <a:lnTo>
                    <a:pt x="37084" y="188722"/>
                  </a:lnTo>
                  <a:lnTo>
                    <a:pt x="16510" y="238506"/>
                  </a:lnTo>
                  <a:lnTo>
                    <a:pt x="4064" y="290830"/>
                  </a:lnTo>
                  <a:lnTo>
                    <a:pt x="127" y="342138"/>
                  </a:lnTo>
                  <a:lnTo>
                    <a:pt x="0" y="346456"/>
                  </a:lnTo>
                  <a:lnTo>
                    <a:pt x="3937" y="398399"/>
                  </a:lnTo>
                  <a:lnTo>
                    <a:pt x="15875" y="450088"/>
                  </a:lnTo>
                  <a:lnTo>
                    <a:pt x="35687" y="499237"/>
                  </a:lnTo>
                  <a:lnTo>
                    <a:pt x="63246" y="545338"/>
                  </a:lnTo>
                  <a:lnTo>
                    <a:pt x="96393" y="585343"/>
                  </a:lnTo>
                  <a:lnTo>
                    <a:pt x="134747" y="619887"/>
                  </a:lnTo>
                  <a:lnTo>
                    <a:pt x="177673" y="648462"/>
                  </a:lnTo>
                  <a:lnTo>
                    <a:pt x="225933" y="671322"/>
                  </a:lnTo>
                  <a:lnTo>
                    <a:pt x="232410" y="671322"/>
                  </a:lnTo>
                  <a:lnTo>
                    <a:pt x="235331" y="669925"/>
                  </a:lnTo>
                  <a:lnTo>
                    <a:pt x="238887" y="664972"/>
                  </a:lnTo>
                  <a:lnTo>
                    <a:pt x="238887" y="641858"/>
                  </a:lnTo>
                  <a:lnTo>
                    <a:pt x="238887" y="456692"/>
                  </a:lnTo>
                  <a:lnTo>
                    <a:pt x="234569" y="451612"/>
                  </a:lnTo>
                  <a:lnTo>
                    <a:pt x="136652" y="451612"/>
                  </a:lnTo>
                  <a:lnTo>
                    <a:pt x="136652" y="370967"/>
                  </a:lnTo>
                  <a:lnTo>
                    <a:pt x="233807" y="370967"/>
                  </a:lnTo>
                  <a:lnTo>
                    <a:pt x="238887" y="365887"/>
                  </a:lnTo>
                  <a:lnTo>
                    <a:pt x="239014" y="344297"/>
                  </a:lnTo>
                  <a:lnTo>
                    <a:pt x="245999" y="299085"/>
                  </a:lnTo>
                  <a:lnTo>
                    <a:pt x="266065" y="256921"/>
                  </a:lnTo>
                  <a:lnTo>
                    <a:pt x="296799" y="220726"/>
                  </a:lnTo>
                  <a:lnTo>
                    <a:pt x="336296" y="192278"/>
                  </a:lnTo>
                  <a:lnTo>
                    <a:pt x="382270" y="173736"/>
                  </a:lnTo>
                  <a:lnTo>
                    <a:pt x="432562" y="167132"/>
                  </a:lnTo>
                  <a:lnTo>
                    <a:pt x="501015" y="167132"/>
                  </a:lnTo>
                  <a:lnTo>
                    <a:pt x="501015" y="148336"/>
                  </a:lnTo>
                  <a:lnTo>
                    <a:pt x="496697" y="141859"/>
                  </a:lnTo>
                  <a:lnTo>
                    <a:pt x="432562" y="141859"/>
                  </a:lnTo>
                  <a:lnTo>
                    <a:pt x="392684" y="145923"/>
                  </a:lnTo>
                  <a:lnTo>
                    <a:pt x="353695" y="157353"/>
                  </a:lnTo>
                  <a:lnTo>
                    <a:pt x="316992" y="175641"/>
                  </a:lnTo>
                  <a:lnTo>
                    <a:pt x="283591" y="200279"/>
                  </a:lnTo>
                  <a:lnTo>
                    <a:pt x="255270" y="231394"/>
                  </a:lnTo>
                  <a:lnTo>
                    <a:pt x="234442" y="266065"/>
                  </a:lnTo>
                  <a:lnTo>
                    <a:pt x="221742" y="303276"/>
                  </a:lnTo>
                  <a:lnTo>
                    <a:pt x="217297" y="342138"/>
                  </a:lnTo>
                  <a:lnTo>
                    <a:pt x="217297" y="346456"/>
                  </a:lnTo>
                  <a:lnTo>
                    <a:pt x="120777" y="346456"/>
                  </a:lnTo>
                  <a:lnTo>
                    <a:pt x="115062" y="350774"/>
                  </a:lnTo>
                  <a:lnTo>
                    <a:pt x="115062" y="466090"/>
                  </a:lnTo>
                  <a:lnTo>
                    <a:pt x="120142" y="471170"/>
                  </a:lnTo>
                  <a:lnTo>
                    <a:pt x="217297" y="471170"/>
                  </a:lnTo>
                  <a:lnTo>
                    <a:pt x="217297" y="641858"/>
                  </a:lnTo>
                  <a:lnTo>
                    <a:pt x="174752" y="620014"/>
                  </a:lnTo>
                  <a:lnTo>
                    <a:pt x="136652" y="592455"/>
                  </a:lnTo>
                  <a:lnTo>
                    <a:pt x="103124" y="559816"/>
                  </a:lnTo>
                  <a:lnTo>
                    <a:pt x="74803" y="522859"/>
                  </a:lnTo>
                  <a:lnTo>
                    <a:pt x="52070" y="481965"/>
                  </a:lnTo>
                  <a:lnTo>
                    <a:pt x="35433" y="438277"/>
                  </a:lnTo>
                  <a:lnTo>
                    <a:pt x="25019" y="392049"/>
                  </a:lnTo>
                  <a:lnTo>
                    <a:pt x="21463" y="344297"/>
                  </a:lnTo>
                  <a:lnTo>
                    <a:pt x="25019" y="296291"/>
                  </a:lnTo>
                  <a:lnTo>
                    <a:pt x="35179" y="250571"/>
                  </a:lnTo>
                  <a:lnTo>
                    <a:pt x="51562" y="207518"/>
                  </a:lnTo>
                  <a:lnTo>
                    <a:pt x="73660" y="167640"/>
                  </a:lnTo>
                  <a:lnTo>
                    <a:pt x="100838" y="131572"/>
                  </a:lnTo>
                  <a:lnTo>
                    <a:pt x="132715" y="99568"/>
                  </a:lnTo>
                  <a:lnTo>
                    <a:pt x="168910" y="72263"/>
                  </a:lnTo>
                  <a:lnTo>
                    <a:pt x="208788" y="50292"/>
                  </a:lnTo>
                  <a:lnTo>
                    <a:pt x="251714" y="33909"/>
                  </a:lnTo>
                  <a:lnTo>
                    <a:pt x="297561" y="23622"/>
                  </a:lnTo>
                  <a:lnTo>
                    <a:pt x="345440" y="20193"/>
                  </a:lnTo>
                  <a:lnTo>
                    <a:pt x="393065" y="23749"/>
                  </a:lnTo>
                  <a:lnTo>
                    <a:pt x="438658" y="34036"/>
                  </a:lnTo>
                  <a:lnTo>
                    <a:pt x="481584" y="50546"/>
                  </a:lnTo>
                  <a:lnTo>
                    <a:pt x="521335" y="72644"/>
                  </a:lnTo>
                  <a:lnTo>
                    <a:pt x="557530" y="100076"/>
                  </a:lnTo>
                  <a:lnTo>
                    <a:pt x="589534" y="132080"/>
                  </a:lnTo>
                  <a:lnTo>
                    <a:pt x="616966" y="168275"/>
                  </a:lnTo>
                  <a:lnTo>
                    <a:pt x="639191" y="208153"/>
                  </a:lnTo>
                  <a:lnTo>
                    <a:pt x="655574" y="251079"/>
                  </a:lnTo>
                  <a:lnTo>
                    <a:pt x="665861" y="296672"/>
                  </a:lnTo>
                  <a:lnTo>
                    <a:pt x="669417" y="345059"/>
                  </a:lnTo>
                  <a:lnTo>
                    <a:pt x="665861" y="392303"/>
                  </a:lnTo>
                  <a:lnTo>
                    <a:pt x="655701" y="438023"/>
                  </a:lnTo>
                  <a:lnTo>
                    <a:pt x="639318" y="481076"/>
                  </a:lnTo>
                  <a:lnTo>
                    <a:pt x="617093" y="520954"/>
                  </a:lnTo>
                  <a:lnTo>
                    <a:pt x="589788" y="557149"/>
                  </a:lnTo>
                  <a:lnTo>
                    <a:pt x="557911" y="589153"/>
                  </a:lnTo>
                  <a:lnTo>
                    <a:pt x="521716" y="616331"/>
                  </a:lnTo>
                  <a:lnTo>
                    <a:pt x="481838" y="638429"/>
                  </a:lnTo>
                  <a:lnTo>
                    <a:pt x="438912" y="654812"/>
                  </a:lnTo>
                  <a:lnTo>
                    <a:pt x="393192" y="664972"/>
                  </a:lnTo>
                  <a:lnTo>
                    <a:pt x="345440" y="668528"/>
                  </a:lnTo>
                  <a:lnTo>
                    <a:pt x="341122" y="668528"/>
                  </a:lnTo>
                  <a:lnTo>
                    <a:pt x="341122" y="471805"/>
                  </a:lnTo>
                  <a:lnTo>
                    <a:pt x="496697" y="471805"/>
                  </a:lnTo>
                  <a:lnTo>
                    <a:pt x="502412" y="467487"/>
                  </a:lnTo>
                  <a:lnTo>
                    <a:pt x="502412" y="353695"/>
                  </a:lnTo>
                  <a:lnTo>
                    <a:pt x="497332" y="348615"/>
                  </a:lnTo>
                  <a:lnTo>
                    <a:pt x="421767" y="348615"/>
                  </a:lnTo>
                  <a:lnTo>
                    <a:pt x="416052" y="352933"/>
                  </a:lnTo>
                  <a:lnTo>
                    <a:pt x="416052" y="365252"/>
                  </a:lnTo>
                  <a:lnTo>
                    <a:pt x="421005" y="370967"/>
                  </a:lnTo>
                  <a:lnTo>
                    <a:pt x="480822" y="370967"/>
                  </a:lnTo>
                  <a:lnTo>
                    <a:pt x="480822" y="451612"/>
                  </a:lnTo>
                  <a:lnTo>
                    <a:pt x="325247" y="451612"/>
                  </a:lnTo>
                  <a:lnTo>
                    <a:pt x="319532" y="455930"/>
                  </a:lnTo>
                  <a:lnTo>
                    <a:pt x="319532" y="686435"/>
                  </a:lnTo>
                  <a:lnTo>
                    <a:pt x="324612" y="690880"/>
                  </a:lnTo>
                  <a:lnTo>
                    <a:pt x="329565" y="691515"/>
                  </a:lnTo>
                  <a:lnTo>
                    <a:pt x="345440" y="691515"/>
                  </a:lnTo>
                  <a:lnTo>
                    <a:pt x="399669" y="687324"/>
                  </a:lnTo>
                  <a:lnTo>
                    <a:pt x="451993" y="674878"/>
                  </a:lnTo>
                  <a:lnTo>
                    <a:pt x="547751" y="626364"/>
                  </a:lnTo>
                  <a:lnTo>
                    <a:pt x="589534" y="590677"/>
                  </a:lnTo>
                  <a:lnTo>
                    <a:pt x="625094" y="548894"/>
                  </a:lnTo>
                  <a:lnTo>
                    <a:pt x="653288" y="502793"/>
                  </a:lnTo>
                  <a:lnTo>
                    <a:pt x="673735" y="453136"/>
                  </a:lnTo>
                  <a:lnTo>
                    <a:pt x="685673" y="402463"/>
                  </a:lnTo>
                  <a:lnTo>
                    <a:pt x="685673" y="291846"/>
                  </a:lnTo>
                  <a:close/>
                </a:path>
              </a:pathLst>
            </a:custGeom>
            <a:solidFill>
              <a:srgbClr val="F8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3812" y="5763260"/>
              <a:ext cx="181483" cy="20383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037579" y="1326007"/>
            <a:ext cx="6298565" cy="222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400" spc="-325" dirty="0"/>
              <a:t>Thanks!</a:t>
            </a:r>
            <a:endParaRPr sz="1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5592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182880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738360"/>
            <a:ext cx="18288000" cy="2540"/>
          </a:xfrm>
          <a:custGeom>
            <a:avLst/>
            <a:gdLst/>
            <a:ahLst/>
            <a:cxnLst/>
            <a:rect l="l" t="t" r="r" b="b"/>
            <a:pathLst>
              <a:path w="18288000" h="2540">
                <a:moveTo>
                  <a:pt x="18288000" y="2285"/>
                </a:move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0111" y="1027176"/>
            <a:ext cx="8247888" cy="82296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74664" y="8574023"/>
            <a:ext cx="3441065" cy="1722120"/>
            <a:chOff x="6074664" y="8574023"/>
            <a:chExt cx="3441065" cy="1722120"/>
          </a:xfrm>
        </p:grpSpPr>
        <p:sp>
          <p:nvSpPr>
            <p:cNvPr id="6" name="object 6"/>
            <p:cNvSpPr/>
            <p:nvPr/>
          </p:nvSpPr>
          <p:spPr>
            <a:xfrm>
              <a:off x="6083808" y="8583167"/>
              <a:ext cx="3423285" cy="1703705"/>
            </a:xfrm>
            <a:custGeom>
              <a:avLst/>
              <a:gdLst/>
              <a:ahLst/>
              <a:cxnLst/>
              <a:rect l="l" t="t" r="r" b="b"/>
              <a:pathLst>
                <a:path w="3423284" h="1703704">
                  <a:moveTo>
                    <a:pt x="0" y="1703358"/>
                  </a:moveTo>
                  <a:lnTo>
                    <a:pt x="1904" y="1623571"/>
                  </a:lnTo>
                  <a:lnTo>
                    <a:pt x="9143" y="1533537"/>
                  </a:lnTo>
                  <a:lnTo>
                    <a:pt x="20700" y="1444942"/>
                  </a:lnTo>
                  <a:lnTo>
                    <a:pt x="37211" y="1357058"/>
                  </a:lnTo>
                  <a:lnTo>
                    <a:pt x="58038" y="1269898"/>
                  </a:lnTo>
                  <a:lnTo>
                    <a:pt x="83312" y="1183462"/>
                  </a:lnTo>
                  <a:lnTo>
                    <a:pt x="113537" y="1099185"/>
                  </a:lnTo>
                  <a:lnTo>
                    <a:pt x="148081" y="1016342"/>
                  </a:lnTo>
                  <a:lnTo>
                    <a:pt x="186181" y="934961"/>
                  </a:lnTo>
                  <a:lnTo>
                    <a:pt x="229362" y="856437"/>
                  </a:lnTo>
                  <a:lnTo>
                    <a:pt x="276225" y="780084"/>
                  </a:lnTo>
                  <a:lnTo>
                    <a:pt x="326516" y="705904"/>
                  </a:lnTo>
                  <a:lnTo>
                    <a:pt x="381253" y="634593"/>
                  </a:lnTo>
                  <a:lnTo>
                    <a:pt x="439546" y="566877"/>
                  </a:lnTo>
                  <a:lnTo>
                    <a:pt x="501395" y="502043"/>
                  </a:lnTo>
                  <a:lnTo>
                    <a:pt x="566292" y="440055"/>
                  </a:lnTo>
                  <a:lnTo>
                    <a:pt x="633857" y="381762"/>
                  </a:lnTo>
                  <a:lnTo>
                    <a:pt x="705103" y="327025"/>
                  </a:lnTo>
                  <a:lnTo>
                    <a:pt x="779271" y="276606"/>
                  </a:lnTo>
                  <a:lnTo>
                    <a:pt x="855598" y="229743"/>
                  </a:lnTo>
                  <a:lnTo>
                    <a:pt x="934085" y="186562"/>
                  </a:lnTo>
                  <a:lnTo>
                    <a:pt x="1015364" y="148336"/>
                  </a:lnTo>
                  <a:lnTo>
                    <a:pt x="1098168" y="113792"/>
                  </a:lnTo>
                  <a:lnTo>
                    <a:pt x="1182369" y="83566"/>
                  </a:lnTo>
                  <a:lnTo>
                    <a:pt x="1268730" y="58293"/>
                  </a:lnTo>
                  <a:lnTo>
                    <a:pt x="1355851" y="37465"/>
                  </a:lnTo>
                  <a:lnTo>
                    <a:pt x="1443609" y="20828"/>
                  </a:lnTo>
                  <a:lnTo>
                    <a:pt x="1532127" y="9398"/>
                  </a:lnTo>
                  <a:lnTo>
                    <a:pt x="1622170" y="2159"/>
                  </a:lnTo>
                  <a:lnTo>
                    <a:pt x="1711451" y="0"/>
                  </a:lnTo>
                  <a:lnTo>
                    <a:pt x="1800606" y="2159"/>
                  </a:lnTo>
                  <a:lnTo>
                    <a:pt x="1890648" y="9398"/>
                  </a:lnTo>
                  <a:lnTo>
                    <a:pt x="1979167" y="20828"/>
                  </a:lnTo>
                  <a:lnTo>
                    <a:pt x="2066924" y="37465"/>
                  </a:lnTo>
                  <a:lnTo>
                    <a:pt x="2154046" y="58293"/>
                  </a:lnTo>
                  <a:lnTo>
                    <a:pt x="2240407" y="83566"/>
                  </a:lnTo>
                  <a:lnTo>
                    <a:pt x="2324608" y="113792"/>
                  </a:lnTo>
                  <a:lnTo>
                    <a:pt x="2407412" y="148336"/>
                  </a:lnTo>
                  <a:lnTo>
                    <a:pt x="2488691" y="186562"/>
                  </a:lnTo>
                  <a:lnTo>
                    <a:pt x="2567177" y="229743"/>
                  </a:lnTo>
                  <a:lnTo>
                    <a:pt x="2643505" y="276606"/>
                  </a:lnTo>
                  <a:lnTo>
                    <a:pt x="2717672" y="327025"/>
                  </a:lnTo>
                  <a:lnTo>
                    <a:pt x="2788919" y="381762"/>
                  </a:lnTo>
                  <a:lnTo>
                    <a:pt x="2856611" y="440055"/>
                  </a:lnTo>
                  <a:lnTo>
                    <a:pt x="2921381" y="502043"/>
                  </a:lnTo>
                  <a:lnTo>
                    <a:pt x="2983230" y="566877"/>
                  </a:lnTo>
                  <a:lnTo>
                    <a:pt x="3041522" y="634593"/>
                  </a:lnTo>
                  <a:lnTo>
                    <a:pt x="3096260" y="705904"/>
                  </a:lnTo>
                  <a:lnTo>
                    <a:pt x="3146678" y="780084"/>
                  </a:lnTo>
                  <a:lnTo>
                    <a:pt x="3193415" y="856437"/>
                  </a:lnTo>
                  <a:lnTo>
                    <a:pt x="3236594" y="934961"/>
                  </a:lnTo>
                  <a:lnTo>
                    <a:pt x="3274694" y="1016342"/>
                  </a:lnTo>
                  <a:lnTo>
                    <a:pt x="3309239" y="1099185"/>
                  </a:lnTo>
                  <a:lnTo>
                    <a:pt x="3339465" y="1183462"/>
                  </a:lnTo>
                  <a:lnTo>
                    <a:pt x="3364738" y="1269898"/>
                  </a:lnTo>
                  <a:lnTo>
                    <a:pt x="3385566" y="1357058"/>
                  </a:lnTo>
                  <a:lnTo>
                    <a:pt x="3402202" y="1444942"/>
                  </a:lnTo>
                  <a:lnTo>
                    <a:pt x="3413633" y="1533537"/>
                  </a:lnTo>
                  <a:lnTo>
                    <a:pt x="3420871" y="1623571"/>
                  </a:lnTo>
                  <a:lnTo>
                    <a:pt x="3422776" y="1703358"/>
                  </a:lnTo>
                </a:path>
              </a:pathLst>
            </a:custGeom>
            <a:ln w="18288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11696" y="9214103"/>
              <a:ext cx="2166620" cy="1073150"/>
            </a:xfrm>
            <a:custGeom>
              <a:avLst/>
              <a:gdLst/>
              <a:ahLst/>
              <a:cxnLst/>
              <a:rect l="l" t="t" r="r" b="b"/>
              <a:pathLst>
                <a:path w="2166620" h="1073150">
                  <a:moveTo>
                    <a:pt x="1083309" y="0"/>
                  </a:moveTo>
                  <a:lnTo>
                    <a:pt x="1026413" y="1435"/>
                  </a:lnTo>
                  <a:lnTo>
                    <a:pt x="970279" y="5753"/>
                  </a:lnTo>
                  <a:lnTo>
                    <a:pt x="914146" y="13652"/>
                  </a:lnTo>
                  <a:lnTo>
                    <a:pt x="857884" y="23723"/>
                  </a:lnTo>
                  <a:lnTo>
                    <a:pt x="802512" y="36664"/>
                  </a:lnTo>
                  <a:lnTo>
                    <a:pt x="748537" y="53200"/>
                  </a:lnTo>
                  <a:lnTo>
                    <a:pt x="695198" y="71894"/>
                  </a:lnTo>
                  <a:lnTo>
                    <a:pt x="642620" y="93459"/>
                  </a:lnTo>
                  <a:lnTo>
                    <a:pt x="591565" y="117906"/>
                  </a:lnTo>
                  <a:lnTo>
                    <a:pt x="541908" y="145224"/>
                  </a:lnTo>
                  <a:lnTo>
                    <a:pt x="492886" y="174713"/>
                  </a:lnTo>
                  <a:lnTo>
                    <a:pt x="446150" y="206336"/>
                  </a:lnTo>
                  <a:lnTo>
                    <a:pt x="401447" y="240855"/>
                  </a:lnTo>
                  <a:lnTo>
                    <a:pt x="358267" y="278244"/>
                  </a:lnTo>
                  <a:lnTo>
                    <a:pt x="317246" y="317068"/>
                  </a:lnTo>
                  <a:lnTo>
                    <a:pt x="278383" y="358038"/>
                  </a:lnTo>
                  <a:lnTo>
                    <a:pt x="240919" y="401180"/>
                  </a:lnTo>
                  <a:lnTo>
                    <a:pt x="206375" y="445757"/>
                  </a:lnTo>
                  <a:lnTo>
                    <a:pt x="174751" y="492493"/>
                  </a:lnTo>
                  <a:lnTo>
                    <a:pt x="145160" y="540664"/>
                  </a:lnTo>
                  <a:lnTo>
                    <a:pt x="117855" y="590994"/>
                  </a:lnTo>
                  <a:lnTo>
                    <a:pt x="93345" y="642035"/>
                  </a:lnTo>
                  <a:lnTo>
                    <a:pt x="71754" y="694524"/>
                  </a:lnTo>
                  <a:lnTo>
                    <a:pt x="53085" y="747725"/>
                  </a:lnTo>
                  <a:lnTo>
                    <a:pt x="36449" y="801649"/>
                  </a:lnTo>
                  <a:lnTo>
                    <a:pt x="23495" y="857008"/>
                  </a:lnTo>
                  <a:lnTo>
                    <a:pt x="13461" y="913091"/>
                  </a:lnTo>
                  <a:lnTo>
                    <a:pt x="5460" y="969166"/>
                  </a:lnTo>
                  <a:lnTo>
                    <a:pt x="1143" y="1025243"/>
                  </a:lnTo>
                  <a:lnTo>
                    <a:pt x="0" y="1072528"/>
                  </a:lnTo>
                  <a:lnTo>
                    <a:pt x="2166493" y="1072528"/>
                  </a:lnTo>
                  <a:lnTo>
                    <a:pt x="2165350" y="1025243"/>
                  </a:lnTo>
                  <a:lnTo>
                    <a:pt x="2161031" y="969166"/>
                  </a:lnTo>
                  <a:lnTo>
                    <a:pt x="2153157" y="913091"/>
                  </a:lnTo>
                  <a:lnTo>
                    <a:pt x="2142998" y="857008"/>
                  </a:lnTo>
                  <a:lnTo>
                    <a:pt x="2130044" y="801649"/>
                  </a:lnTo>
                  <a:lnTo>
                    <a:pt x="2113533" y="747725"/>
                  </a:lnTo>
                  <a:lnTo>
                    <a:pt x="2094864" y="694524"/>
                  </a:lnTo>
                  <a:lnTo>
                    <a:pt x="2073148" y="642035"/>
                  </a:lnTo>
                  <a:lnTo>
                    <a:pt x="2048763" y="590994"/>
                  </a:lnTo>
                  <a:lnTo>
                    <a:pt x="2021331" y="541375"/>
                  </a:lnTo>
                  <a:lnTo>
                    <a:pt x="1991868" y="492493"/>
                  </a:lnTo>
                  <a:lnTo>
                    <a:pt x="1960118" y="445757"/>
                  </a:lnTo>
                  <a:lnTo>
                    <a:pt x="1925574" y="401180"/>
                  </a:lnTo>
                  <a:lnTo>
                    <a:pt x="1888235" y="358038"/>
                  </a:lnTo>
                  <a:lnTo>
                    <a:pt x="1849247" y="317068"/>
                  </a:lnTo>
                  <a:lnTo>
                    <a:pt x="1808226" y="278244"/>
                  </a:lnTo>
                  <a:lnTo>
                    <a:pt x="1765046" y="240855"/>
                  </a:lnTo>
                  <a:lnTo>
                    <a:pt x="1720469" y="206336"/>
                  </a:lnTo>
                  <a:lnTo>
                    <a:pt x="1673605" y="174713"/>
                  </a:lnTo>
                  <a:lnTo>
                    <a:pt x="1625346" y="145224"/>
                  </a:lnTo>
                  <a:lnTo>
                    <a:pt x="1575053" y="117906"/>
                  </a:lnTo>
                  <a:lnTo>
                    <a:pt x="1523873" y="93459"/>
                  </a:lnTo>
                  <a:lnTo>
                    <a:pt x="1471295" y="71894"/>
                  </a:lnTo>
                  <a:lnTo>
                    <a:pt x="1418081" y="53200"/>
                  </a:lnTo>
                  <a:lnTo>
                    <a:pt x="1364106" y="36664"/>
                  </a:lnTo>
                  <a:lnTo>
                    <a:pt x="1308607" y="23723"/>
                  </a:lnTo>
                  <a:lnTo>
                    <a:pt x="1252474" y="13652"/>
                  </a:lnTo>
                  <a:lnTo>
                    <a:pt x="1196339" y="5753"/>
                  </a:lnTo>
                  <a:lnTo>
                    <a:pt x="1140205" y="1435"/>
                  </a:lnTo>
                  <a:lnTo>
                    <a:pt x="1083309" y="0"/>
                  </a:lnTo>
                  <a:close/>
                </a:path>
              </a:pathLst>
            </a:custGeom>
            <a:solidFill>
              <a:srgbClr val="4985E8">
                <a:alpha val="2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3220" y="9215627"/>
              <a:ext cx="2166620" cy="1073150"/>
            </a:xfrm>
            <a:custGeom>
              <a:avLst/>
              <a:gdLst/>
              <a:ahLst/>
              <a:cxnLst/>
              <a:rect l="l" t="t" r="r" b="b"/>
              <a:pathLst>
                <a:path w="2166620" h="1073150">
                  <a:moveTo>
                    <a:pt x="0" y="1072528"/>
                  </a:moveTo>
                  <a:lnTo>
                    <a:pt x="1143" y="1025243"/>
                  </a:lnTo>
                  <a:lnTo>
                    <a:pt x="5460" y="969164"/>
                  </a:lnTo>
                  <a:lnTo>
                    <a:pt x="13461" y="913091"/>
                  </a:lnTo>
                  <a:lnTo>
                    <a:pt x="23495" y="857008"/>
                  </a:lnTo>
                  <a:lnTo>
                    <a:pt x="36449" y="801649"/>
                  </a:lnTo>
                  <a:lnTo>
                    <a:pt x="53085" y="747725"/>
                  </a:lnTo>
                  <a:lnTo>
                    <a:pt x="71754" y="694524"/>
                  </a:lnTo>
                  <a:lnTo>
                    <a:pt x="93345" y="642035"/>
                  </a:lnTo>
                  <a:lnTo>
                    <a:pt x="117855" y="590994"/>
                  </a:lnTo>
                  <a:lnTo>
                    <a:pt x="145160" y="540664"/>
                  </a:lnTo>
                  <a:lnTo>
                    <a:pt x="174751" y="492493"/>
                  </a:lnTo>
                  <a:lnTo>
                    <a:pt x="206375" y="445757"/>
                  </a:lnTo>
                  <a:lnTo>
                    <a:pt x="240919" y="401180"/>
                  </a:lnTo>
                  <a:lnTo>
                    <a:pt x="278383" y="358038"/>
                  </a:lnTo>
                  <a:lnTo>
                    <a:pt x="317246" y="317068"/>
                  </a:lnTo>
                  <a:lnTo>
                    <a:pt x="358266" y="278244"/>
                  </a:lnTo>
                  <a:lnTo>
                    <a:pt x="401447" y="240855"/>
                  </a:lnTo>
                  <a:lnTo>
                    <a:pt x="446150" y="206336"/>
                  </a:lnTo>
                  <a:lnTo>
                    <a:pt x="492886" y="174713"/>
                  </a:lnTo>
                  <a:lnTo>
                    <a:pt x="541908" y="145224"/>
                  </a:lnTo>
                  <a:lnTo>
                    <a:pt x="591565" y="117906"/>
                  </a:lnTo>
                  <a:lnTo>
                    <a:pt x="642620" y="93459"/>
                  </a:lnTo>
                  <a:lnTo>
                    <a:pt x="695198" y="71894"/>
                  </a:lnTo>
                  <a:lnTo>
                    <a:pt x="748537" y="53200"/>
                  </a:lnTo>
                  <a:lnTo>
                    <a:pt x="802512" y="36664"/>
                  </a:lnTo>
                  <a:lnTo>
                    <a:pt x="857884" y="23723"/>
                  </a:lnTo>
                  <a:lnTo>
                    <a:pt x="914146" y="13652"/>
                  </a:lnTo>
                  <a:lnTo>
                    <a:pt x="970279" y="5753"/>
                  </a:lnTo>
                  <a:lnTo>
                    <a:pt x="1026413" y="1435"/>
                  </a:lnTo>
                  <a:lnTo>
                    <a:pt x="1083309" y="0"/>
                  </a:lnTo>
                  <a:lnTo>
                    <a:pt x="1140205" y="1435"/>
                  </a:lnTo>
                  <a:lnTo>
                    <a:pt x="1196339" y="5753"/>
                  </a:lnTo>
                  <a:lnTo>
                    <a:pt x="1252474" y="13652"/>
                  </a:lnTo>
                  <a:lnTo>
                    <a:pt x="1308607" y="23723"/>
                  </a:lnTo>
                  <a:lnTo>
                    <a:pt x="1364106" y="36664"/>
                  </a:lnTo>
                  <a:lnTo>
                    <a:pt x="1418081" y="53200"/>
                  </a:lnTo>
                  <a:lnTo>
                    <a:pt x="1471295" y="71894"/>
                  </a:lnTo>
                  <a:lnTo>
                    <a:pt x="1523873" y="93459"/>
                  </a:lnTo>
                  <a:lnTo>
                    <a:pt x="1575053" y="117906"/>
                  </a:lnTo>
                  <a:lnTo>
                    <a:pt x="1625346" y="145224"/>
                  </a:lnTo>
                  <a:lnTo>
                    <a:pt x="1673605" y="174713"/>
                  </a:lnTo>
                  <a:lnTo>
                    <a:pt x="1720469" y="206336"/>
                  </a:lnTo>
                  <a:lnTo>
                    <a:pt x="1765046" y="240855"/>
                  </a:lnTo>
                  <a:lnTo>
                    <a:pt x="1808226" y="278244"/>
                  </a:lnTo>
                  <a:lnTo>
                    <a:pt x="1849247" y="317068"/>
                  </a:lnTo>
                  <a:lnTo>
                    <a:pt x="1888235" y="358038"/>
                  </a:lnTo>
                  <a:lnTo>
                    <a:pt x="1925574" y="401180"/>
                  </a:lnTo>
                  <a:lnTo>
                    <a:pt x="1960118" y="445757"/>
                  </a:lnTo>
                  <a:lnTo>
                    <a:pt x="1991868" y="492493"/>
                  </a:lnTo>
                  <a:lnTo>
                    <a:pt x="2021331" y="541375"/>
                  </a:lnTo>
                  <a:lnTo>
                    <a:pt x="2048763" y="590994"/>
                  </a:lnTo>
                  <a:lnTo>
                    <a:pt x="2073148" y="642035"/>
                  </a:lnTo>
                  <a:lnTo>
                    <a:pt x="2094864" y="694524"/>
                  </a:lnTo>
                  <a:lnTo>
                    <a:pt x="2113533" y="747725"/>
                  </a:lnTo>
                  <a:lnTo>
                    <a:pt x="2130044" y="801649"/>
                  </a:lnTo>
                  <a:lnTo>
                    <a:pt x="2142998" y="857008"/>
                  </a:lnTo>
                  <a:lnTo>
                    <a:pt x="2153157" y="913091"/>
                  </a:lnTo>
                  <a:lnTo>
                    <a:pt x="2161031" y="969164"/>
                  </a:lnTo>
                  <a:lnTo>
                    <a:pt x="2165350" y="1025243"/>
                  </a:lnTo>
                  <a:lnTo>
                    <a:pt x="2166493" y="107252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11696" y="9214103"/>
              <a:ext cx="2166620" cy="1073150"/>
            </a:xfrm>
            <a:custGeom>
              <a:avLst/>
              <a:gdLst/>
              <a:ahLst/>
              <a:cxnLst/>
              <a:rect l="l" t="t" r="r" b="b"/>
              <a:pathLst>
                <a:path w="2166620" h="1073150">
                  <a:moveTo>
                    <a:pt x="0" y="1072528"/>
                  </a:moveTo>
                  <a:lnTo>
                    <a:pt x="1143" y="1025243"/>
                  </a:lnTo>
                  <a:lnTo>
                    <a:pt x="5460" y="969166"/>
                  </a:lnTo>
                  <a:lnTo>
                    <a:pt x="13461" y="913091"/>
                  </a:lnTo>
                  <a:lnTo>
                    <a:pt x="23495" y="857008"/>
                  </a:lnTo>
                  <a:lnTo>
                    <a:pt x="36449" y="801649"/>
                  </a:lnTo>
                  <a:lnTo>
                    <a:pt x="53085" y="747725"/>
                  </a:lnTo>
                  <a:lnTo>
                    <a:pt x="71754" y="694524"/>
                  </a:lnTo>
                  <a:lnTo>
                    <a:pt x="93345" y="642035"/>
                  </a:lnTo>
                  <a:lnTo>
                    <a:pt x="117855" y="590994"/>
                  </a:lnTo>
                  <a:lnTo>
                    <a:pt x="145160" y="540664"/>
                  </a:lnTo>
                  <a:lnTo>
                    <a:pt x="174751" y="492493"/>
                  </a:lnTo>
                  <a:lnTo>
                    <a:pt x="206375" y="445757"/>
                  </a:lnTo>
                  <a:lnTo>
                    <a:pt x="240919" y="401180"/>
                  </a:lnTo>
                  <a:lnTo>
                    <a:pt x="278383" y="358038"/>
                  </a:lnTo>
                  <a:lnTo>
                    <a:pt x="317246" y="317068"/>
                  </a:lnTo>
                  <a:lnTo>
                    <a:pt x="358267" y="278244"/>
                  </a:lnTo>
                  <a:lnTo>
                    <a:pt x="401447" y="240855"/>
                  </a:lnTo>
                  <a:lnTo>
                    <a:pt x="446150" y="206336"/>
                  </a:lnTo>
                  <a:lnTo>
                    <a:pt x="492886" y="174713"/>
                  </a:lnTo>
                  <a:lnTo>
                    <a:pt x="541908" y="145224"/>
                  </a:lnTo>
                  <a:lnTo>
                    <a:pt x="591565" y="117906"/>
                  </a:lnTo>
                  <a:lnTo>
                    <a:pt x="642620" y="93459"/>
                  </a:lnTo>
                  <a:lnTo>
                    <a:pt x="695198" y="71894"/>
                  </a:lnTo>
                  <a:lnTo>
                    <a:pt x="748537" y="53200"/>
                  </a:lnTo>
                  <a:lnTo>
                    <a:pt x="802512" y="36664"/>
                  </a:lnTo>
                  <a:lnTo>
                    <a:pt x="857884" y="23723"/>
                  </a:lnTo>
                  <a:lnTo>
                    <a:pt x="914146" y="13652"/>
                  </a:lnTo>
                  <a:lnTo>
                    <a:pt x="970279" y="5753"/>
                  </a:lnTo>
                  <a:lnTo>
                    <a:pt x="1026413" y="1435"/>
                  </a:lnTo>
                  <a:lnTo>
                    <a:pt x="1083309" y="0"/>
                  </a:lnTo>
                  <a:lnTo>
                    <a:pt x="1140205" y="1435"/>
                  </a:lnTo>
                  <a:lnTo>
                    <a:pt x="1196339" y="5753"/>
                  </a:lnTo>
                  <a:lnTo>
                    <a:pt x="1252474" y="13652"/>
                  </a:lnTo>
                  <a:lnTo>
                    <a:pt x="1308607" y="23723"/>
                  </a:lnTo>
                  <a:lnTo>
                    <a:pt x="1364106" y="36664"/>
                  </a:lnTo>
                  <a:lnTo>
                    <a:pt x="1418081" y="53200"/>
                  </a:lnTo>
                  <a:lnTo>
                    <a:pt x="1471295" y="71894"/>
                  </a:lnTo>
                  <a:lnTo>
                    <a:pt x="1523873" y="93459"/>
                  </a:lnTo>
                  <a:lnTo>
                    <a:pt x="1575053" y="117906"/>
                  </a:lnTo>
                  <a:lnTo>
                    <a:pt x="1625346" y="145224"/>
                  </a:lnTo>
                  <a:lnTo>
                    <a:pt x="1673605" y="174713"/>
                  </a:lnTo>
                  <a:lnTo>
                    <a:pt x="1720469" y="206336"/>
                  </a:lnTo>
                  <a:lnTo>
                    <a:pt x="1765046" y="240855"/>
                  </a:lnTo>
                  <a:lnTo>
                    <a:pt x="1808226" y="278244"/>
                  </a:lnTo>
                  <a:lnTo>
                    <a:pt x="1849247" y="317068"/>
                  </a:lnTo>
                  <a:lnTo>
                    <a:pt x="1888235" y="358038"/>
                  </a:lnTo>
                  <a:lnTo>
                    <a:pt x="1925574" y="401180"/>
                  </a:lnTo>
                  <a:lnTo>
                    <a:pt x="1960118" y="445757"/>
                  </a:lnTo>
                  <a:lnTo>
                    <a:pt x="1991868" y="492493"/>
                  </a:lnTo>
                  <a:lnTo>
                    <a:pt x="2021331" y="541375"/>
                  </a:lnTo>
                  <a:lnTo>
                    <a:pt x="2048763" y="590994"/>
                  </a:lnTo>
                  <a:lnTo>
                    <a:pt x="2073148" y="642035"/>
                  </a:lnTo>
                  <a:lnTo>
                    <a:pt x="2094864" y="694524"/>
                  </a:lnTo>
                  <a:lnTo>
                    <a:pt x="2113533" y="747725"/>
                  </a:lnTo>
                  <a:lnTo>
                    <a:pt x="2130044" y="801649"/>
                  </a:lnTo>
                  <a:lnTo>
                    <a:pt x="2142998" y="857008"/>
                  </a:lnTo>
                  <a:lnTo>
                    <a:pt x="2153157" y="913091"/>
                  </a:lnTo>
                  <a:lnTo>
                    <a:pt x="2161031" y="969166"/>
                  </a:lnTo>
                  <a:lnTo>
                    <a:pt x="2165350" y="1025243"/>
                  </a:lnTo>
                  <a:lnTo>
                    <a:pt x="2166493" y="1072528"/>
                  </a:lnTo>
                </a:path>
              </a:pathLst>
            </a:custGeom>
            <a:ln w="18287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0455" y="2993136"/>
            <a:ext cx="1837944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3888" y="3355848"/>
            <a:ext cx="1331976" cy="29870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23872" y="3779520"/>
            <a:ext cx="1386839" cy="2407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11752" y="3727704"/>
            <a:ext cx="1517903" cy="29260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94047" y="4447032"/>
            <a:ext cx="1344168" cy="307848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008632" y="5184647"/>
            <a:ext cx="828675" cy="239395"/>
          </a:xfrm>
          <a:custGeom>
            <a:avLst/>
            <a:gdLst/>
            <a:ahLst/>
            <a:cxnLst/>
            <a:rect l="l" t="t" r="r" b="b"/>
            <a:pathLst>
              <a:path w="828675" h="239395">
                <a:moveTo>
                  <a:pt x="140208" y="185166"/>
                </a:moveTo>
                <a:lnTo>
                  <a:pt x="139700" y="177292"/>
                </a:lnTo>
                <a:lnTo>
                  <a:pt x="115443" y="147193"/>
                </a:lnTo>
                <a:lnTo>
                  <a:pt x="76200" y="133858"/>
                </a:lnTo>
                <a:lnTo>
                  <a:pt x="68072" y="131445"/>
                </a:lnTo>
                <a:lnTo>
                  <a:pt x="42799" y="115951"/>
                </a:lnTo>
                <a:lnTo>
                  <a:pt x="42799" y="106553"/>
                </a:lnTo>
                <a:lnTo>
                  <a:pt x="69215" y="90678"/>
                </a:lnTo>
                <a:lnTo>
                  <a:pt x="83820" y="90678"/>
                </a:lnTo>
                <a:lnTo>
                  <a:pt x="91694" y="92075"/>
                </a:lnTo>
                <a:lnTo>
                  <a:pt x="121920" y="113665"/>
                </a:lnTo>
                <a:lnTo>
                  <a:pt x="138430" y="90678"/>
                </a:lnTo>
                <a:lnTo>
                  <a:pt x="139446" y="89154"/>
                </a:lnTo>
                <a:lnTo>
                  <a:pt x="103124" y="64770"/>
                </a:lnTo>
                <a:lnTo>
                  <a:pt x="85852" y="61595"/>
                </a:lnTo>
                <a:lnTo>
                  <a:pt x="76327" y="61087"/>
                </a:lnTo>
                <a:lnTo>
                  <a:pt x="36322" y="70358"/>
                </a:lnTo>
                <a:lnTo>
                  <a:pt x="11176" y="105791"/>
                </a:lnTo>
                <a:lnTo>
                  <a:pt x="10668" y="124079"/>
                </a:lnTo>
                <a:lnTo>
                  <a:pt x="12827" y="132080"/>
                </a:lnTo>
                <a:lnTo>
                  <a:pt x="49530" y="158369"/>
                </a:lnTo>
                <a:lnTo>
                  <a:pt x="83058" y="167894"/>
                </a:lnTo>
                <a:lnTo>
                  <a:pt x="96012" y="171831"/>
                </a:lnTo>
                <a:lnTo>
                  <a:pt x="100711" y="174117"/>
                </a:lnTo>
                <a:lnTo>
                  <a:pt x="106045" y="178943"/>
                </a:lnTo>
                <a:lnTo>
                  <a:pt x="107442" y="182372"/>
                </a:lnTo>
                <a:lnTo>
                  <a:pt x="107442" y="193802"/>
                </a:lnTo>
                <a:lnTo>
                  <a:pt x="72009" y="209423"/>
                </a:lnTo>
                <a:lnTo>
                  <a:pt x="65151" y="209169"/>
                </a:lnTo>
                <a:lnTo>
                  <a:pt x="23622" y="189738"/>
                </a:lnTo>
                <a:lnTo>
                  <a:pt x="14859" y="181864"/>
                </a:lnTo>
                <a:lnTo>
                  <a:pt x="0" y="207518"/>
                </a:lnTo>
                <a:lnTo>
                  <a:pt x="8255" y="215646"/>
                </a:lnTo>
                <a:lnTo>
                  <a:pt x="16764" y="222504"/>
                </a:lnTo>
                <a:lnTo>
                  <a:pt x="52959" y="237236"/>
                </a:lnTo>
                <a:lnTo>
                  <a:pt x="73025" y="239014"/>
                </a:lnTo>
                <a:lnTo>
                  <a:pt x="87122" y="238125"/>
                </a:lnTo>
                <a:lnTo>
                  <a:pt x="129540" y="217043"/>
                </a:lnTo>
                <a:lnTo>
                  <a:pt x="134493" y="209423"/>
                </a:lnTo>
                <a:lnTo>
                  <a:pt x="135509" y="207899"/>
                </a:lnTo>
                <a:lnTo>
                  <a:pt x="139065" y="197231"/>
                </a:lnTo>
                <a:lnTo>
                  <a:pt x="140208" y="185166"/>
                </a:lnTo>
                <a:close/>
              </a:path>
              <a:path w="828675" h="239395">
                <a:moveTo>
                  <a:pt x="321056" y="149098"/>
                </a:moveTo>
                <a:lnTo>
                  <a:pt x="310134" y="105537"/>
                </a:lnTo>
                <a:lnTo>
                  <a:pt x="299339" y="90043"/>
                </a:lnTo>
                <a:lnTo>
                  <a:pt x="297307" y="87503"/>
                </a:lnTo>
                <a:lnTo>
                  <a:pt x="288417" y="81991"/>
                </a:lnTo>
                <a:lnTo>
                  <a:pt x="288417" y="136144"/>
                </a:lnTo>
                <a:lnTo>
                  <a:pt x="184785" y="136144"/>
                </a:lnTo>
                <a:lnTo>
                  <a:pt x="185166" y="130175"/>
                </a:lnTo>
                <a:lnTo>
                  <a:pt x="211328" y="96774"/>
                </a:lnTo>
                <a:lnTo>
                  <a:pt x="236474" y="90043"/>
                </a:lnTo>
                <a:lnTo>
                  <a:pt x="243205" y="90424"/>
                </a:lnTo>
                <a:lnTo>
                  <a:pt x="249682" y="91694"/>
                </a:lnTo>
                <a:lnTo>
                  <a:pt x="280670" y="115316"/>
                </a:lnTo>
                <a:lnTo>
                  <a:pt x="288417" y="136144"/>
                </a:lnTo>
                <a:lnTo>
                  <a:pt x="288417" y="81991"/>
                </a:lnTo>
                <a:lnTo>
                  <a:pt x="259842" y="64262"/>
                </a:lnTo>
                <a:lnTo>
                  <a:pt x="248412" y="61849"/>
                </a:lnTo>
                <a:lnTo>
                  <a:pt x="236220" y="61087"/>
                </a:lnTo>
                <a:lnTo>
                  <a:pt x="192151" y="73279"/>
                </a:lnTo>
                <a:lnTo>
                  <a:pt x="161671" y="105410"/>
                </a:lnTo>
                <a:lnTo>
                  <a:pt x="150749" y="149479"/>
                </a:lnTo>
                <a:lnTo>
                  <a:pt x="151130" y="158496"/>
                </a:lnTo>
                <a:lnTo>
                  <a:pt x="164719" y="199009"/>
                </a:lnTo>
                <a:lnTo>
                  <a:pt x="194564" y="227965"/>
                </a:lnTo>
                <a:lnTo>
                  <a:pt x="236474" y="239014"/>
                </a:lnTo>
                <a:lnTo>
                  <a:pt x="244729" y="238633"/>
                </a:lnTo>
                <a:lnTo>
                  <a:pt x="281559" y="226949"/>
                </a:lnTo>
                <a:lnTo>
                  <a:pt x="308483" y="197612"/>
                </a:lnTo>
                <a:lnTo>
                  <a:pt x="312801" y="188595"/>
                </a:lnTo>
                <a:lnTo>
                  <a:pt x="282448" y="180467"/>
                </a:lnTo>
                <a:lnTo>
                  <a:pt x="250825" y="208661"/>
                </a:lnTo>
                <a:lnTo>
                  <a:pt x="237363" y="210439"/>
                </a:lnTo>
                <a:lnTo>
                  <a:pt x="230759" y="209931"/>
                </a:lnTo>
                <a:lnTo>
                  <a:pt x="197485" y="190246"/>
                </a:lnTo>
                <a:lnTo>
                  <a:pt x="185547" y="163703"/>
                </a:lnTo>
                <a:lnTo>
                  <a:pt x="319278" y="163703"/>
                </a:lnTo>
                <a:lnTo>
                  <a:pt x="321056" y="156083"/>
                </a:lnTo>
                <a:lnTo>
                  <a:pt x="321056" y="149098"/>
                </a:lnTo>
                <a:close/>
              </a:path>
              <a:path w="828675" h="239395">
                <a:moveTo>
                  <a:pt x="489585" y="189103"/>
                </a:moveTo>
                <a:lnTo>
                  <a:pt x="456819" y="179197"/>
                </a:lnTo>
                <a:lnTo>
                  <a:pt x="426593" y="206883"/>
                </a:lnTo>
                <a:lnTo>
                  <a:pt x="420751" y="207899"/>
                </a:lnTo>
                <a:lnTo>
                  <a:pt x="414655" y="207899"/>
                </a:lnTo>
                <a:lnTo>
                  <a:pt x="407797" y="207391"/>
                </a:lnTo>
                <a:lnTo>
                  <a:pt x="374015" y="185420"/>
                </a:lnTo>
                <a:lnTo>
                  <a:pt x="362966" y="149479"/>
                </a:lnTo>
                <a:lnTo>
                  <a:pt x="363474" y="141351"/>
                </a:lnTo>
                <a:lnTo>
                  <a:pt x="383032" y="103505"/>
                </a:lnTo>
                <a:lnTo>
                  <a:pt x="414274" y="92202"/>
                </a:lnTo>
                <a:lnTo>
                  <a:pt x="422910" y="92202"/>
                </a:lnTo>
                <a:lnTo>
                  <a:pt x="456565" y="119507"/>
                </a:lnTo>
                <a:lnTo>
                  <a:pt x="488442" y="109347"/>
                </a:lnTo>
                <a:lnTo>
                  <a:pt x="482092" y="97282"/>
                </a:lnTo>
                <a:lnTo>
                  <a:pt x="478409" y="92202"/>
                </a:lnTo>
                <a:lnTo>
                  <a:pt x="474853" y="87122"/>
                </a:lnTo>
                <a:lnTo>
                  <a:pt x="437896" y="63881"/>
                </a:lnTo>
                <a:lnTo>
                  <a:pt x="426847" y="61849"/>
                </a:lnTo>
                <a:lnTo>
                  <a:pt x="415163" y="61087"/>
                </a:lnTo>
                <a:lnTo>
                  <a:pt x="370459" y="73025"/>
                </a:lnTo>
                <a:lnTo>
                  <a:pt x="340233" y="105156"/>
                </a:lnTo>
                <a:lnTo>
                  <a:pt x="329438" y="149479"/>
                </a:lnTo>
                <a:lnTo>
                  <a:pt x="329819" y="158369"/>
                </a:lnTo>
                <a:lnTo>
                  <a:pt x="343408" y="198755"/>
                </a:lnTo>
                <a:lnTo>
                  <a:pt x="373507" y="227965"/>
                </a:lnTo>
                <a:lnTo>
                  <a:pt x="415544" y="239014"/>
                </a:lnTo>
                <a:lnTo>
                  <a:pt x="423545" y="238633"/>
                </a:lnTo>
                <a:lnTo>
                  <a:pt x="465709" y="222885"/>
                </a:lnTo>
                <a:lnTo>
                  <a:pt x="479933" y="207899"/>
                </a:lnTo>
                <a:lnTo>
                  <a:pt x="481457" y="205867"/>
                </a:lnTo>
                <a:lnTo>
                  <a:pt x="485775" y="197993"/>
                </a:lnTo>
                <a:lnTo>
                  <a:pt x="489585" y="189103"/>
                </a:lnTo>
                <a:close/>
              </a:path>
              <a:path w="828675" h="239395">
                <a:moveTo>
                  <a:pt x="661416" y="207264"/>
                </a:moveTo>
                <a:lnTo>
                  <a:pt x="654431" y="206629"/>
                </a:lnTo>
                <a:lnTo>
                  <a:pt x="654177" y="206375"/>
                </a:lnTo>
                <a:lnTo>
                  <a:pt x="654050" y="63881"/>
                </a:lnTo>
                <a:lnTo>
                  <a:pt x="620776" y="63881"/>
                </a:lnTo>
                <a:lnTo>
                  <a:pt x="620776" y="169418"/>
                </a:lnTo>
                <a:lnTo>
                  <a:pt x="618236" y="176784"/>
                </a:lnTo>
                <a:lnTo>
                  <a:pt x="584073" y="206375"/>
                </a:lnTo>
                <a:lnTo>
                  <a:pt x="577088" y="207899"/>
                </a:lnTo>
                <a:lnTo>
                  <a:pt x="569849" y="207899"/>
                </a:lnTo>
                <a:lnTo>
                  <a:pt x="562864" y="207264"/>
                </a:lnTo>
                <a:lnTo>
                  <a:pt x="539750" y="171831"/>
                </a:lnTo>
                <a:lnTo>
                  <a:pt x="539369" y="160147"/>
                </a:lnTo>
                <a:lnTo>
                  <a:pt x="539369" y="63881"/>
                </a:lnTo>
                <a:lnTo>
                  <a:pt x="505968" y="63881"/>
                </a:lnTo>
                <a:lnTo>
                  <a:pt x="505968" y="163830"/>
                </a:lnTo>
                <a:lnTo>
                  <a:pt x="514096" y="208661"/>
                </a:lnTo>
                <a:lnTo>
                  <a:pt x="549656" y="237744"/>
                </a:lnTo>
                <a:lnTo>
                  <a:pt x="562864" y="239014"/>
                </a:lnTo>
                <a:lnTo>
                  <a:pt x="573913" y="238252"/>
                </a:lnTo>
                <a:lnTo>
                  <a:pt x="615696" y="221107"/>
                </a:lnTo>
                <a:lnTo>
                  <a:pt x="623824" y="215265"/>
                </a:lnTo>
                <a:lnTo>
                  <a:pt x="624205" y="220980"/>
                </a:lnTo>
                <a:lnTo>
                  <a:pt x="645160" y="236474"/>
                </a:lnTo>
                <a:lnTo>
                  <a:pt x="648208" y="236474"/>
                </a:lnTo>
                <a:lnTo>
                  <a:pt x="661416" y="235458"/>
                </a:lnTo>
                <a:lnTo>
                  <a:pt x="661416" y="215265"/>
                </a:lnTo>
                <a:lnTo>
                  <a:pt x="661416" y="207899"/>
                </a:lnTo>
                <a:lnTo>
                  <a:pt x="661416" y="207264"/>
                </a:lnTo>
                <a:close/>
              </a:path>
              <a:path w="828675" h="239395">
                <a:moveTo>
                  <a:pt x="780161" y="64389"/>
                </a:moveTo>
                <a:lnTo>
                  <a:pt x="772033" y="62992"/>
                </a:lnTo>
                <a:lnTo>
                  <a:pt x="768350" y="62992"/>
                </a:lnTo>
                <a:lnTo>
                  <a:pt x="766318" y="63119"/>
                </a:lnTo>
                <a:lnTo>
                  <a:pt x="724027" y="82423"/>
                </a:lnTo>
                <a:lnTo>
                  <a:pt x="718566" y="88773"/>
                </a:lnTo>
                <a:lnTo>
                  <a:pt x="720471" y="63881"/>
                </a:lnTo>
                <a:lnTo>
                  <a:pt x="688340" y="63881"/>
                </a:lnTo>
                <a:lnTo>
                  <a:pt x="688340" y="235966"/>
                </a:lnTo>
                <a:lnTo>
                  <a:pt x="721741" y="235966"/>
                </a:lnTo>
                <a:lnTo>
                  <a:pt x="721741" y="131572"/>
                </a:lnTo>
                <a:lnTo>
                  <a:pt x="725043" y="123825"/>
                </a:lnTo>
                <a:lnTo>
                  <a:pt x="757936" y="97790"/>
                </a:lnTo>
                <a:lnTo>
                  <a:pt x="780161" y="94869"/>
                </a:lnTo>
                <a:lnTo>
                  <a:pt x="780161" y="88773"/>
                </a:lnTo>
                <a:lnTo>
                  <a:pt x="780161" y="64389"/>
                </a:lnTo>
                <a:close/>
              </a:path>
              <a:path w="828675" h="239395">
                <a:moveTo>
                  <a:pt x="828636" y="63944"/>
                </a:moveTo>
                <a:lnTo>
                  <a:pt x="795274" y="63944"/>
                </a:lnTo>
                <a:lnTo>
                  <a:pt x="795274" y="235966"/>
                </a:lnTo>
                <a:lnTo>
                  <a:pt x="828636" y="235966"/>
                </a:lnTo>
                <a:lnTo>
                  <a:pt x="828636" y="63944"/>
                </a:lnTo>
                <a:close/>
              </a:path>
              <a:path w="828675" h="239395">
                <a:moveTo>
                  <a:pt x="828636" y="0"/>
                </a:moveTo>
                <a:lnTo>
                  <a:pt x="795274" y="0"/>
                </a:lnTo>
                <a:lnTo>
                  <a:pt x="795274" y="43307"/>
                </a:lnTo>
                <a:lnTo>
                  <a:pt x="828636" y="43307"/>
                </a:lnTo>
                <a:lnTo>
                  <a:pt x="828636" y="0"/>
                </a:lnTo>
                <a:close/>
              </a:path>
            </a:pathLst>
          </a:custGeom>
          <a:solidFill>
            <a:srgbClr val="2523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4960" y="5194718"/>
            <a:ext cx="269240" cy="294640"/>
          </a:xfrm>
          <a:custGeom>
            <a:avLst/>
            <a:gdLst/>
            <a:ahLst/>
            <a:cxnLst/>
            <a:rect l="l" t="t" r="r" b="b"/>
            <a:pathLst>
              <a:path w="269239" h="294639">
                <a:moveTo>
                  <a:pt x="55346" y="0"/>
                </a:moveTo>
                <a:lnTo>
                  <a:pt x="21971" y="0"/>
                </a:lnTo>
                <a:lnTo>
                  <a:pt x="21971" y="53809"/>
                </a:lnTo>
                <a:lnTo>
                  <a:pt x="55346" y="53809"/>
                </a:lnTo>
                <a:lnTo>
                  <a:pt x="55346" y="0"/>
                </a:lnTo>
                <a:close/>
              </a:path>
              <a:path w="269239" h="294639">
                <a:moveTo>
                  <a:pt x="105537" y="215734"/>
                </a:moveTo>
                <a:lnTo>
                  <a:pt x="99060" y="195795"/>
                </a:lnTo>
                <a:lnTo>
                  <a:pt x="95250" y="183984"/>
                </a:lnTo>
                <a:lnTo>
                  <a:pt x="90043" y="188556"/>
                </a:lnTo>
                <a:lnTo>
                  <a:pt x="85344" y="191604"/>
                </a:lnTo>
                <a:lnTo>
                  <a:pt x="77470" y="194906"/>
                </a:lnTo>
                <a:lnTo>
                  <a:pt x="73025" y="195795"/>
                </a:lnTo>
                <a:lnTo>
                  <a:pt x="64770" y="195795"/>
                </a:lnTo>
                <a:lnTo>
                  <a:pt x="61849" y="194779"/>
                </a:lnTo>
                <a:lnTo>
                  <a:pt x="56896" y="191096"/>
                </a:lnTo>
                <a:lnTo>
                  <a:pt x="55626" y="188429"/>
                </a:lnTo>
                <a:lnTo>
                  <a:pt x="55372" y="184746"/>
                </a:lnTo>
                <a:lnTo>
                  <a:pt x="55372" y="83019"/>
                </a:lnTo>
                <a:lnTo>
                  <a:pt x="91795" y="83019"/>
                </a:lnTo>
                <a:lnTo>
                  <a:pt x="91795" y="53835"/>
                </a:lnTo>
                <a:lnTo>
                  <a:pt x="0" y="53835"/>
                </a:lnTo>
                <a:lnTo>
                  <a:pt x="0" y="83019"/>
                </a:lnTo>
                <a:lnTo>
                  <a:pt x="21971" y="83019"/>
                </a:lnTo>
                <a:lnTo>
                  <a:pt x="21971" y="198716"/>
                </a:lnTo>
                <a:lnTo>
                  <a:pt x="48514" y="226402"/>
                </a:lnTo>
                <a:lnTo>
                  <a:pt x="54991" y="227672"/>
                </a:lnTo>
                <a:lnTo>
                  <a:pt x="68072" y="227672"/>
                </a:lnTo>
                <a:lnTo>
                  <a:pt x="73787" y="227037"/>
                </a:lnTo>
                <a:lnTo>
                  <a:pt x="84455" y="224243"/>
                </a:lnTo>
                <a:lnTo>
                  <a:pt x="88900" y="222719"/>
                </a:lnTo>
                <a:lnTo>
                  <a:pt x="100330" y="217639"/>
                </a:lnTo>
                <a:lnTo>
                  <a:pt x="105537" y="215734"/>
                </a:lnTo>
                <a:close/>
              </a:path>
              <a:path w="269239" h="294639">
                <a:moveTo>
                  <a:pt x="269113" y="53809"/>
                </a:moveTo>
                <a:lnTo>
                  <a:pt x="234696" y="53809"/>
                </a:lnTo>
                <a:lnTo>
                  <a:pt x="185166" y="181317"/>
                </a:lnTo>
                <a:lnTo>
                  <a:pt x="131445" y="53809"/>
                </a:lnTo>
                <a:lnTo>
                  <a:pt x="95631" y="53809"/>
                </a:lnTo>
                <a:lnTo>
                  <a:pt x="167640" y="219544"/>
                </a:lnTo>
                <a:lnTo>
                  <a:pt x="164211" y="227926"/>
                </a:lnTo>
                <a:lnTo>
                  <a:pt x="149479" y="259422"/>
                </a:lnTo>
                <a:lnTo>
                  <a:pt x="147955" y="261073"/>
                </a:lnTo>
                <a:lnTo>
                  <a:pt x="146558" y="261962"/>
                </a:lnTo>
                <a:lnTo>
                  <a:pt x="142875" y="262597"/>
                </a:lnTo>
                <a:lnTo>
                  <a:pt x="126365" y="261581"/>
                </a:lnTo>
                <a:lnTo>
                  <a:pt x="126365" y="292569"/>
                </a:lnTo>
                <a:lnTo>
                  <a:pt x="137160" y="294093"/>
                </a:lnTo>
                <a:lnTo>
                  <a:pt x="139319" y="294093"/>
                </a:lnTo>
                <a:lnTo>
                  <a:pt x="141605" y="294347"/>
                </a:lnTo>
                <a:lnTo>
                  <a:pt x="143764" y="294220"/>
                </a:lnTo>
                <a:lnTo>
                  <a:pt x="145796" y="293966"/>
                </a:lnTo>
                <a:lnTo>
                  <a:pt x="152527" y="293712"/>
                </a:lnTo>
                <a:lnTo>
                  <a:pt x="185420" y="262597"/>
                </a:lnTo>
                <a:lnTo>
                  <a:pt x="218059" y="181317"/>
                </a:lnTo>
                <a:lnTo>
                  <a:pt x="269113" y="53809"/>
                </a:lnTo>
                <a:close/>
              </a:path>
            </a:pathLst>
          </a:custGeom>
          <a:solidFill>
            <a:srgbClr val="2523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87423" y="2899359"/>
            <a:ext cx="6435090" cy="262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8320" algn="l"/>
              </a:tabLst>
            </a:pPr>
            <a:r>
              <a:rPr sz="2400" dirty="0">
                <a:solidFill>
                  <a:srgbClr val="252324"/>
                </a:solidFill>
                <a:latin typeface="Trebuchet MS"/>
                <a:cs typeface="Trebuchet MS"/>
              </a:rPr>
              <a:t>In</a:t>
            </a:r>
            <a:r>
              <a:rPr sz="2400" spc="-7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52324"/>
                </a:solidFill>
                <a:latin typeface="Trebuchet MS"/>
                <a:cs typeface="Trebuchet MS"/>
              </a:rPr>
              <a:t>a</a:t>
            </a:r>
            <a:r>
              <a:rPr sz="2400" spc="-1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52324"/>
                </a:solidFill>
                <a:latin typeface="Trebuchet MS"/>
                <a:cs typeface="Trebuchet MS"/>
              </a:rPr>
              <a:t>world</a:t>
            </a:r>
            <a:r>
              <a:rPr sz="2400" spc="-9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52324"/>
                </a:solidFill>
                <a:latin typeface="Trebuchet MS"/>
                <a:cs typeface="Trebuchet MS"/>
              </a:rPr>
              <a:t>where</a:t>
            </a:r>
            <a:r>
              <a:rPr sz="2400" dirty="0">
                <a:solidFill>
                  <a:srgbClr val="252324"/>
                </a:solidFill>
                <a:latin typeface="Trebuchet MS"/>
                <a:cs typeface="Trebuchet MS"/>
              </a:rPr>
              <a:t>	</a:t>
            </a:r>
            <a:r>
              <a:rPr sz="2400" spc="65" dirty="0">
                <a:solidFill>
                  <a:srgbClr val="252324"/>
                </a:solidFill>
                <a:latin typeface="Trebuchet MS"/>
                <a:cs typeface="Trebuchet MS"/>
              </a:rPr>
              <a:t>loom</a:t>
            </a:r>
            <a:r>
              <a:rPr sz="2400" spc="14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52324"/>
                </a:solidFill>
                <a:latin typeface="Trebuchet MS"/>
                <a:cs typeface="Trebuchet MS"/>
              </a:rPr>
              <a:t>large,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45" dirty="0">
                <a:solidFill>
                  <a:srgbClr val="252324"/>
                </a:solidFill>
                <a:latin typeface="Trebuchet MS"/>
                <a:cs typeface="Trebuchet MS"/>
              </a:rPr>
              <a:t>understanding</a:t>
            </a:r>
            <a:r>
              <a:rPr sz="2400" spc="-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52324"/>
                </a:solidFill>
                <a:latin typeface="Trebuchet MS"/>
                <a:cs typeface="Trebuchet MS"/>
              </a:rPr>
              <a:t>the</a:t>
            </a:r>
            <a:r>
              <a:rPr sz="2400" spc="-2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52324"/>
                </a:solidFill>
                <a:latin typeface="Trebuchet MS"/>
                <a:cs typeface="Trebuchet MS"/>
              </a:rPr>
              <a:t>importance</a:t>
            </a:r>
            <a:r>
              <a:rPr sz="2400" spc="-5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52324"/>
                </a:solidFill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  <a:p>
            <a:pPr marL="12700" marR="5080" indent="1487170">
              <a:lnSpc>
                <a:spcPct val="101099"/>
              </a:lnSpc>
              <a:spcBef>
                <a:spcPts val="60"/>
              </a:spcBef>
              <a:tabLst>
                <a:tab pos="3548379" algn="l"/>
                <a:tab pos="3719195" algn="l"/>
              </a:tabLst>
            </a:pPr>
            <a:r>
              <a:rPr sz="2400" spc="-25" dirty="0">
                <a:solidFill>
                  <a:srgbClr val="252324"/>
                </a:solidFill>
                <a:latin typeface="Trebuchet MS"/>
                <a:cs typeface="Trebuchet MS"/>
              </a:rPr>
              <a:t>and</a:t>
            </a:r>
            <a:r>
              <a:rPr sz="2400" dirty="0">
                <a:solidFill>
                  <a:srgbClr val="252324"/>
                </a:solidFill>
                <a:latin typeface="Trebuchet MS"/>
                <a:cs typeface="Trebuchet MS"/>
              </a:rPr>
              <a:t>		is</a:t>
            </a:r>
            <a:r>
              <a:rPr sz="2400" spc="-2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252324"/>
                </a:solidFill>
                <a:latin typeface="Trebuchet MS"/>
                <a:cs typeface="Trebuchet MS"/>
              </a:rPr>
              <a:t>essential.</a:t>
            </a:r>
            <a:r>
              <a:rPr sz="2400" spc="-18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52324"/>
                </a:solidFill>
                <a:latin typeface="Trebuchet MS"/>
                <a:cs typeface="Trebuchet MS"/>
              </a:rPr>
              <a:t>This </a:t>
            </a:r>
            <a:r>
              <a:rPr sz="2400" dirty="0">
                <a:solidFill>
                  <a:srgbClr val="252324"/>
                </a:solidFill>
                <a:latin typeface="Trebuchet MS"/>
                <a:cs typeface="Trebuchet MS"/>
              </a:rPr>
              <a:t>presentation</a:t>
            </a:r>
            <a:r>
              <a:rPr sz="2400" spc="5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52324"/>
                </a:solidFill>
                <a:latin typeface="Trebuchet MS"/>
                <a:cs typeface="Trebuchet MS"/>
              </a:rPr>
              <a:t>will</a:t>
            </a:r>
            <a:r>
              <a:rPr sz="2400" spc="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52324"/>
                </a:solidFill>
                <a:latin typeface="Trebuchet MS"/>
                <a:cs typeface="Trebuchet MS"/>
              </a:rPr>
              <a:t>explore</a:t>
            </a:r>
            <a:r>
              <a:rPr sz="2400" spc="10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52324"/>
                </a:solidFill>
                <a:latin typeface="Trebuchet MS"/>
                <a:cs typeface="Trebuchet MS"/>
              </a:rPr>
              <a:t>how</a:t>
            </a:r>
            <a:r>
              <a:rPr sz="2400" spc="14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52324"/>
                </a:solidFill>
                <a:latin typeface="Trebuchet MS"/>
                <a:cs typeface="Trebuchet MS"/>
              </a:rPr>
              <a:t>these</a:t>
            </a:r>
            <a:r>
              <a:rPr sz="2400" spc="12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52324"/>
                </a:solidFill>
                <a:latin typeface="Trebuchet MS"/>
                <a:cs typeface="Trebuchet MS"/>
              </a:rPr>
              <a:t>tools</a:t>
            </a:r>
            <a:r>
              <a:rPr sz="2400" spc="7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252324"/>
                </a:solidFill>
                <a:latin typeface="Trebuchet MS"/>
                <a:cs typeface="Trebuchet MS"/>
              </a:rPr>
              <a:t>can </a:t>
            </a:r>
            <a:r>
              <a:rPr sz="2400" spc="45" dirty="0">
                <a:solidFill>
                  <a:srgbClr val="252324"/>
                </a:solidFill>
                <a:latin typeface="Trebuchet MS"/>
                <a:cs typeface="Trebuchet MS"/>
              </a:rPr>
              <a:t>safeguard</a:t>
            </a:r>
            <a:r>
              <a:rPr sz="2400" spc="-10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52324"/>
                </a:solidFill>
                <a:latin typeface="Trebuchet MS"/>
                <a:cs typeface="Trebuchet MS"/>
              </a:rPr>
              <a:t>your</a:t>
            </a:r>
            <a:r>
              <a:rPr sz="2400" dirty="0">
                <a:solidFill>
                  <a:srgbClr val="252324"/>
                </a:solidFill>
                <a:latin typeface="Trebuchet MS"/>
                <a:cs typeface="Trebuchet MS"/>
              </a:rPr>
              <a:t>	</a:t>
            </a:r>
            <a:r>
              <a:rPr sz="2400" spc="-10" dirty="0">
                <a:solidFill>
                  <a:srgbClr val="252324"/>
                </a:solidFill>
                <a:latin typeface="Trebuchet MS"/>
                <a:cs typeface="Trebuchet MS"/>
              </a:rPr>
              <a:t>,</a:t>
            </a:r>
            <a:r>
              <a:rPr sz="2400" spc="-409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52324"/>
                </a:solidFill>
                <a:latin typeface="Trebuchet MS"/>
                <a:cs typeface="Trebuchet MS"/>
              </a:rPr>
              <a:t>simplify</a:t>
            </a:r>
            <a:r>
              <a:rPr sz="2400" spc="-7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52324"/>
                </a:solidFill>
                <a:latin typeface="Trebuchet MS"/>
                <a:cs typeface="Trebuchet MS"/>
              </a:rPr>
              <a:t>your</a:t>
            </a:r>
            <a:r>
              <a:rPr sz="2400" spc="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52324"/>
                </a:solidFill>
                <a:latin typeface="Trebuchet MS"/>
                <a:cs typeface="Trebuchet MS"/>
              </a:rPr>
              <a:t>online </a:t>
            </a:r>
            <a:r>
              <a:rPr sz="2400" dirty="0">
                <a:solidFill>
                  <a:srgbClr val="252324"/>
                </a:solidFill>
                <a:latin typeface="Trebuchet MS"/>
                <a:cs typeface="Trebuchet MS"/>
              </a:rPr>
              <a:t>experiences,</a:t>
            </a:r>
            <a:r>
              <a:rPr sz="2400" spc="-5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252324"/>
                </a:solidFill>
                <a:latin typeface="Trebuchet MS"/>
                <a:cs typeface="Trebuchet MS"/>
              </a:rPr>
              <a:t>and</a:t>
            </a:r>
            <a:r>
              <a:rPr sz="2400" spc="-5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52324"/>
                </a:solidFill>
                <a:latin typeface="Trebuchet MS"/>
                <a:cs typeface="Trebuchet MS"/>
              </a:rPr>
              <a:t>unlock</a:t>
            </a:r>
            <a:r>
              <a:rPr sz="2400" spc="-8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52324"/>
                </a:solidFill>
                <a:latin typeface="Trebuchet MS"/>
                <a:cs typeface="Trebuchet MS"/>
              </a:rPr>
              <a:t>a</a:t>
            </a:r>
            <a:r>
              <a:rPr sz="2400" spc="-10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252324"/>
                </a:solidFill>
                <a:latin typeface="Trebuchet MS"/>
                <a:cs typeface="Trebuchet MS"/>
              </a:rPr>
              <a:t>new</a:t>
            </a:r>
            <a:r>
              <a:rPr sz="2400" spc="-12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52324"/>
                </a:solidFill>
                <a:latin typeface="Trebuchet MS"/>
                <a:cs typeface="Trebuchet MS"/>
              </a:rPr>
              <a:t>level</a:t>
            </a:r>
            <a:r>
              <a:rPr sz="2400" spc="-13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52324"/>
                </a:solidFill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  <a:p>
            <a:pPr marL="1128395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252324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987423" y="1508506"/>
            <a:ext cx="6706234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UNLOCKING</a:t>
            </a:r>
            <a:r>
              <a:rPr spc="-495" dirty="0"/>
              <a:t> </a:t>
            </a:r>
            <a:r>
              <a:rPr spc="-430" dirty="0"/>
              <a:t>SECURITY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2039620" cy="2094230"/>
          </a:xfrm>
          <a:custGeom>
            <a:avLst/>
            <a:gdLst/>
            <a:ahLst/>
            <a:cxnLst/>
            <a:rect l="l" t="t" r="r" b="b"/>
            <a:pathLst>
              <a:path w="2039620" h="2094230">
                <a:moveTo>
                  <a:pt x="2039112" y="0"/>
                </a:moveTo>
                <a:lnTo>
                  <a:pt x="2025523" y="56388"/>
                </a:lnTo>
                <a:lnTo>
                  <a:pt x="1983105" y="201675"/>
                </a:lnTo>
                <a:lnTo>
                  <a:pt x="1932686" y="344170"/>
                </a:lnTo>
                <a:lnTo>
                  <a:pt x="1874393" y="483870"/>
                </a:lnTo>
                <a:lnTo>
                  <a:pt x="1809495" y="620522"/>
                </a:lnTo>
                <a:lnTo>
                  <a:pt x="1737487" y="752983"/>
                </a:lnTo>
                <a:lnTo>
                  <a:pt x="1658366" y="881761"/>
                </a:lnTo>
                <a:lnTo>
                  <a:pt x="1572641" y="1006348"/>
                </a:lnTo>
                <a:lnTo>
                  <a:pt x="1480439" y="1126490"/>
                </a:lnTo>
                <a:lnTo>
                  <a:pt x="1382522" y="1241678"/>
                </a:lnTo>
                <a:lnTo>
                  <a:pt x="1278128" y="1351026"/>
                </a:lnTo>
                <a:lnTo>
                  <a:pt x="1168717" y="1455420"/>
                </a:lnTo>
                <a:lnTo>
                  <a:pt x="1053515" y="1553210"/>
                </a:lnTo>
                <a:lnTo>
                  <a:pt x="933272" y="1645412"/>
                </a:lnTo>
                <a:lnTo>
                  <a:pt x="808710" y="1731010"/>
                </a:lnTo>
                <a:lnTo>
                  <a:pt x="679818" y="1810131"/>
                </a:lnTo>
                <a:lnTo>
                  <a:pt x="546620" y="1882140"/>
                </a:lnTo>
                <a:lnTo>
                  <a:pt x="410527" y="1947672"/>
                </a:lnTo>
                <a:lnTo>
                  <a:pt x="270840" y="2005202"/>
                </a:lnTo>
                <a:lnTo>
                  <a:pt x="128282" y="2055622"/>
                </a:lnTo>
                <a:lnTo>
                  <a:pt x="0" y="2093722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9143"/>
            <a:ext cx="18297525" cy="3091180"/>
            <a:chOff x="0" y="-9143"/>
            <a:chExt cx="18297525" cy="30911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31875"/>
            </a:xfrm>
            <a:custGeom>
              <a:avLst/>
              <a:gdLst/>
              <a:ahLst/>
              <a:cxnLst/>
              <a:rect l="l" t="t" r="r" b="b"/>
              <a:pathLst>
                <a:path w="18288000" h="1031875">
                  <a:moveTo>
                    <a:pt x="18288000" y="545592"/>
                  </a:moveTo>
                  <a:lnTo>
                    <a:pt x="0" y="545592"/>
                  </a:lnTo>
                </a:path>
                <a:path w="18288000" h="1031875">
                  <a:moveTo>
                    <a:pt x="15931896" y="1031367"/>
                  </a:moveTo>
                  <a:lnTo>
                    <a:pt x="15933928" y="946023"/>
                  </a:lnTo>
                  <a:lnTo>
                    <a:pt x="15940786" y="859790"/>
                  </a:lnTo>
                  <a:lnTo>
                    <a:pt x="15951835" y="775081"/>
                  </a:lnTo>
                  <a:lnTo>
                    <a:pt x="15967710" y="691007"/>
                  </a:lnTo>
                  <a:lnTo>
                    <a:pt x="15987648" y="607695"/>
                  </a:lnTo>
                  <a:lnTo>
                    <a:pt x="16011779" y="525018"/>
                  </a:lnTo>
                  <a:lnTo>
                    <a:pt x="16040735" y="444373"/>
                  </a:lnTo>
                  <a:lnTo>
                    <a:pt x="16073755" y="365125"/>
                  </a:lnTo>
                  <a:lnTo>
                    <a:pt x="16110458" y="287274"/>
                  </a:lnTo>
                  <a:lnTo>
                    <a:pt x="16151860" y="212217"/>
                  </a:lnTo>
                  <a:lnTo>
                    <a:pt x="16196564" y="139192"/>
                  </a:lnTo>
                  <a:lnTo>
                    <a:pt x="16244823" y="68199"/>
                  </a:lnTo>
                  <a:lnTo>
                    <a:pt x="16297275" y="0"/>
                  </a:lnTo>
                </a:path>
              </a:pathLst>
            </a:custGeom>
            <a:ln w="18288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931895" y="1031367"/>
              <a:ext cx="2355850" cy="1638935"/>
            </a:xfrm>
            <a:custGeom>
              <a:avLst/>
              <a:gdLst/>
              <a:ahLst/>
              <a:cxnLst/>
              <a:rect l="l" t="t" r="r" b="b"/>
              <a:pathLst>
                <a:path w="2355850" h="1638935">
                  <a:moveTo>
                    <a:pt x="2355596" y="1472692"/>
                  </a:moveTo>
                  <a:lnTo>
                    <a:pt x="2306192" y="1496441"/>
                  </a:lnTo>
                  <a:lnTo>
                    <a:pt x="2226817" y="1529588"/>
                  </a:lnTo>
                  <a:lnTo>
                    <a:pt x="2146173" y="1557781"/>
                  </a:lnTo>
                  <a:lnTo>
                    <a:pt x="2063369" y="1582674"/>
                  </a:lnTo>
                  <a:lnTo>
                    <a:pt x="1980057" y="1602613"/>
                  </a:lnTo>
                  <a:lnTo>
                    <a:pt x="1895982" y="1618488"/>
                  </a:lnTo>
                  <a:lnTo>
                    <a:pt x="1810384" y="1629536"/>
                  </a:lnTo>
                  <a:lnTo>
                    <a:pt x="1724913" y="1636395"/>
                  </a:lnTo>
                  <a:lnTo>
                    <a:pt x="1639442" y="1638427"/>
                  </a:lnTo>
                  <a:lnTo>
                    <a:pt x="1639442" y="1637792"/>
                  </a:lnTo>
                  <a:lnTo>
                    <a:pt x="1553971" y="1635632"/>
                  </a:lnTo>
                  <a:lnTo>
                    <a:pt x="1467738" y="1628775"/>
                  </a:lnTo>
                  <a:lnTo>
                    <a:pt x="1382902" y="1617726"/>
                  </a:lnTo>
                  <a:lnTo>
                    <a:pt x="1298828" y="1601851"/>
                  </a:lnTo>
                  <a:lnTo>
                    <a:pt x="1215517" y="1581911"/>
                  </a:lnTo>
                  <a:lnTo>
                    <a:pt x="1132586" y="1557781"/>
                  </a:lnTo>
                  <a:lnTo>
                    <a:pt x="1052067" y="1528826"/>
                  </a:lnTo>
                  <a:lnTo>
                    <a:pt x="972692" y="1496441"/>
                  </a:lnTo>
                  <a:lnTo>
                    <a:pt x="895603" y="1459229"/>
                  </a:lnTo>
                  <a:lnTo>
                    <a:pt x="819657" y="1418590"/>
                  </a:lnTo>
                  <a:lnTo>
                    <a:pt x="746632" y="1373885"/>
                  </a:lnTo>
                  <a:lnTo>
                    <a:pt x="676275" y="1324991"/>
                  </a:lnTo>
                  <a:lnTo>
                    <a:pt x="608075" y="1272540"/>
                  </a:lnTo>
                  <a:lnTo>
                    <a:pt x="542544" y="1217422"/>
                  </a:lnTo>
                  <a:lnTo>
                    <a:pt x="480440" y="1158240"/>
                  </a:lnTo>
                  <a:lnTo>
                    <a:pt x="421132" y="1096264"/>
                  </a:lnTo>
                  <a:lnTo>
                    <a:pt x="365378" y="1030731"/>
                  </a:lnTo>
                  <a:lnTo>
                    <a:pt x="313690" y="962532"/>
                  </a:lnTo>
                  <a:lnTo>
                    <a:pt x="264667" y="892301"/>
                  </a:lnTo>
                  <a:lnTo>
                    <a:pt x="219963" y="819276"/>
                  </a:lnTo>
                  <a:lnTo>
                    <a:pt x="179196" y="743457"/>
                  </a:lnTo>
                  <a:lnTo>
                    <a:pt x="141859" y="666242"/>
                  </a:lnTo>
                  <a:lnTo>
                    <a:pt x="108838" y="586994"/>
                  </a:lnTo>
                  <a:lnTo>
                    <a:pt x="80517" y="506475"/>
                  </a:lnTo>
                  <a:lnTo>
                    <a:pt x="55752" y="423799"/>
                  </a:lnTo>
                  <a:lnTo>
                    <a:pt x="35813" y="340359"/>
                  </a:lnTo>
                  <a:lnTo>
                    <a:pt x="19938" y="256285"/>
                  </a:lnTo>
                  <a:lnTo>
                    <a:pt x="8890" y="170942"/>
                  </a:lnTo>
                  <a:lnTo>
                    <a:pt x="2032" y="85471"/>
                  </a:lnTo>
                  <a:lnTo>
                    <a:pt x="0" y="0"/>
                  </a:lnTo>
                </a:path>
              </a:pathLst>
            </a:custGeom>
            <a:ln w="18288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5400" y="0"/>
              <a:ext cx="1752600" cy="2069464"/>
            </a:xfrm>
            <a:custGeom>
              <a:avLst/>
              <a:gdLst/>
              <a:ahLst/>
              <a:cxnLst/>
              <a:rect l="l" t="t" r="r" b="b"/>
              <a:pathLst>
                <a:path w="1752600" h="2069464">
                  <a:moveTo>
                    <a:pt x="1145032" y="0"/>
                  </a:moveTo>
                  <a:lnTo>
                    <a:pt x="928623" y="0"/>
                  </a:lnTo>
                  <a:lnTo>
                    <a:pt x="874903" y="7620"/>
                  </a:lnTo>
                  <a:lnTo>
                    <a:pt x="821182" y="17272"/>
                  </a:lnTo>
                  <a:lnTo>
                    <a:pt x="768223" y="29591"/>
                  </a:lnTo>
                  <a:lnTo>
                    <a:pt x="716534" y="45466"/>
                  </a:lnTo>
                  <a:lnTo>
                    <a:pt x="665480" y="63373"/>
                  </a:lnTo>
                  <a:lnTo>
                    <a:pt x="615188" y="84074"/>
                  </a:lnTo>
                  <a:lnTo>
                    <a:pt x="566292" y="107569"/>
                  </a:lnTo>
                  <a:lnTo>
                    <a:pt x="518667" y="133731"/>
                  </a:lnTo>
                  <a:lnTo>
                    <a:pt x="471932" y="161925"/>
                  </a:lnTo>
                  <a:lnTo>
                    <a:pt x="427101" y="192277"/>
                  </a:lnTo>
                  <a:lnTo>
                    <a:pt x="384428" y="225425"/>
                  </a:lnTo>
                  <a:lnTo>
                    <a:pt x="343026" y="261239"/>
                  </a:lnTo>
                  <a:lnTo>
                    <a:pt x="303784" y="298450"/>
                  </a:lnTo>
                  <a:lnTo>
                    <a:pt x="266573" y="337693"/>
                  </a:lnTo>
                  <a:lnTo>
                    <a:pt x="230759" y="379095"/>
                  </a:lnTo>
                  <a:lnTo>
                    <a:pt x="197611" y="421767"/>
                  </a:lnTo>
                  <a:lnTo>
                    <a:pt x="167513" y="466598"/>
                  </a:lnTo>
                  <a:lnTo>
                    <a:pt x="139192" y="512825"/>
                  </a:lnTo>
                  <a:lnTo>
                    <a:pt x="113030" y="560959"/>
                  </a:lnTo>
                  <a:lnTo>
                    <a:pt x="89534" y="609981"/>
                  </a:lnTo>
                  <a:lnTo>
                    <a:pt x="68961" y="660273"/>
                  </a:lnTo>
                  <a:lnTo>
                    <a:pt x="51053" y="711326"/>
                  </a:lnTo>
                  <a:lnTo>
                    <a:pt x="35178" y="763016"/>
                  </a:lnTo>
                  <a:lnTo>
                    <a:pt x="22732" y="815975"/>
                  </a:lnTo>
                  <a:lnTo>
                    <a:pt x="13080" y="869823"/>
                  </a:lnTo>
                  <a:lnTo>
                    <a:pt x="5461" y="923544"/>
                  </a:lnTo>
                  <a:lnTo>
                    <a:pt x="1396" y="977265"/>
                  </a:lnTo>
                  <a:lnTo>
                    <a:pt x="0" y="1031748"/>
                  </a:lnTo>
                  <a:lnTo>
                    <a:pt x="1396" y="1086231"/>
                  </a:lnTo>
                  <a:lnTo>
                    <a:pt x="5461" y="1139952"/>
                  </a:lnTo>
                  <a:lnTo>
                    <a:pt x="13080" y="1193673"/>
                  </a:lnTo>
                  <a:lnTo>
                    <a:pt x="22732" y="1247521"/>
                  </a:lnTo>
                  <a:lnTo>
                    <a:pt x="35178" y="1299845"/>
                  </a:lnTo>
                  <a:lnTo>
                    <a:pt x="51053" y="1352296"/>
                  </a:lnTo>
                  <a:lnTo>
                    <a:pt x="68961" y="1403223"/>
                  </a:lnTo>
                  <a:lnTo>
                    <a:pt x="89534" y="1453515"/>
                  </a:lnTo>
                  <a:lnTo>
                    <a:pt x="113030" y="1502537"/>
                  </a:lnTo>
                  <a:lnTo>
                    <a:pt x="139192" y="1550035"/>
                  </a:lnTo>
                  <a:lnTo>
                    <a:pt x="167513" y="1596263"/>
                  </a:lnTo>
                  <a:lnTo>
                    <a:pt x="198373" y="1640967"/>
                  </a:lnTo>
                  <a:lnTo>
                    <a:pt x="231394" y="1684401"/>
                  </a:lnTo>
                  <a:lnTo>
                    <a:pt x="266573" y="1725168"/>
                  </a:lnTo>
                  <a:lnTo>
                    <a:pt x="303784" y="1765046"/>
                  </a:lnTo>
                  <a:lnTo>
                    <a:pt x="343026" y="1802257"/>
                  </a:lnTo>
                  <a:lnTo>
                    <a:pt x="384428" y="1837436"/>
                  </a:lnTo>
                  <a:lnTo>
                    <a:pt x="427863" y="1870583"/>
                  </a:lnTo>
                  <a:lnTo>
                    <a:pt x="472694" y="1900809"/>
                  </a:lnTo>
                  <a:lnTo>
                    <a:pt x="518667" y="1929765"/>
                  </a:lnTo>
                  <a:lnTo>
                    <a:pt x="566292" y="1955292"/>
                  </a:lnTo>
                  <a:lnTo>
                    <a:pt x="615188" y="1978787"/>
                  </a:lnTo>
                  <a:lnTo>
                    <a:pt x="665480" y="1999361"/>
                  </a:lnTo>
                  <a:lnTo>
                    <a:pt x="716534" y="2017395"/>
                  </a:lnTo>
                  <a:lnTo>
                    <a:pt x="768857" y="2033143"/>
                  </a:lnTo>
                  <a:lnTo>
                    <a:pt x="821182" y="2045589"/>
                  </a:lnTo>
                  <a:lnTo>
                    <a:pt x="874903" y="2055241"/>
                  </a:lnTo>
                  <a:lnTo>
                    <a:pt x="928623" y="2062861"/>
                  </a:lnTo>
                  <a:lnTo>
                    <a:pt x="982344" y="2066925"/>
                  </a:lnTo>
                  <a:lnTo>
                    <a:pt x="1036828" y="2068322"/>
                  </a:lnTo>
                  <a:lnTo>
                    <a:pt x="1036828" y="2069084"/>
                  </a:lnTo>
                  <a:lnTo>
                    <a:pt x="1091311" y="2067687"/>
                  </a:lnTo>
                  <a:lnTo>
                    <a:pt x="1145032" y="2063496"/>
                  </a:lnTo>
                  <a:lnTo>
                    <a:pt x="1198753" y="2055876"/>
                  </a:lnTo>
                  <a:lnTo>
                    <a:pt x="1252473" y="2046224"/>
                  </a:lnTo>
                  <a:lnTo>
                    <a:pt x="1304798" y="2033905"/>
                  </a:lnTo>
                  <a:lnTo>
                    <a:pt x="1357121" y="2018030"/>
                  </a:lnTo>
                  <a:lnTo>
                    <a:pt x="1408176" y="2000123"/>
                  </a:lnTo>
                  <a:lnTo>
                    <a:pt x="1458467" y="1979422"/>
                  </a:lnTo>
                  <a:lnTo>
                    <a:pt x="1507363" y="1956053"/>
                  </a:lnTo>
                  <a:lnTo>
                    <a:pt x="1554988" y="1929765"/>
                  </a:lnTo>
                  <a:lnTo>
                    <a:pt x="1600961" y="1901571"/>
                  </a:lnTo>
                  <a:lnTo>
                    <a:pt x="1645792" y="1870583"/>
                  </a:lnTo>
                  <a:lnTo>
                    <a:pt x="1689227" y="1837436"/>
                  </a:lnTo>
                  <a:lnTo>
                    <a:pt x="1729867" y="1802257"/>
                  </a:lnTo>
                  <a:lnTo>
                    <a:pt x="1752473" y="1781302"/>
                  </a:lnTo>
                  <a:lnTo>
                    <a:pt x="1752473" y="281940"/>
                  </a:lnTo>
                  <a:lnTo>
                    <a:pt x="1689227" y="225425"/>
                  </a:lnTo>
                  <a:lnTo>
                    <a:pt x="1646555" y="192277"/>
                  </a:lnTo>
                  <a:lnTo>
                    <a:pt x="1601723" y="161925"/>
                  </a:lnTo>
                  <a:lnTo>
                    <a:pt x="1555623" y="133731"/>
                  </a:lnTo>
                  <a:lnTo>
                    <a:pt x="1507363" y="107569"/>
                  </a:lnTo>
                  <a:lnTo>
                    <a:pt x="1458467" y="84074"/>
                  </a:lnTo>
                  <a:lnTo>
                    <a:pt x="1408176" y="63373"/>
                  </a:lnTo>
                  <a:lnTo>
                    <a:pt x="1357121" y="45466"/>
                  </a:lnTo>
                  <a:lnTo>
                    <a:pt x="1305432" y="29591"/>
                  </a:lnTo>
                  <a:lnTo>
                    <a:pt x="1252473" y="17272"/>
                  </a:lnTo>
                  <a:lnTo>
                    <a:pt x="1198753" y="7620"/>
                  </a:lnTo>
                  <a:lnTo>
                    <a:pt x="1145032" y="0"/>
                  </a:lnTo>
                  <a:close/>
                </a:path>
              </a:pathLst>
            </a:custGeom>
            <a:solidFill>
              <a:srgbClr val="4985E8">
                <a:alpha val="2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36923" y="1524"/>
              <a:ext cx="1752600" cy="1031875"/>
            </a:xfrm>
            <a:custGeom>
              <a:avLst/>
              <a:gdLst/>
              <a:ahLst/>
              <a:cxnLst/>
              <a:rect l="l" t="t" r="r" b="b"/>
              <a:pathLst>
                <a:path w="1752600" h="1031875">
                  <a:moveTo>
                    <a:pt x="0" y="1031748"/>
                  </a:moveTo>
                  <a:lnTo>
                    <a:pt x="1397" y="977265"/>
                  </a:lnTo>
                  <a:lnTo>
                    <a:pt x="5461" y="923544"/>
                  </a:lnTo>
                  <a:lnTo>
                    <a:pt x="13081" y="869823"/>
                  </a:lnTo>
                  <a:lnTo>
                    <a:pt x="22733" y="815975"/>
                  </a:lnTo>
                  <a:lnTo>
                    <a:pt x="35179" y="763016"/>
                  </a:lnTo>
                  <a:lnTo>
                    <a:pt x="51054" y="711326"/>
                  </a:lnTo>
                  <a:lnTo>
                    <a:pt x="68961" y="660273"/>
                  </a:lnTo>
                  <a:lnTo>
                    <a:pt x="89535" y="609981"/>
                  </a:lnTo>
                  <a:lnTo>
                    <a:pt x="113030" y="560959"/>
                  </a:lnTo>
                  <a:lnTo>
                    <a:pt x="139192" y="512825"/>
                  </a:lnTo>
                  <a:lnTo>
                    <a:pt x="167513" y="466598"/>
                  </a:lnTo>
                  <a:lnTo>
                    <a:pt x="197612" y="421767"/>
                  </a:lnTo>
                  <a:lnTo>
                    <a:pt x="230759" y="379095"/>
                  </a:lnTo>
                  <a:lnTo>
                    <a:pt x="266573" y="337693"/>
                  </a:lnTo>
                  <a:lnTo>
                    <a:pt x="303784" y="298450"/>
                  </a:lnTo>
                  <a:lnTo>
                    <a:pt x="343027" y="261239"/>
                  </a:lnTo>
                  <a:lnTo>
                    <a:pt x="384429" y="225425"/>
                  </a:lnTo>
                  <a:lnTo>
                    <a:pt x="427101" y="192277"/>
                  </a:lnTo>
                  <a:lnTo>
                    <a:pt x="471932" y="161925"/>
                  </a:lnTo>
                  <a:lnTo>
                    <a:pt x="518668" y="133731"/>
                  </a:lnTo>
                  <a:lnTo>
                    <a:pt x="566293" y="107569"/>
                  </a:lnTo>
                  <a:lnTo>
                    <a:pt x="615188" y="84074"/>
                  </a:lnTo>
                  <a:lnTo>
                    <a:pt x="665480" y="63373"/>
                  </a:lnTo>
                  <a:lnTo>
                    <a:pt x="716534" y="45466"/>
                  </a:lnTo>
                  <a:lnTo>
                    <a:pt x="768223" y="29591"/>
                  </a:lnTo>
                  <a:lnTo>
                    <a:pt x="821182" y="17272"/>
                  </a:lnTo>
                  <a:lnTo>
                    <a:pt x="874903" y="7620"/>
                  </a:lnTo>
                  <a:lnTo>
                    <a:pt x="928624" y="0"/>
                  </a:lnTo>
                </a:path>
                <a:path w="1752600" h="1031875">
                  <a:moveTo>
                    <a:pt x="1145032" y="0"/>
                  </a:moveTo>
                  <a:lnTo>
                    <a:pt x="1198753" y="7620"/>
                  </a:lnTo>
                  <a:lnTo>
                    <a:pt x="1252474" y="17272"/>
                  </a:lnTo>
                  <a:lnTo>
                    <a:pt x="1305433" y="29591"/>
                  </a:lnTo>
                  <a:lnTo>
                    <a:pt x="1357122" y="45466"/>
                  </a:lnTo>
                  <a:lnTo>
                    <a:pt x="1408176" y="63373"/>
                  </a:lnTo>
                  <a:lnTo>
                    <a:pt x="1458468" y="84074"/>
                  </a:lnTo>
                  <a:lnTo>
                    <a:pt x="1507363" y="107569"/>
                  </a:lnTo>
                  <a:lnTo>
                    <a:pt x="1555623" y="133731"/>
                  </a:lnTo>
                  <a:lnTo>
                    <a:pt x="1601724" y="161925"/>
                  </a:lnTo>
                  <a:lnTo>
                    <a:pt x="1646555" y="192277"/>
                  </a:lnTo>
                  <a:lnTo>
                    <a:pt x="1689227" y="225425"/>
                  </a:lnTo>
                  <a:lnTo>
                    <a:pt x="1730629" y="261239"/>
                  </a:lnTo>
                  <a:lnTo>
                    <a:pt x="1752473" y="28194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36923" y="1033272"/>
              <a:ext cx="1752600" cy="1037590"/>
            </a:xfrm>
            <a:custGeom>
              <a:avLst/>
              <a:gdLst/>
              <a:ahLst/>
              <a:cxnLst/>
              <a:rect l="l" t="t" r="r" b="b"/>
              <a:pathLst>
                <a:path w="1752600" h="1037589">
                  <a:moveTo>
                    <a:pt x="1752473" y="749553"/>
                  </a:moveTo>
                  <a:lnTo>
                    <a:pt x="1689227" y="805688"/>
                  </a:lnTo>
                  <a:lnTo>
                    <a:pt x="1645793" y="838835"/>
                  </a:lnTo>
                  <a:lnTo>
                    <a:pt x="1600962" y="869823"/>
                  </a:lnTo>
                  <a:lnTo>
                    <a:pt x="1554988" y="898017"/>
                  </a:lnTo>
                  <a:lnTo>
                    <a:pt x="1507363" y="924305"/>
                  </a:lnTo>
                  <a:lnTo>
                    <a:pt x="1458468" y="947674"/>
                  </a:lnTo>
                  <a:lnTo>
                    <a:pt x="1408176" y="968375"/>
                  </a:lnTo>
                  <a:lnTo>
                    <a:pt x="1357122" y="986281"/>
                  </a:lnTo>
                  <a:lnTo>
                    <a:pt x="1304798" y="1002156"/>
                  </a:lnTo>
                  <a:lnTo>
                    <a:pt x="1252474" y="1014476"/>
                  </a:lnTo>
                  <a:lnTo>
                    <a:pt x="1198753" y="1024127"/>
                  </a:lnTo>
                  <a:lnTo>
                    <a:pt x="1145032" y="1031748"/>
                  </a:lnTo>
                  <a:lnTo>
                    <a:pt x="1091311" y="1035939"/>
                  </a:lnTo>
                  <a:lnTo>
                    <a:pt x="1036828" y="1037336"/>
                  </a:lnTo>
                  <a:lnTo>
                    <a:pt x="1036828" y="1036574"/>
                  </a:lnTo>
                  <a:lnTo>
                    <a:pt x="982345" y="1035176"/>
                  </a:lnTo>
                  <a:lnTo>
                    <a:pt x="928624" y="1031113"/>
                  </a:lnTo>
                  <a:lnTo>
                    <a:pt x="874903" y="1023493"/>
                  </a:lnTo>
                  <a:lnTo>
                    <a:pt x="821182" y="1013841"/>
                  </a:lnTo>
                  <a:lnTo>
                    <a:pt x="768858" y="1001395"/>
                  </a:lnTo>
                  <a:lnTo>
                    <a:pt x="716534" y="985647"/>
                  </a:lnTo>
                  <a:lnTo>
                    <a:pt x="665480" y="967613"/>
                  </a:lnTo>
                  <a:lnTo>
                    <a:pt x="615188" y="947039"/>
                  </a:lnTo>
                  <a:lnTo>
                    <a:pt x="566293" y="923544"/>
                  </a:lnTo>
                  <a:lnTo>
                    <a:pt x="518668" y="898017"/>
                  </a:lnTo>
                  <a:lnTo>
                    <a:pt x="472694" y="869061"/>
                  </a:lnTo>
                  <a:lnTo>
                    <a:pt x="427863" y="838835"/>
                  </a:lnTo>
                  <a:lnTo>
                    <a:pt x="384429" y="805688"/>
                  </a:lnTo>
                  <a:lnTo>
                    <a:pt x="343027" y="770509"/>
                  </a:lnTo>
                  <a:lnTo>
                    <a:pt x="303784" y="733298"/>
                  </a:lnTo>
                  <a:lnTo>
                    <a:pt x="266573" y="693420"/>
                  </a:lnTo>
                  <a:lnTo>
                    <a:pt x="231394" y="652652"/>
                  </a:lnTo>
                  <a:lnTo>
                    <a:pt x="198374" y="609219"/>
                  </a:lnTo>
                  <a:lnTo>
                    <a:pt x="167513" y="564515"/>
                  </a:lnTo>
                  <a:lnTo>
                    <a:pt x="139192" y="518287"/>
                  </a:lnTo>
                  <a:lnTo>
                    <a:pt x="113030" y="470789"/>
                  </a:lnTo>
                  <a:lnTo>
                    <a:pt x="89535" y="421767"/>
                  </a:lnTo>
                  <a:lnTo>
                    <a:pt x="68961" y="371475"/>
                  </a:lnTo>
                  <a:lnTo>
                    <a:pt x="51054" y="320548"/>
                  </a:lnTo>
                  <a:lnTo>
                    <a:pt x="35179" y="268097"/>
                  </a:lnTo>
                  <a:lnTo>
                    <a:pt x="22733" y="215773"/>
                  </a:lnTo>
                  <a:lnTo>
                    <a:pt x="13081" y="161925"/>
                  </a:lnTo>
                  <a:lnTo>
                    <a:pt x="5461" y="108203"/>
                  </a:lnTo>
                  <a:lnTo>
                    <a:pt x="1397" y="54483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35400" y="0"/>
              <a:ext cx="1752600" cy="1031875"/>
            </a:xfrm>
            <a:custGeom>
              <a:avLst/>
              <a:gdLst/>
              <a:ahLst/>
              <a:cxnLst/>
              <a:rect l="l" t="t" r="r" b="b"/>
              <a:pathLst>
                <a:path w="1752600" h="1031875">
                  <a:moveTo>
                    <a:pt x="0" y="1031748"/>
                  </a:moveTo>
                  <a:lnTo>
                    <a:pt x="1396" y="977265"/>
                  </a:lnTo>
                  <a:lnTo>
                    <a:pt x="5461" y="923544"/>
                  </a:lnTo>
                  <a:lnTo>
                    <a:pt x="13080" y="869823"/>
                  </a:lnTo>
                  <a:lnTo>
                    <a:pt x="22732" y="815975"/>
                  </a:lnTo>
                  <a:lnTo>
                    <a:pt x="35178" y="763016"/>
                  </a:lnTo>
                  <a:lnTo>
                    <a:pt x="51053" y="711326"/>
                  </a:lnTo>
                  <a:lnTo>
                    <a:pt x="68961" y="660273"/>
                  </a:lnTo>
                  <a:lnTo>
                    <a:pt x="89534" y="609981"/>
                  </a:lnTo>
                  <a:lnTo>
                    <a:pt x="113030" y="560959"/>
                  </a:lnTo>
                  <a:lnTo>
                    <a:pt x="139192" y="512825"/>
                  </a:lnTo>
                  <a:lnTo>
                    <a:pt x="167513" y="466598"/>
                  </a:lnTo>
                  <a:lnTo>
                    <a:pt x="197611" y="421767"/>
                  </a:lnTo>
                  <a:lnTo>
                    <a:pt x="230759" y="379095"/>
                  </a:lnTo>
                  <a:lnTo>
                    <a:pt x="266573" y="337693"/>
                  </a:lnTo>
                  <a:lnTo>
                    <a:pt x="303784" y="298450"/>
                  </a:lnTo>
                  <a:lnTo>
                    <a:pt x="343026" y="261239"/>
                  </a:lnTo>
                  <a:lnTo>
                    <a:pt x="384428" y="225425"/>
                  </a:lnTo>
                  <a:lnTo>
                    <a:pt x="427101" y="192277"/>
                  </a:lnTo>
                  <a:lnTo>
                    <a:pt x="471932" y="161925"/>
                  </a:lnTo>
                  <a:lnTo>
                    <a:pt x="518667" y="133731"/>
                  </a:lnTo>
                  <a:lnTo>
                    <a:pt x="566292" y="107569"/>
                  </a:lnTo>
                  <a:lnTo>
                    <a:pt x="615188" y="84074"/>
                  </a:lnTo>
                  <a:lnTo>
                    <a:pt x="665480" y="63373"/>
                  </a:lnTo>
                  <a:lnTo>
                    <a:pt x="716534" y="45466"/>
                  </a:lnTo>
                  <a:lnTo>
                    <a:pt x="768223" y="29591"/>
                  </a:lnTo>
                  <a:lnTo>
                    <a:pt x="821182" y="17272"/>
                  </a:lnTo>
                  <a:lnTo>
                    <a:pt x="874903" y="7620"/>
                  </a:lnTo>
                  <a:lnTo>
                    <a:pt x="928623" y="0"/>
                  </a:lnTo>
                </a:path>
                <a:path w="1752600" h="1031875">
                  <a:moveTo>
                    <a:pt x="1145032" y="0"/>
                  </a:moveTo>
                  <a:lnTo>
                    <a:pt x="1198753" y="7620"/>
                  </a:lnTo>
                  <a:lnTo>
                    <a:pt x="1252473" y="17272"/>
                  </a:lnTo>
                  <a:lnTo>
                    <a:pt x="1305432" y="29591"/>
                  </a:lnTo>
                  <a:lnTo>
                    <a:pt x="1357121" y="45466"/>
                  </a:lnTo>
                  <a:lnTo>
                    <a:pt x="1408176" y="63373"/>
                  </a:lnTo>
                  <a:lnTo>
                    <a:pt x="1458467" y="84074"/>
                  </a:lnTo>
                  <a:lnTo>
                    <a:pt x="1507363" y="107569"/>
                  </a:lnTo>
                  <a:lnTo>
                    <a:pt x="1555623" y="133731"/>
                  </a:lnTo>
                  <a:lnTo>
                    <a:pt x="1601723" y="161925"/>
                  </a:lnTo>
                  <a:lnTo>
                    <a:pt x="1646555" y="192277"/>
                  </a:lnTo>
                  <a:lnTo>
                    <a:pt x="1689227" y="225425"/>
                  </a:lnTo>
                  <a:lnTo>
                    <a:pt x="1730628" y="261239"/>
                  </a:lnTo>
                  <a:lnTo>
                    <a:pt x="1752473" y="281940"/>
                  </a:lnTo>
                </a:path>
              </a:pathLst>
            </a:custGeom>
            <a:ln w="18288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35400" y="1031748"/>
              <a:ext cx="1752600" cy="1037590"/>
            </a:xfrm>
            <a:custGeom>
              <a:avLst/>
              <a:gdLst/>
              <a:ahLst/>
              <a:cxnLst/>
              <a:rect l="l" t="t" r="r" b="b"/>
              <a:pathLst>
                <a:path w="1752600" h="1037589">
                  <a:moveTo>
                    <a:pt x="1752473" y="749553"/>
                  </a:moveTo>
                  <a:lnTo>
                    <a:pt x="1689227" y="805688"/>
                  </a:lnTo>
                  <a:lnTo>
                    <a:pt x="1645792" y="838835"/>
                  </a:lnTo>
                  <a:lnTo>
                    <a:pt x="1600961" y="869823"/>
                  </a:lnTo>
                  <a:lnTo>
                    <a:pt x="1554988" y="898017"/>
                  </a:lnTo>
                  <a:lnTo>
                    <a:pt x="1507363" y="924305"/>
                  </a:lnTo>
                  <a:lnTo>
                    <a:pt x="1458467" y="947674"/>
                  </a:lnTo>
                  <a:lnTo>
                    <a:pt x="1408176" y="968375"/>
                  </a:lnTo>
                  <a:lnTo>
                    <a:pt x="1357121" y="986282"/>
                  </a:lnTo>
                  <a:lnTo>
                    <a:pt x="1304798" y="1002157"/>
                  </a:lnTo>
                  <a:lnTo>
                    <a:pt x="1252473" y="1014476"/>
                  </a:lnTo>
                  <a:lnTo>
                    <a:pt x="1198753" y="1024127"/>
                  </a:lnTo>
                  <a:lnTo>
                    <a:pt x="1145032" y="1031748"/>
                  </a:lnTo>
                  <a:lnTo>
                    <a:pt x="1091311" y="1035939"/>
                  </a:lnTo>
                  <a:lnTo>
                    <a:pt x="1036828" y="1037336"/>
                  </a:lnTo>
                  <a:lnTo>
                    <a:pt x="1036828" y="1036574"/>
                  </a:lnTo>
                  <a:lnTo>
                    <a:pt x="982344" y="1035176"/>
                  </a:lnTo>
                  <a:lnTo>
                    <a:pt x="928623" y="1031113"/>
                  </a:lnTo>
                  <a:lnTo>
                    <a:pt x="874903" y="1023493"/>
                  </a:lnTo>
                  <a:lnTo>
                    <a:pt x="821182" y="1013841"/>
                  </a:lnTo>
                  <a:lnTo>
                    <a:pt x="768857" y="1001395"/>
                  </a:lnTo>
                  <a:lnTo>
                    <a:pt x="716534" y="985647"/>
                  </a:lnTo>
                  <a:lnTo>
                    <a:pt x="665480" y="967613"/>
                  </a:lnTo>
                  <a:lnTo>
                    <a:pt x="615188" y="947039"/>
                  </a:lnTo>
                  <a:lnTo>
                    <a:pt x="566292" y="923544"/>
                  </a:lnTo>
                  <a:lnTo>
                    <a:pt x="518667" y="898017"/>
                  </a:lnTo>
                  <a:lnTo>
                    <a:pt x="472694" y="869061"/>
                  </a:lnTo>
                  <a:lnTo>
                    <a:pt x="427863" y="838835"/>
                  </a:lnTo>
                  <a:lnTo>
                    <a:pt x="384428" y="805688"/>
                  </a:lnTo>
                  <a:lnTo>
                    <a:pt x="343026" y="770509"/>
                  </a:lnTo>
                  <a:lnTo>
                    <a:pt x="303784" y="733298"/>
                  </a:lnTo>
                  <a:lnTo>
                    <a:pt x="266573" y="693420"/>
                  </a:lnTo>
                  <a:lnTo>
                    <a:pt x="231394" y="652652"/>
                  </a:lnTo>
                  <a:lnTo>
                    <a:pt x="198373" y="609219"/>
                  </a:lnTo>
                  <a:lnTo>
                    <a:pt x="167513" y="564515"/>
                  </a:lnTo>
                  <a:lnTo>
                    <a:pt x="139192" y="518287"/>
                  </a:lnTo>
                  <a:lnTo>
                    <a:pt x="113030" y="470789"/>
                  </a:lnTo>
                  <a:lnTo>
                    <a:pt x="89534" y="421767"/>
                  </a:lnTo>
                  <a:lnTo>
                    <a:pt x="68961" y="371475"/>
                  </a:lnTo>
                  <a:lnTo>
                    <a:pt x="51053" y="320548"/>
                  </a:lnTo>
                  <a:lnTo>
                    <a:pt x="35178" y="268097"/>
                  </a:lnTo>
                  <a:lnTo>
                    <a:pt x="22732" y="215773"/>
                  </a:lnTo>
                  <a:lnTo>
                    <a:pt x="13080" y="161925"/>
                  </a:lnTo>
                  <a:lnTo>
                    <a:pt x="5461" y="108203"/>
                  </a:lnTo>
                  <a:lnTo>
                    <a:pt x="1396" y="54483"/>
                  </a:lnTo>
                  <a:lnTo>
                    <a:pt x="0" y="0"/>
                  </a:lnTo>
                </a:path>
              </a:pathLst>
            </a:custGeom>
            <a:ln w="18288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1503" y="2673096"/>
              <a:ext cx="3611879" cy="4084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238626" y="2557018"/>
            <a:ext cx="840105" cy="993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90"/>
              </a:spcBef>
            </a:pPr>
            <a:r>
              <a:rPr sz="3200" spc="-50" dirty="0">
                <a:solidFill>
                  <a:srgbClr val="252324"/>
                </a:solidFill>
                <a:latin typeface="Trebuchet MS"/>
                <a:cs typeface="Trebuchet MS"/>
              </a:rPr>
              <a:t>A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ts val="3815"/>
              </a:lnSpc>
            </a:pPr>
            <a:r>
              <a:rPr sz="3200" spc="-20" dirty="0">
                <a:solidFill>
                  <a:srgbClr val="252324"/>
                </a:solidFill>
                <a:latin typeface="Trebuchet MS"/>
                <a:cs typeface="Trebuchet MS"/>
              </a:rPr>
              <a:t>your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1479" y="3160776"/>
            <a:ext cx="1999488" cy="40233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206490" y="2557018"/>
            <a:ext cx="9210040" cy="993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52525">
              <a:lnSpc>
                <a:spcPts val="3815"/>
              </a:lnSpc>
              <a:spcBef>
                <a:spcPts val="90"/>
              </a:spcBef>
            </a:pPr>
            <a:r>
              <a:rPr sz="3200" dirty="0">
                <a:solidFill>
                  <a:srgbClr val="252324"/>
                </a:solidFill>
                <a:latin typeface="Trebuchet MS"/>
                <a:cs typeface="Trebuchet MS"/>
              </a:rPr>
              <a:t>is</a:t>
            </a:r>
            <a:r>
              <a:rPr sz="3200" spc="-8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252324"/>
                </a:solidFill>
                <a:latin typeface="Trebuchet MS"/>
                <a:cs typeface="Trebuchet MS"/>
              </a:rPr>
              <a:t>a</a:t>
            </a:r>
            <a:r>
              <a:rPr sz="3200" spc="-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252324"/>
                </a:solidFill>
                <a:latin typeface="Trebuchet MS"/>
                <a:cs typeface="Trebuchet MS"/>
              </a:rPr>
              <a:t>tool</a:t>
            </a:r>
            <a:r>
              <a:rPr sz="3200" spc="-16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252324"/>
                </a:solidFill>
                <a:latin typeface="Trebuchet MS"/>
                <a:cs typeface="Trebuchet MS"/>
              </a:rPr>
              <a:t>that</a:t>
            </a:r>
            <a:r>
              <a:rPr sz="3200" spc="-14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252324"/>
                </a:solidFill>
                <a:latin typeface="Trebuchet MS"/>
                <a:cs typeface="Trebuchet MS"/>
              </a:rPr>
              <a:t>securely</a:t>
            </a:r>
            <a:r>
              <a:rPr sz="3200" spc="-12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252324"/>
                </a:solidFill>
                <a:latin typeface="Trebuchet MS"/>
                <a:cs typeface="Trebuchet MS"/>
              </a:rPr>
              <a:t>stores</a:t>
            </a:r>
            <a:r>
              <a:rPr sz="3200" spc="3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spc="75" dirty="0">
                <a:solidFill>
                  <a:srgbClr val="252324"/>
                </a:solidFill>
                <a:latin typeface="Trebuchet MS"/>
                <a:cs typeface="Trebuchet MS"/>
              </a:rPr>
              <a:t>and</a:t>
            </a:r>
            <a:r>
              <a:rPr sz="3200" spc="4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spc="110" dirty="0">
                <a:solidFill>
                  <a:srgbClr val="252324"/>
                </a:solidFill>
                <a:latin typeface="Trebuchet MS"/>
                <a:cs typeface="Trebuchet MS"/>
              </a:rPr>
              <a:t>manages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solidFill>
                  <a:srgbClr val="252324"/>
                </a:solidFill>
                <a:latin typeface="Trebuchet MS"/>
                <a:cs typeface="Trebuchet MS"/>
              </a:rPr>
              <a:t>.It</a:t>
            </a:r>
            <a:r>
              <a:rPr sz="3200" spc="-26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spc="75" dirty="0">
                <a:solidFill>
                  <a:srgbClr val="252324"/>
                </a:solidFill>
                <a:latin typeface="Trebuchet MS"/>
                <a:cs typeface="Trebuchet MS"/>
              </a:rPr>
              <a:t>helps</a:t>
            </a:r>
            <a:r>
              <a:rPr sz="3200" spc="-5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252324"/>
                </a:solidFill>
                <a:latin typeface="Trebuchet MS"/>
                <a:cs typeface="Trebuchet MS"/>
              </a:rPr>
              <a:t>you</a:t>
            </a:r>
            <a:r>
              <a:rPr sz="3200" spc="5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252324"/>
                </a:solidFill>
                <a:latin typeface="Trebuchet MS"/>
                <a:cs typeface="Trebuchet MS"/>
              </a:rPr>
              <a:t>create</a:t>
            </a:r>
            <a:r>
              <a:rPr sz="3200" spc="-114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252324"/>
                </a:solidFill>
                <a:latin typeface="Trebuchet MS"/>
                <a:cs typeface="Trebuchet MS"/>
              </a:rPr>
              <a:t>strong,</a:t>
            </a:r>
            <a:r>
              <a:rPr sz="3200" spc="-7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spc="60" dirty="0">
                <a:solidFill>
                  <a:srgbClr val="252324"/>
                </a:solidFill>
                <a:latin typeface="Trebuchet MS"/>
                <a:cs typeface="Trebuchet MS"/>
              </a:rPr>
              <a:t>unique</a:t>
            </a:r>
            <a:r>
              <a:rPr sz="3200" spc="-1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spc="105" dirty="0">
                <a:solidFill>
                  <a:srgbClr val="252324"/>
                </a:solidFill>
                <a:latin typeface="Trebuchet MS"/>
                <a:cs typeface="Trebuchet MS"/>
              </a:rPr>
              <a:t>passwords</a:t>
            </a:r>
            <a:r>
              <a:rPr sz="3200" spc="13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252324"/>
                </a:solidFill>
                <a:latin typeface="Trebuchet MS"/>
                <a:cs typeface="Trebuchet MS"/>
              </a:rPr>
              <a:t>for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4343" y="3651504"/>
            <a:ext cx="3874007" cy="32308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238626" y="3551885"/>
            <a:ext cx="8957310" cy="99441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45"/>
              </a:spcBef>
            </a:pPr>
            <a:r>
              <a:rPr sz="3200" spc="70" dirty="0">
                <a:solidFill>
                  <a:srgbClr val="252324"/>
                </a:solidFill>
                <a:latin typeface="Trebuchet MS"/>
                <a:cs typeface="Trebuchet MS"/>
              </a:rPr>
              <a:t>each </a:t>
            </a:r>
            <a:r>
              <a:rPr sz="3200" spc="-30" dirty="0">
                <a:solidFill>
                  <a:srgbClr val="252324"/>
                </a:solidFill>
                <a:latin typeface="Trebuchet MS"/>
                <a:cs typeface="Trebuchet MS"/>
              </a:rPr>
              <a:t>of</a:t>
            </a:r>
            <a:r>
              <a:rPr sz="3200" spc="-21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252324"/>
                </a:solidFill>
                <a:latin typeface="Trebuchet MS"/>
                <a:cs typeface="Trebuchet MS"/>
              </a:rPr>
              <a:t>your</a:t>
            </a:r>
            <a:r>
              <a:rPr sz="3200" spc="-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252324"/>
                </a:solidFill>
                <a:latin typeface="Trebuchet MS"/>
                <a:cs typeface="Trebuchet MS"/>
              </a:rPr>
              <a:t>accounts,</a:t>
            </a:r>
            <a:r>
              <a:rPr sz="3200" spc="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spc="70" dirty="0">
                <a:solidFill>
                  <a:srgbClr val="252324"/>
                </a:solidFill>
                <a:latin typeface="Trebuchet MS"/>
                <a:cs typeface="Trebuchet MS"/>
              </a:rPr>
              <a:t>ensuring</a:t>
            </a:r>
            <a:r>
              <a:rPr sz="3200" spc="15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252324"/>
                </a:solidFill>
                <a:latin typeface="Trebuchet MS"/>
                <a:cs typeface="Trebuchet MS"/>
              </a:rPr>
              <a:t>that</a:t>
            </a:r>
            <a:r>
              <a:rPr sz="3200" spc="-23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252324"/>
                </a:solidFill>
                <a:latin typeface="Trebuchet MS"/>
                <a:cs typeface="Trebuchet MS"/>
              </a:rPr>
              <a:t>your </a:t>
            </a:r>
            <a:r>
              <a:rPr sz="3200" dirty="0">
                <a:solidFill>
                  <a:srgbClr val="252324"/>
                </a:solidFill>
                <a:latin typeface="Trebuchet MS"/>
                <a:cs typeface="Trebuchet MS"/>
              </a:rPr>
              <a:t>remains</a:t>
            </a:r>
            <a:r>
              <a:rPr sz="3200" spc="28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252324"/>
                </a:solidFill>
                <a:latin typeface="Trebuchet MS"/>
                <a:cs typeface="Trebuchet MS"/>
              </a:rPr>
              <a:t>protected</a:t>
            </a:r>
            <a:r>
              <a:rPr sz="3200" spc="12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252324"/>
                </a:solidFill>
                <a:latin typeface="Trebuchet MS"/>
                <a:cs typeface="Trebuchet MS"/>
              </a:rPr>
              <a:t>against</a:t>
            </a:r>
            <a:r>
              <a:rPr sz="3200" spc="22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252324"/>
                </a:solidFill>
                <a:latin typeface="Trebuchet MS"/>
                <a:cs typeface="Trebuchet MS"/>
              </a:rPr>
              <a:t>unauthorized</a:t>
            </a:r>
            <a:r>
              <a:rPr sz="3200" spc="25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252324"/>
                </a:solidFill>
                <a:latin typeface="Trebuchet MS"/>
                <a:cs typeface="Trebuchet MS"/>
              </a:rPr>
              <a:t>access.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1888" rIns="0" bIns="0" rtlCol="0">
            <a:spAutoFit/>
          </a:bodyPr>
          <a:lstStyle/>
          <a:p>
            <a:pPr marL="1779905">
              <a:lnSpc>
                <a:spcPct val="100000"/>
              </a:lnSpc>
              <a:spcBef>
                <a:spcPts val="110"/>
              </a:spcBef>
            </a:pPr>
            <a:r>
              <a:rPr spc="-215" dirty="0"/>
              <a:t>WHAT</a:t>
            </a:r>
            <a:r>
              <a:rPr spc="-440" dirty="0"/>
              <a:t> </a:t>
            </a:r>
            <a:r>
              <a:rPr spc="-220" dirty="0"/>
              <a:t>IS</a:t>
            </a:r>
            <a:r>
              <a:rPr spc="-540" dirty="0"/>
              <a:t> </a:t>
            </a:r>
            <a:r>
              <a:rPr dirty="0"/>
              <a:t>A</a:t>
            </a:r>
            <a:r>
              <a:rPr spc="-420" dirty="0"/>
              <a:t> </a:t>
            </a:r>
            <a:r>
              <a:rPr spc="-505" dirty="0"/>
              <a:t>PASS</a:t>
            </a:r>
            <a:r>
              <a:rPr spc="-530" dirty="0"/>
              <a:t>W</a:t>
            </a:r>
            <a:r>
              <a:rPr spc="-500" dirty="0"/>
              <a:t>O</a:t>
            </a:r>
            <a:r>
              <a:rPr spc="-525" dirty="0"/>
              <a:t>R</a:t>
            </a:r>
            <a:r>
              <a:rPr dirty="0"/>
              <a:t>D</a:t>
            </a:r>
            <a:r>
              <a:rPr spc="-725" dirty="0"/>
              <a:t> </a:t>
            </a:r>
            <a:r>
              <a:rPr spc="-350" dirty="0"/>
              <a:t>MANAGER?</a:t>
            </a: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5943598"/>
            <a:ext cx="18297144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8288" y="3288792"/>
            <a:ext cx="3864863" cy="4358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1511" y="4334256"/>
            <a:ext cx="3742944" cy="43891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831567" y="7042785"/>
            <a:ext cx="487680" cy="254000"/>
            <a:chOff x="14831567" y="7042785"/>
            <a:chExt cx="487680" cy="2540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31567" y="7042785"/>
              <a:ext cx="245110" cy="2536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08554" y="7042785"/>
              <a:ext cx="210565" cy="249301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5365857" y="6955497"/>
            <a:ext cx="166370" cy="339725"/>
          </a:xfrm>
          <a:custGeom>
            <a:avLst/>
            <a:gdLst/>
            <a:ahLst/>
            <a:cxnLst/>
            <a:rect l="l" t="t" r="r" b="b"/>
            <a:pathLst>
              <a:path w="166369" h="339725">
                <a:moveTo>
                  <a:pt x="105156" y="327698"/>
                </a:moveTo>
                <a:lnTo>
                  <a:pt x="97917" y="294551"/>
                </a:lnTo>
                <a:lnTo>
                  <a:pt x="96266" y="286804"/>
                </a:lnTo>
                <a:lnTo>
                  <a:pt x="86360" y="289852"/>
                </a:lnTo>
                <a:lnTo>
                  <a:pt x="78994" y="291884"/>
                </a:lnTo>
                <a:lnTo>
                  <a:pt x="69342" y="293916"/>
                </a:lnTo>
                <a:lnTo>
                  <a:pt x="64770" y="294551"/>
                </a:lnTo>
                <a:lnTo>
                  <a:pt x="56515" y="294551"/>
                </a:lnTo>
                <a:lnTo>
                  <a:pt x="53594" y="293535"/>
                </a:lnTo>
                <a:lnTo>
                  <a:pt x="49149" y="289852"/>
                </a:lnTo>
                <a:lnTo>
                  <a:pt x="48006" y="284645"/>
                </a:lnTo>
                <a:lnTo>
                  <a:pt x="48006" y="38"/>
                </a:lnTo>
                <a:lnTo>
                  <a:pt x="0" y="38"/>
                </a:lnTo>
                <a:lnTo>
                  <a:pt x="0" y="286804"/>
                </a:lnTo>
                <a:lnTo>
                  <a:pt x="14732" y="324777"/>
                </a:lnTo>
                <a:lnTo>
                  <a:pt x="53340" y="339255"/>
                </a:lnTo>
                <a:lnTo>
                  <a:pt x="59817" y="339255"/>
                </a:lnTo>
                <a:lnTo>
                  <a:pt x="97282" y="330873"/>
                </a:lnTo>
                <a:lnTo>
                  <a:pt x="105156" y="327698"/>
                </a:lnTo>
                <a:close/>
              </a:path>
              <a:path w="166369" h="339725">
                <a:moveTo>
                  <a:pt x="166204" y="91224"/>
                </a:moveTo>
                <a:lnTo>
                  <a:pt x="117983" y="91224"/>
                </a:lnTo>
                <a:lnTo>
                  <a:pt x="117983" y="336588"/>
                </a:lnTo>
                <a:lnTo>
                  <a:pt x="166204" y="336588"/>
                </a:lnTo>
                <a:lnTo>
                  <a:pt x="166204" y="91224"/>
                </a:lnTo>
                <a:close/>
              </a:path>
              <a:path w="166369" h="339725">
                <a:moveTo>
                  <a:pt x="166204" y="0"/>
                </a:moveTo>
                <a:lnTo>
                  <a:pt x="117983" y="0"/>
                </a:lnTo>
                <a:lnTo>
                  <a:pt x="117983" y="61760"/>
                </a:lnTo>
                <a:lnTo>
                  <a:pt x="166204" y="61760"/>
                </a:lnTo>
                <a:lnTo>
                  <a:pt x="166204" y="0"/>
                </a:lnTo>
                <a:close/>
              </a:path>
            </a:pathLst>
          </a:custGeom>
          <a:solidFill>
            <a:srgbClr val="25232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5579725" y="7042785"/>
            <a:ext cx="485775" cy="254000"/>
            <a:chOff x="15579725" y="7042785"/>
            <a:chExt cx="485775" cy="2540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79725" y="7042785"/>
              <a:ext cx="210438" cy="24930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19881" y="7042785"/>
              <a:ext cx="245617" cy="2536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08464" y="7488935"/>
            <a:ext cx="1749552" cy="34137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782682" y="3163646"/>
            <a:ext cx="6763384" cy="1070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110"/>
              </a:lnSpc>
              <a:spcBef>
                <a:spcPts val="105"/>
              </a:spcBef>
              <a:tabLst>
                <a:tab pos="5633720" algn="l"/>
              </a:tabLst>
            </a:pPr>
            <a:r>
              <a:rPr sz="3450" spc="114" dirty="0">
                <a:latin typeface="Trebuchet MS"/>
                <a:cs typeface="Trebuchet MS"/>
              </a:rPr>
              <a:t>Using</a:t>
            </a:r>
            <a:r>
              <a:rPr sz="3450" spc="60" dirty="0">
                <a:latin typeface="Trebuchet MS"/>
                <a:cs typeface="Trebuchet MS"/>
              </a:rPr>
              <a:t> </a:t>
            </a:r>
            <a:r>
              <a:rPr sz="3450" spc="-50" dirty="0">
                <a:latin typeface="Trebuchet MS"/>
                <a:cs typeface="Trebuchet MS"/>
              </a:rPr>
              <a:t>a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30" dirty="0">
                <a:latin typeface="Trebuchet MS"/>
                <a:cs typeface="Trebuchet MS"/>
              </a:rPr>
              <a:t>offers</a:t>
            </a:r>
            <a:endParaRPr sz="3450">
              <a:latin typeface="Trebuchet MS"/>
              <a:cs typeface="Trebuchet MS"/>
            </a:endParaRPr>
          </a:p>
          <a:p>
            <a:pPr marL="12700">
              <a:lnSpc>
                <a:spcPts val="4110"/>
              </a:lnSpc>
            </a:pPr>
            <a:r>
              <a:rPr sz="3450" spc="120" dirty="0">
                <a:latin typeface="Trebuchet MS"/>
                <a:cs typeface="Trebuchet MS"/>
              </a:rPr>
              <a:t>numerous</a:t>
            </a:r>
            <a:r>
              <a:rPr sz="3450" spc="-65" dirty="0">
                <a:latin typeface="Trebuchet MS"/>
                <a:cs typeface="Trebuchet MS"/>
              </a:rPr>
              <a:t> </a:t>
            </a:r>
            <a:r>
              <a:rPr sz="3450" spc="-70" dirty="0">
                <a:latin typeface="Trebuchet MS"/>
                <a:cs typeface="Trebuchet MS"/>
              </a:rPr>
              <a:t>benefits,</a:t>
            </a:r>
            <a:r>
              <a:rPr sz="3450" spc="-105" dirty="0">
                <a:latin typeface="Trebuchet MS"/>
                <a:cs typeface="Trebuchet MS"/>
              </a:rPr>
              <a:t> </a:t>
            </a:r>
            <a:r>
              <a:rPr sz="3450" spc="-10" dirty="0">
                <a:latin typeface="Trebuchet MS"/>
                <a:cs typeface="Trebuchet MS"/>
              </a:rPr>
              <a:t>including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82682" y="4215206"/>
            <a:ext cx="6522084" cy="3677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3746500">
              <a:lnSpc>
                <a:spcPts val="4110"/>
              </a:lnSpc>
              <a:spcBef>
                <a:spcPts val="270"/>
              </a:spcBef>
            </a:pPr>
            <a:r>
              <a:rPr sz="3450" dirty="0">
                <a:solidFill>
                  <a:srgbClr val="252324"/>
                </a:solidFill>
                <a:latin typeface="Trebuchet MS"/>
                <a:cs typeface="Trebuchet MS"/>
              </a:rPr>
              <a:t>,</a:t>
            </a:r>
            <a:r>
              <a:rPr sz="3450" spc="-66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450" spc="40" dirty="0">
                <a:solidFill>
                  <a:srgbClr val="252324"/>
                </a:solidFill>
                <a:latin typeface="Trebuchet MS"/>
                <a:cs typeface="Trebuchet MS"/>
              </a:rPr>
              <a:t>convenience </a:t>
            </a:r>
            <a:r>
              <a:rPr sz="3450" dirty="0">
                <a:solidFill>
                  <a:srgbClr val="252324"/>
                </a:solidFill>
                <a:latin typeface="Trebuchet MS"/>
                <a:cs typeface="Trebuchet MS"/>
              </a:rPr>
              <a:t>of</a:t>
            </a:r>
            <a:r>
              <a:rPr sz="3450" spc="-14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450" dirty="0">
                <a:solidFill>
                  <a:srgbClr val="252324"/>
                </a:solidFill>
                <a:latin typeface="Trebuchet MS"/>
                <a:cs typeface="Trebuchet MS"/>
              </a:rPr>
              <a:t>access,</a:t>
            </a:r>
            <a:r>
              <a:rPr sz="3450" spc="6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450" spc="80" dirty="0">
                <a:solidFill>
                  <a:srgbClr val="252324"/>
                </a:solidFill>
                <a:latin typeface="Trebuchet MS"/>
                <a:cs typeface="Trebuchet MS"/>
              </a:rPr>
              <a:t>and</a:t>
            </a:r>
            <a:r>
              <a:rPr sz="3450" spc="5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450" dirty="0">
                <a:solidFill>
                  <a:srgbClr val="252324"/>
                </a:solidFill>
                <a:latin typeface="Trebuchet MS"/>
                <a:cs typeface="Trebuchet MS"/>
              </a:rPr>
              <a:t>the</a:t>
            </a:r>
            <a:r>
              <a:rPr sz="3450" spc="-7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450" spc="-75" dirty="0">
                <a:solidFill>
                  <a:srgbClr val="252324"/>
                </a:solidFill>
                <a:latin typeface="Trebuchet MS"/>
                <a:cs typeface="Trebuchet MS"/>
              </a:rPr>
              <a:t>ability</a:t>
            </a:r>
            <a:r>
              <a:rPr sz="3450" spc="-19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450" spc="-25" dirty="0">
                <a:solidFill>
                  <a:srgbClr val="252324"/>
                </a:solidFill>
                <a:latin typeface="Trebuchet MS"/>
                <a:cs typeface="Trebuchet MS"/>
              </a:rPr>
              <a:t>to </a:t>
            </a:r>
            <a:r>
              <a:rPr sz="3450" spc="45" dirty="0">
                <a:solidFill>
                  <a:srgbClr val="252324"/>
                </a:solidFill>
                <a:latin typeface="Trebuchet MS"/>
                <a:cs typeface="Trebuchet MS"/>
              </a:rPr>
              <a:t>generate</a:t>
            </a:r>
            <a:r>
              <a:rPr sz="3450" spc="-114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450" spc="85" dirty="0">
                <a:solidFill>
                  <a:srgbClr val="252324"/>
                </a:solidFill>
                <a:latin typeface="Trebuchet MS"/>
                <a:cs typeface="Trebuchet MS"/>
              </a:rPr>
              <a:t>complex</a:t>
            </a:r>
            <a:r>
              <a:rPr sz="3450" spc="-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450" spc="35" dirty="0">
                <a:solidFill>
                  <a:srgbClr val="252324"/>
                </a:solidFill>
                <a:latin typeface="Trebuchet MS"/>
                <a:cs typeface="Trebuchet MS"/>
              </a:rPr>
              <a:t>passwords.</a:t>
            </a:r>
            <a:endParaRPr sz="3450">
              <a:latin typeface="Trebuchet MS"/>
              <a:cs typeface="Trebuchet MS"/>
            </a:endParaRPr>
          </a:p>
          <a:p>
            <a:pPr marL="12700">
              <a:lnSpc>
                <a:spcPts val="3845"/>
              </a:lnSpc>
            </a:pPr>
            <a:r>
              <a:rPr sz="3450" dirty="0">
                <a:solidFill>
                  <a:srgbClr val="252324"/>
                </a:solidFill>
                <a:latin typeface="Trebuchet MS"/>
                <a:cs typeface="Trebuchet MS"/>
              </a:rPr>
              <a:t>This</a:t>
            </a:r>
            <a:r>
              <a:rPr sz="3450" spc="-10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450" spc="130" dirty="0">
                <a:solidFill>
                  <a:srgbClr val="252324"/>
                </a:solidFill>
                <a:latin typeface="Trebuchet MS"/>
                <a:cs typeface="Trebuchet MS"/>
              </a:rPr>
              <a:t>means</a:t>
            </a:r>
            <a:r>
              <a:rPr sz="3450" spc="9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450" spc="85" dirty="0">
                <a:solidFill>
                  <a:srgbClr val="252324"/>
                </a:solidFill>
                <a:latin typeface="Trebuchet MS"/>
                <a:cs typeface="Trebuchet MS"/>
              </a:rPr>
              <a:t>less</a:t>
            </a:r>
            <a:r>
              <a:rPr sz="3450" spc="6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450" spc="-10" dirty="0">
                <a:solidFill>
                  <a:srgbClr val="252324"/>
                </a:solidFill>
                <a:latin typeface="Trebuchet MS"/>
                <a:cs typeface="Trebuchet MS"/>
              </a:rPr>
              <a:t>time</a:t>
            </a:r>
            <a:r>
              <a:rPr sz="3450" spc="-22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450" spc="-10" dirty="0">
                <a:solidFill>
                  <a:srgbClr val="252324"/>
                </a:solidFill>
                <a:latin typeface="Trebuchet MS"/>
                <a:cs typeface="Trebuchet MS"/>
              </a:rPr>
              <a:t>worrying</a:t>
            </a:r>
            <a:endParaRPr sz="3450">
              <a:latin typeface="Trebuchet MS"/>
              <a:cs typeface="Trebuchet MS"/>
            </a:endParaRPr>
          </a:p>
          <a:p>
            <a:pPr marL="12700" marR="121285">
              <a:lnSpc>
                <a:spcPts val="4110"/>
              </a:lnSpc>
              <a:spcBef>
                <a:spcPts val="220"/>
              </a:spcBef>
            </a:pPr>
            <a:r>
              <a:rPr sz="3450" spc="50" dirty="0">
                <a:solidFill>
                  <a:srgbClr val="252324"/>
                </a:solidFill>
                <a:latin typeface="Trebuchet MS"/>
                <a:cs typeface="Trebuchet MS"/>
              </a:rPr>
              <a:t>about</a:t>
            </a:r>
            <a:r>
              <a:rPr sz="3450" spc="-5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450" dirty="0">
                <a:solidFill>
                  <a:srgbClr val="252324"/>
                </a:solidFill>
                <a:latin typeface="Trebuchet MS"/>
                <a:cs typeface="Trebuchet MS"/>
              </a:rPr>
              <a:t>forgetting</a:t>
            </a:r>
            <a:r>
              <a:rPr sz="3450" spc="-10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450" spc="110" dirty="0">
                <a:solidFill>
                  <a:srgbClr val="252324"/>
                </a:solidFill>
                <a:latin typeface="Trebuchet MS"/>
                <a:cs typeface="Trebuchet MS"/>
              </a:rPr>
              <a:t>passwords</a:t>
            </a:r>
            <a:r>
              <a:rPr sz="3450" spc="13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450" spc="35" dirty="0">
                <a:solidFill>
                  <a:srgbClr val="252324"/>
                </a:solidFill>
                <a:latin typeface="Trebuchet MS"/>
                <a:cs typeface="Trebuchet MS"/>
              </a:rPr>
              <a:t>and </a:t>
            </a:r>
            <a:r>
              <a:rPr sz="3450" spc="60" dirty="0">
                <a:solidFill>
                  <a:srgbClr val="252324"/>
                </a:solidFill>
                <a:latin typeface="Trebuchet MS"/>
                <a:cs typeface="Trebuchet MS"/>
              </a:rPr>
              <a:t>more</a:t>
            </a:r>
            <a:r>
              <a:rPr sz="3450" spc="5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450" dirty="0">
                <a:solidFill>
                  <a:srgbClr val="252324"/>
                </a:solidFill>
                <a:latin typeface="Trebuchet MS"/>
                <a:cs typeface="Trebuchet MS"/>
              </a:rPr>
              <a:t>time</a:t>
            </a:r>
            <a:r>
              <a:rPr sz="3450" spc="-7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450" dirty="0">
                <a:solidFill>
                  <a:srgbClr val="252324"/>
                </a:solidFill>
                <a:latin typeface="Trebuchet MS"/>
                <a:cs typeface="Trebuchet MS"/>
              </a:rPr>
              <a:t>enjoying</a:t>
            </a:r>
            <a:r>
              <a:rPr sz="3450" spc="-18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450" spc="-20" dirty="0">
                <a:solidFill>
                  <a:srgbClr val="252324"/>
                </a:solidFill>
                <a:latin typeface="Trebuchet MS"/>
                <a:cs typeface="Trebuchet MS"/>
              </a:rPr>
              <a:t>your</a:t>
            </a:r>
            <a:endParaRPr sz="3450">
              <a:latin typeface="Trebuchet MS"/>
              <a:cs typeface="Trebuchet MS"/>
            </a:endParaRPr>
          </a:p>
          <a:p>
            <a:pPr marL="1774189">
              <a:lnSpc>
                <a:spcPts val="3970"/>
              </a:lnSpc>
            </a:pPr>
            <a:r>
              <a:rPr sz="3450" spc="-50" dirty="0">
                <a:solidFill>
                  <a:srgbClr val="252324"/>
                </a:solidFill>
                <a:latin typeface="Trebuchet MS"/>
                <a:cs typeface="Trebuchet MS"/>
              </a:rPr>
              <a:t>.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82682" y="1667078"/>
            <a:ext cx="4778375" cy="8369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55"/>
              </a:spcBef>
            </a:pPr>
            <a:r>
              <a:rPr sz="2650" spc="-235" dirty="0">
                <a:solidFill>
                  <a:srgbClr val="252324"/>
                </a:solidFill>
                <a:latin typeface="Microsoft Sans Serif"/>
                <a:cs typeface="Microsoft Sans Serif"/>
              </a:rPr>
              <a:t>BENEFITS</a:t>
            </a:r>
            <a:r>
              <a:rPr sz="2650" spc="-150" dirty="0">
                <a:solidFill>
                  <a:srgbClr val="252324"/>
                </a:solidFill>
                <a:latin typeface="Microsoft Sans Serif"/>
                <a:cs typeface="Microsoft Sans Serif"/>
              </a:rPr>
              <a:t> </a:t>
            </a:r>
            <a:r>
              <a:rPr sz="2650" spc="-130" dirty="0">
                <a:solidFill>
                  <a:srgbClr val="252324"/>
                </a:solidFill>
                <a:latin typeface="Microsoft Sans Serif"/>
                <a:cs typeface="Microsoft Sans Serif"/>
              </a:rPr>
              <a:t>OF</a:t>
            </a:r>
            <a:r>
              <a:rPr sz="2650" spc="-254" dirty="0">
                <a:solidFill>
                  <a:srgbClr val="252324"/>
                </a:solidFill>
                <a:latin typeface="Microsoft Sans Serif"/>
                <a:cs typeface="Microsoft Sans Serif"/>
              </a:rPr>
              <a:t> </a:t>
            </a:r>
            <a:r>
              <a:rPr sz="2650" spc="-160" dirty="0">
                <a:solidFill>
                  <a:srgbClr val="252324"/>
                </a:solidFill>
                <a:latin typeface="Microsoft Sans Serif"/>
                <a:cs typeface="Microsoft Sans Serif"/>
              </a:rPr>
              <a:t>USING</a:t>
            </a:r>
            <a:r>
              <a:rPr sz="2650" spc="-114" dirty="0">
                <a:solidFill>
                  <a:srgbClr val="252324"/>
                </a:solidFill>
                <a:latin typeface="Microsoft Sans Serif"/>
                <a:cs typeface="Microsoft Sans Serif"/>
              </a:rPr>
              <a:t> </a:t>
            </a:r>
            <a:r>
              <a:rPr sz="2650" spc="-220" dirty="0">
                <a:solidFill>
                  <a:srgbClr val="252324"/>
                </a:solidFill>
                <a:latin typeface="Microsoft Sans Serif"/>
                <a:cs typeface="Microsoft Sans Serif"/>
              </a:rPr>
              <a:t>PASSWORD </a:t>
            </a:r>
            <a:r>
              <a:rPr sz="2650" spc="-10" dirty="0">
                <a:solidFill>
                  <a:srgbClr val="252324"/>
                </a:solidFill>
                <a:latin typeface="Microsoft Sans Serif"/>
                <a:cs typeface="Microsoft Sans Serif"/>
              </a:rPr>
              <a:t>MANAGERS</a:t>
            </a:r>
            <a:endParaRPr sz="265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700784"/>
            <a:ext cx="8177783" cy="6885432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0" y="545592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182880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9738360"/>
            <a:ext cx="18288000" cy="2540"/>
          </a:xfrm>
          <a:custGeom>
            <a:avLst/>
            <a:gdLst/>
            <a:ahLst/>
            <a:cxnLst/>
            <a:rect l="l" t="t" r="r" b="b"/>
            <a:pathLst>
              <a:path w="18288000" h="2540">
                <a:moveTo>
                  <a:pt x="18288000" y="2298"/>
                </a:move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328" y="2898648"/>
            <a:ext cx="16011144" cy="68488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7213" y="1123645"/>
            <a:ext cx="12528550" cy="10699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70485" marR="5080" indent="-58419">
              <a:lnSpc>
                <a:spcPct val="101200"/>
              </a:lnSpc>
              <a:spcBef>
                <a:spcPts val="60"/>
              </a:spcBef>
            </a:pPr>
            <a:r>
              <a:rPr sz="3400" b="1" spc="-11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3400" b="1" spc="-2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 b="1" spc="-165" dirty="0">
                <a:solidFill>
                  <a:srgbClr val="000000"/>
                </a:solidFill>
                <a:latin typeface="Arial"/>
                <a:cs typeface="Arial"/>
              </a:rPr>
              <a:t>generate_password</a:t>
            </a:r>
            <a:r>
              <a:rPr sz="3400" b="1" spc="-2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 b="1" spc="-140" dirty="0">
                <a:solidFill>
                  <a:srgbClr val="000000"/>
                </a:solidFill>
                <a:latin typeface="Arial"/>
                <a:cs typeface="Arial"/>
              </a:rPr>
              <a:t>function</a:t>
            </a:r>
            <a:r>
              <a:rPr sz="3400" b="1" spc="-1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 b="1" spc="-235" dirty="0">
                <a:solidFill>
                  <a:srgbClr val="000000"/>
                </a:solidFill>
                <a:latin typeface="Arial"/>
                <a:cs typeface="Arial"/>
              </a:rPr>
              <a:t>uses</a:t>
            </a:r>
            <a:r>
              <a:rPr sz="3400" b="1" spc="-3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 b="1" spc="-225" dirty="0">
                <a:solidFill>
                  <a:srgbClr val="000000"/>
                </a:solidFill>
                <a:latin typeface="Arial"/>
                <a:cs typeface="Arial"/>
              </a:rPr>
              <a:t>Python's</a:t>
            </a:r>
            <a:r>
              <a:rPr sz="3400" b="1" spc="-2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 b="1" spc="-120" dirty="0">
                <a:solidFill>
                  <a:srgbClr val="000000"/>
                </a:solidFill>
                <a:latin typeface="Arial"/>
                <a:cs typeface="Arial"/>
              </a:rPr>
              <a:t>random</a:t>
            </a:r>
            <a:r>
              <a:rPr sz="3400" b="1" spc="-2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 b="1" spc="-100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3400" b="1" spc="-1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000000"/>
                </a:solidFill>
                <a:latin typeface="Arial"/>
                <a:cs typeface="Arial"/>
              </a:rPr>
              <a:t>string </a:t>
            </a:r>
            <a:r>
              <a:rPr sz="3400" b="1" spc="-155" dirty="0">
                <a:solidFill>
                  <a:srgbClr val="000000"/>
                </a:solidFill>
                <a:latin typeface="Arial"/>
                <a:cs typeface="Arial"/>
              </a:rPr>
              <a:t>modules</a:t>
            </a:r>
            <a:r>
              <a:rPr sz="3400" b="1" spc="-2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 b="1" spc="-35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3400" b="1" spc="-2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 b="1" spc="-90" dirty="0">
                <a:solidFill>
                  <a:srgbClr val="000000"/>
                </a:solidFill>
                <a:latin typeface="Arial"/>
                <a:cs typeface="Arial"/>
              </a:rPr>
              <a:t>create</a:t>
            </a:r>
            <a:r>
              <a:rPr sz="3400" b="1" spc="-2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 b="1" spc="-190" dirty="0">
                <a:solidFill>
                  <a:srgbClr val="000000"/>
                </a:solidFill>
                <a:latin typeface="Arial"/>
                <a:cs typeface="Arial"/>
              </a:rPr>
              <a:t>secure</a:t>
            </a:r>
            <a:r>
              <a:rPr sz="3400" b="1" spc="-3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 b="1" spc="-235" dirty="0">
                <a:solidFill>
                  <a:srgbClr val="000000"/>
                </a:solidFill>
                <a:latin typeface="Arial"/>
                <a:cs typeface="Arial"/>
              </a:rPr>
              <a:t>passwords</a:t>
            </a:r>
            <a:r>
              <a:rPr sz="3400" b="1" spc="-4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 b="1" spc="-80" dirty="0">
                <a:solidFill>
                  <a:srgbClr val="000000"/>
                </a:solidFill>
                <a:latin typeface="Arial"/>
                <a:cs typeface="Arial"/>
              </a:rPr>
              <a:t>tailored</a:t>
            </a:r>
            <a:r>
              <a:rPr sz="3400" b="1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3400" b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3400" b="1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 b="1" spc="-229" dirty="0">
                <a:solidFill>
                  <a:srgbClr val="000000"/>
                </a:solidFill>
                <a:latin typeface="Arial"/>
                <a:cs typeface="Arial"/>
              </a:rPr>
              <a:t>user's</a:t>
            </a:r>
            <a:r>
              <a:rPr sz="3400" b="1" spc="-3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 b="1" spc="-20" dirty="0">
                <a:solidFill>
                  <a:srgbClr val="000000"/>
                </a:solidFill>
                <a:latin typeface="Arial"/>
                <a:cs typeface="Arial"/>
              </a:rPr>
              <a:t>needs."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" y="2935224"/>
            <a:ext cx="17632680" cy="68122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0300" y="697738"/>
            <a:ext cx="15969615" cy="19132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55"/>
              </a:spcBef>
            </a:pPr>
            <a:r>
              <a:rPr sz="4100" b="1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4100" b="1" spc="2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1" spc="-25" dirty="0">
                <a:solidFill>
                  <a:srgbClr val="000000"/>
                </a:solidFill>
                <a:latin typeface="Arial"/>
                <a:cs typeface="Arial"/>
              </a:rPr>
              <a:t>setup_database</a:t>
            </a:r>
            <a:r>
              <a:rPr sz="4100" b="1" spc="1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000000"/>
                </a:solidFill>
                <a:latin typeface="Arial"/>
                <a:cs typeface="Arial"/>
              </a:rPr>
              <a:t>function</a:t>
            </a:r>
            <a:r>
              <a:rPr sz="4100" b="1" spc="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000000"/>
                </a:solidFill>
                <a:latin typeface="Arial"/>
                <a:cs typeface="Arial"/>
              </a:rPr>
              <a:t>initializes</a:t>
            </a:r>
            <a:r>
              <a:rPr sz="4100" b="1" spc="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4100" b="1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000000"/>
                </a:solidFill>
                <a:latin typeface="Arial"/>
                <a:cs typeface="Arial"/>
              </a:rPr>
              <a:t>database,</a:t>
            </a:r>
            <a:r>
              <a:rPr sz="4100" b="1" spc="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000000"/>
                </a:solidFill>
                <a:latin typeface="Arial"/>
                <a:cs typeface="Arial"/>
              </a:rPr>
              <a:t>creating</a:t>
            </a:r>
            <a:r>
              <a:rPr sz="4100" b="1" spc="2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1" spc="-5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4100" b="1" dirty="0">
                <a:solidFill>
                  <a:srgbClr val="000000"/>
                </a:solidFill>
                <a:latin typeface="Arial"/>
                <a:cs typeface="Arial"/>
              </a:rPr>
              <a:t>table</a:t>
            </a:r>
            <a:r>
              <a:rPr sz="4100" b="1" spc="-2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41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1" spc="-130" dirty="0">
                <a:solidFill>
                  <a:srgbClr val="000000"/>
                </a:solidFill>
                <a:latin typeface="Arial"/>
                <a:cs typeface="Arial"/>
              </a:rPr>
              <a:t>store</a:t>
            </a:r>
            <a:r>
              <a:rPr sz="4100" b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4100" b="1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1" spc="-175" dirty="0">
                <a:solidFill>
                  <a:srgbClr val="000000"/>
                </a:solidFill>
                <a:latin typeface="Arial"/>
                <a:cs typeface="Arial"/>
              </a:rPr>
              <a:t>service</a:t>
            </a:r>
            <a:r>
              <a:rPr sz="4100" b="1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1" spc="-75" dirty="0">
                <a:solidFill>
                  <a:srgbClr val="000000"/>
                </a:solidFill>
                <a:latin typeface="Arial"/>
                <a:cs typeface="Arial"/>
              </a:rPr>
              <a:t>name,</a:t>
            </a:r>
            <a:r>
              <a:rPr sz="4100" b="1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1" spc="-195" dirty="0">
                <a:solidFill>
                  <a:srgbClr val="000000"/>
                </a:solidFill>
                <a:latin typeface="Arial"/>
                <a:cs typeface="Arial"/>
              </a:rPr>
              <a:t>username,</a:t>
            </a:r>
            <a:r>
              <a:rPr sz="4100" b="1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1" spc="-120" dirty="0">
                <a:solidFill>
                  <a:srgbClr val="000000"/>
                </a:solidFill>
                <a:latin typeface="Arial"/>
                <a:cs typeface="Arial"/>
              </a:rPr>
              <a:t>encrypted</a:t>
            </a:r>
            <a:r>
              <a:rPr sz="4100" b="1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1" spc="-285" dirty="0">
                <a:solidFill>
                  <a:srgbClr val="000000"/>
                </a:solidFill>
                <a:latin typeface="Arial"/>
                <a:cs typeface="Arial"/>
              </a:rPr>
              <a:t>password,</a:t>
            </a:r>
            <a:r>
              <a:rPr sz="4100" b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1" spc="-25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sz="4100" b="1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4100" b="1" spc="-1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1" spc="-150" dirty="0">
                <a:solidFill>
                  <a:srgbClr val="000000"/>
                </a:solidFill>
                <a:latin typeface="Arial"/>
                <a:cs typeface="Arial"/>
              </a:rPr>
              <a:t>encryption</a:t>
            </a:r>
            <a:r>
              <a:rPr sz="4100" b="1" spc="-3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1" spc="-110" dirty="0">
                <a:solidFill>
                  <a:srgbClr val="000000"/>
                </a:solidFill>
                <a:latin typeface="Arial"/>
                <a:cs typeface="Arial"/>
              </a:rPr>
              <a:t>type</a:t>
            </a:r>
            <a:r>
              <a:rPr sz="4100" b="1" spc="-2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1" spc="-280" dirty="0">
                <a:solidFill>
                  <a:srgbClr val="000000"/>
                </a:solidFill>
                <a:latin typeface="Arial"/>
                <a:cs typeface="Arial"/>
              </a:rPr>
              <a:t>used.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144" y="-9143"/>
            <a:ext cx="2008505" cy="1737360"/>
            <a:chOff x="-9144" y="-9143"/>
            <a:chExt cx="2008505" cy="17373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90089" cy="1718945"/>
            </a:xfrm>
            <a:custGeom>
              <a:avLst/>
              <a:gdLst/>
              <a:ahLst/>
              <a:cxnLst/>
              <a:rect l="l" t="t" r="r" b="b"/>
              <a:pathLst>
                <a:path w="1990089" h="1718945">
                  <a:moveTo>
                    <a:pt x="1989582" y="0"/>
                  </a:moveTo>
                  <a:lnTo>
                    <a:pt x="1989708" y="6476"/>
                  </a:lnTo>
                  <a:lnTo>
                    <a:pt x="1988947" y="6476"/>
                  </a:lnTo>
                  <a:lnTo>
                    <a:pt x="1986914" y="95758"/>
                  </a:lnTo>
                  <a:lnTo>
                    <a:pt x="1979676" y="185674"/>
                  </a:lnTo>
                  <a:lnTo>
                    <a:pt x="1968119" y="274320"/>
                  </a:lnTo>
                  <a:lnTo>
                    <a:pt x="1951608" y="362203"/>
                  </a:lnTo>
                  <a:lnTo>
                    <a:pt x="1930781" y="449325"/>
                  </a:lnTo>
                  <a:lnTo>
                    <a:pt x="1905508" y="535686"/>
                  </a:lnTo>
                  <a:lnTo>
                    <a:pt x="1875282" y="619887"/>
                  </a:lnTo>
                  <a:lnTo>
                    <a:pt x="1841500" y="702691"/>
                  </a:lnTo>
                  <a:lnTo>
                    <a:pt x="1802638" y="783336"/>
                  </a:lnTo>
                  <a:lnTo>
                    <a:pt x="1760220" y="862584"/>
                  </a:lnTo>
                  <a:lnTo>
                    <a:pt x="1713357" y="938911"/>
                  </a:lnTo>
                  <a:lnTo>
                    <a:pt x="1662302" y="1012317"/>
                  </a:lnTo>
                  <a:lnTo>
                    <a:pt x="1607566" y="1083691"/>
                  </a:lnTo>
                  <a:lnTo>
                    <a:pt x="1550035" y="1152017"/>
                  </a:lnTo>
                  <a:lnTo>
                    <a:pt x="1488186" y="1216787"/>
                  </a:lnTo>
                  <a:lnTo>
                    <a:pt x="1423416" y="1278763"/>
                  </a:lnTo>
                  <a:lnTo>
                    <a:pt x="1355090" y="1337056"/>
                  </a:lnTo>
                  <a:lnTo>
                    <a:pt x="1283843" y="1391158"/>
                  </a:lnTo>
                  <a:lnTo>
                    <a:pt x="1210386" y="1442212"/>
                  </a:lnTo>
                  <a:lnTo>
                    <a:pt x="1134097" y="1489075"/>
                  </a:lnTo>
                  <a:lnTo>
                    <a:pt x="1054950" y="1531493"/>
                  </a:lnTo>
                  <a:lnTo>
                    <a:pt x="974344" y="1570355"/>
                  </a:lnTo>
                  <a:lnTo>
                    <a:pt x="891590" y="1604899"/>
                  </a:lnTo>
                  <a:lnTo>
                    <a:pt x="807389" y="1634490"/>
                  </a:lnTo>
                  <a:lnTo>
                    <a:pt x="721042" y="1660398"/>
                  </a:lnTo>
                  <a:lnTo>
                    <a:pt x="633971" y="1681226"/>
                  </a:lnTo>
                  <a:lnTo>
                    <a:pt x="546176" y="1697863"/>
                  </a:lnTo>
                  <a:lnTo>
                    <a:pt x="456933" y="1709293"/>
                  </a:lnTo>
                  <a:lnTo>
                    <a:pt x="367703" y="1716532"/>
                  </a:lnTo>
                  <a:lnTo>
                    <a:pt x="278472" y="1718691"/>
                  </a:lnTo>
                  <a:lnTo>
                    <a:pt x="278472" y="1717928"/>
                  </a:lnTo>
                  <a:lnTo>
                    <a:pt x="189242" y="1715770"/>
                  </a:lnTo>
                  <a:lnTo>
                    <a:pt x="99286" y="1708658"/>
                  </a:lnTo>
                  <a:lnTo>
                    <a:pt x="10774" y="1697101"/>
                  </a:lnTo>
                  <a:lnTo>
                    <a:pt x="0" y="1695069"/>
                  </a:lnTo>
                </a:path>
              </a:pathLst>
            </a:custGeom>
            <a:ln w="18288">
              <a:solidFill>
                <a:srgbClr val="2523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62075" cy="1090930"/>
            </a:xfrm>
            <a:custGeom>
              <a:avLst/>
              <a:gdLst/>
              <a:ahLst/>
              <a:cxnLst/>
              <a:rect l="l" t="t" r="r" b="b"/>
              <a:pathLst>
                <a:path w="1362075" h="1090930">
                  <a:moveTo>
                    <a:pt x="1361821" y="0"/>
                  </a:moveTo>
                  <a:lnTo>
                    <a:pt x="0" y="0"/>
                  </a:lnTo>
                  <a:lnTo>
                    <a:pt x="0" y="1053846"/>
                  </a:lnTo>
                  <a:lnTo>
                    <a:pt x="53249" y="1066419"/>
                  </a:lnTo>
                  <a:lnTo>
                    <a:pt x="109397" y="1076452"/>
                  </a:lnTo>
                  <a:lnTo>
                    <a:pt x="165544" y="1084452"/>
                  </a:lnTo>
                  <a:lnTo>
                    <a:pt x="221691" y="1088771"/>
                  </a:lnTo>
                  <a:lnTo>
                    <a:pt x="278561" y="1090168"/>
                  </a:lnTo>
                  <a:lnTo>
                    <a:pt x="278561" y="1090930"/>
                  </a:lnTo>
                  <a:lnTo>
                    <a:pt x="335432" y="1089533"/>
                  </a:lnTo>
                  <a:lnTo>
                    <a:pt x="391579" y="1085215"/>
                  </a:lnTo>
                  <a:lnTo>
                    <a:pt x="447725" y="1077214"/>
                  </a:lnTo>
                  <a:lnTo>
                    <a:pt x="503872" y="1067181"/>
                  </a:lnTo>
                  <a:lnTo>
                    <a:pt x="558584" y="1054227"/>
                  </a:lnTo>
                  <a:lnTo>
                    <a:pt x="613295" y="1037590"/>
                  </a:lnTo>
                  <a:lnTo>
                    <a:pt x="666559" y="1018921"/>
                  </a:lnTo>
                  <a:lnTo>
                    <a:pt x="719112" y="997203"/>
                  </a:lnTo>
                  <a:lnTo>
                    <a:pt x="770229" y="972693"/>
                  </a:lnTo>
                  <a:lnTo>
                    <a:pt x="819899" y="945388"/>
                  </a:lnTo>
                  <a:lnTo>
                    <a:pt x="868121" y="915797"/>
                  </a:lnTo>
                  <a:lnTo>
                    <a:pt x="914908" y="883412"/>
                  </a:lnTo>
                  <a:lnTo>
                    <a:pt x="960272" y="848868"/>
                  </a:lnTo>
                  <a:lnTo>
                    <a:pt x="1002741" y="812038"/>
                  </a:lnTo>
                  <a:lnTo>
                    <a:pt x="1044486" y="773176"/>
                  </a:lnTo>
                  <a:lnTo>
                    <a:pt x="1083360" y="732027"/>
                  </a:lnTo>
                  <a:lnTo>
                    <a:pt x="1120076" y="688848"/>
                  </a:lnTo>
                  <a:lnTo>
                    <a:pt x="1154620" y="643509"/>
                  </a:lnTo>
                  <a:lnTo>
                    <a:pt x="1186307" y="596646"/>
                  </a:lnTo>
                  <a:lnTo>
                    <a:pt x="1216533" y="548386"/>
                  </a:lnTo>
                  <a:lnTo>
                    <a:pt x="1243164" y="498601"/>
                  </a:lnTo>
                  <a:lnTo>
                    <a:pt x="1267650" y="447421"/>
                  </a:lnTo>
                  <a:lnTo>
                    <a:pt x="1289177" y="394843"/>
                  </a:lnTo>
                  <a:lnTo>
                    <a:pt x="1307973" y="341502"/>
                  </a:lnTo>
                  <a:lnTo>
                    <a:pt x="1324483" y="286766"/>
                  </a:lnTo>
                  <a:lnTo>
                    <a:pt x="1337437" y="232028"/>
                  </a:lnTo>
                  <a:lnTo>
                    <a:pt x="1347597" y="175768"/>
                  </a:lnTo>
                  <a:lnTo>
                    <a:pt x="1355471" y="119634"/>
                  </a:lnTo>
                  <a:lnTo>
                    <a:pt x="1359789" y="63373"/>
                  </a:lnTo>
                  <a:lnTo>
                    <a:pt x="1361186" y="6476"/>
                  </a:lnTo>
                  <a:lnTo>
                    <a:pt x="1361948" y="6476"/>
                  </a:lnTo>
                  <a:lnTo>
                    <a:pt x="1361821" y="0"/>
                  </a:lnTo>
                  <a:close/>
                </a:path>
              </a:pathLst>
            </a:custGeom>
            <a:solidFill>
              <a:srgbClr val="4985E8">
                <a:alpha val="2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1524"/>
              <a:ext cx="1362075" cy="1090930"/>
            </a:xfrm>
            <a:custGeom>
              <a:avLst/>
              <a:gdLst/>
              <a:ahLst/>
              <a:cxnLst/>
              <a:rect l="l" t="t" r="r" b="b"/>
              <a:pathLst>
                <a:path w="1362075" h="1090930">
                  <a:moveTo>
                    <a:pt x="1361820" y="0"/>
                  </a:moveTo>
                  <a:lnTo>
                    <a:pt x="1361948" y="6476"/>
                  </a:lnTo>
                  <a:lnTo>
                    <a:pt x="1361186" y="6476"/>
                  </a:lnTo>
                  <a:lnTo>
                    <a:pt x="1359789" y="63373"/>
                  </a:lnTo>
                  <a:lnTo>
                    <a:pt x="1355470" y="119634"/>
                  </a:lnTo>
                  <a:lnTo>
                    <a:pt x="1347597" y="175768"/>
                  </a:lnTo>
                  <a:lnTo>
                    <a:pt x="1337437" y="232028"/>
                  </a:lnTo>
                  <a:lnTo>
                    <a:pt x="1324483" y="286766"/>
                  </a:lnTo>
                  <a:lnTo>
                    <a:pt x="1307973" y="341502"/>
                  </a:lnTo>
                  <a:lnTo>
                    <a:pt x="1289177" y="394843"/>
                  </a:lnTo>
                  <a:lnTo>
                    <a:pt x="1267650" y="447421"/>
                  </a:lnTo>
                  <a:lnTo>
                    <a:pt x="1243164" y="498601"/>
                  </a:lnTo>
                  <a:lnTo>
                    <a:pt x="1216533" y="548386"/>
                  </a:lnTo>
                  <a:lnTo>
                    <a:pt x="1186307" y="596646"/>
                  </a:lnTo>
                  <a:lnTo>
                    <a:pt x="1154620" y="643509"/>
                  </a:lnTo>
                  <a:lnTo>
                    <a:pt x="1120076" y="688848"/>
                  </a:lnTo>
                  <a:lnTo>
                    <a:pt x="1083360" y="732027"/>
                  </a:lnTo>
                  <a:lnTo>
                    <a:pt x="1044486" y="773176"/>
                  </a:lnTo>
                  <a:lnTo>
                    <a:pt x="1002741" y="812038"/>
                  </a:lnTo>
                  <a:lnTo>
                    <a:pt x="960272" y="848868"/>
                  </a:lnTo>
                  <a:lnTo>
                    <a:pt x="914907" y="883412"/>
                  </a:lnTo>
                  <a:lnTo>
                    <a:pt x="868121" y="915797"/>
                  </a:lnTo>
                  <a:lnTo>
                    <a:pt x="819899" y="945388"/>
                  </a:lnTo>
                  <a:lnTo>
                    <a:pt x="770229" y="972693"/>
                  </a:lnTo>
                  <a:lnTo>
                    <a:pt x="719112" y="997203"/>
                  </a:lnTo>
                  <a:lnTo>
                    <a:pt x="666559" y="1018921"/>
                  </a:lnTo>
                  <a:lnTo>
                    <a:pt x="613295" y="1037590"/>
                  </a:lnTo>
                  <a:lnTo>
                    <a:pt x="558584" y="1054227"/>
                  </a:lnTo>
                  <a:lnTo>
                    <a:pt x="503872" y="1067181"/>
                  </a:lnTo>
                  <a:lnTo>
                    <a:pt x="447725" y="1077214"/>
                  </a:lnTo>
                  <a:lnTo>
                    <a:pt x="391579" y="1085215"/>
                  </a:lnTo>
                  <a:lnTo>
                    <a:pt x="335432" y="1089533"/>
                  </a:lnTo>
                  <a:lnTo>
                    <a:pt x="278561" y="1090929"/>
                  </a:lnTo>
                  <a:lnTo>
                    <a:pt x="278561" y="1090168"/>
                  </a:lnTo>
                  <a:lnTo>
                    <a:pt x="221691" y="1088771"/>
                  </a:lnTo>
                  <a:lnTo>
                    <a:pt x="165544" y="1084452"/>
                  </a:lnTo>
                  <a:lnTo>
                    <a:pt x="109397" y="1076452"/>
                  </a:lnTo>
                  <a:lnTo>
                    <a:pt x="53249" y="1066419"/>
                  </a:lnTo>
                  <a:lnTo>
                    <a:pt x="0" y="10538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62075" cy="1090930"/>
            </a:xfrm>
            <a:custGeom>
              <a:avLst/>
              <a:gdLst/>
              <a:ahLst/>
              <a:cxnLst/>
              <a:rect l="l" t="t" r="r" b="b"/>
              <a:pathLst>
                <a:path w="1362075" h="1090930">
                  <a:moveTo>
                    <a:pt x="1361821" y="0"/>
                  </a:moveTo>
                  <a:lnTo>
                    <a:pt x="1361948" y="6476"/>
                  </a:lnTo>
                  <a:lnTo>
                    <a:pt x="1361186" y="6476"/>
                  </a:lnTo>
                  <a:lnTo>
                    <a:pt x="1359789" y="63373"/>
                  </a:lnTo>
                  <a:lnTo>
                    <a:pt x="1355471" y="119634"/>
                  </a:lnTo>
                  <a:lnTo>
                    <a:pt x="1347597" y="175768"/>
                  </a:lnTo>
                  <a:lnTo>
                    <a:pt x="1337437" y="232028"/>
                  </a:lnTo>
                  <a:lnTo>
                    <a:pt x="1324483" y="286766"/>
                  </a:lnTo>
                  <a:lnTo>
                    <a:pt x="1307973" y="341502"/>
                  </a:lnTo>
                  <a:lnTo>
                    <a:pt x="1289177" y="394843"/>
                  </a:lnTo>
                  <a:lnTo>
                    <a:pt x="1267650" y="447421"/>
                  </a:lnTo>
                  <a:lnTo>
                    <a:pt x="1243164" y="498601"/>
                  </a:lnTo>
                  <a:lnTo>
                    <a:pt x="1216533" y="548386"/>
                  </a:lnTo>
                  <a:lnTo>
                    <a:pt x="1186307" y="596646"/>
                  </a:lnTo>
                  <a:lnTo>
                    <a:pt x="1154620" y="643509"/>
                  </a:lnTo>
                  <a:lnTo>
                    <a:pt x="1120076" y="688848"/>
                  </a:lnTo>
                  <a:lnTo>
                    <a:pt x="1083360" y="732027"/>
                  </a:lnTo>
                  <a:lnTo>
                    <a:pt x="1044486" y="773176"/>
                  </a:lnTo>
                  <a:lnTo>
                    <a:pt x="1002741" y="812038"/>
                  </a:lnTo>
                  <a:lnTo>
                    <a:pt x="960272" y="848868"/>
                  </a:lnTo>
                  <a:lnTo>
                    <a:pt x="914908" y="883412"/>
                  </a:lnTo>
                  <a:lnTo>
                    <a:pt x="868121" y="915797"/>
                  </a:lnTo>
                  <a:lnTo>
                    <a:pt x="819899" y="945388"/>
                  </a:lnTo>
                  <a:lnTo>
                    <a:pt x="770229" y="972693"/>
                  </a:lnTo>
                  <a:lnTo>
                    <a:pt x="719112" y="997203"/>
                  </a:lnTo>
                  <a:lnTo>
                    <a:pt x="666559" y="1018921"/>
                  </a:lnTo>
                  <a:lnTo>
                    <a:pt x="613295" y="1037590"/>
                  </a:lnTo>
                  <a:lnTo>
                    <a:pt x="558584" y="1054227"/>
                  </a:lnTo>
                  <a:lnTo>
                    <a:pt x="503872" y="1067181"/>
                  </a:lnTo>
                  <a:lnTo>
                    <a:pt x="447725" y="1077214"/>
                  </a:lnTo>
                  <a:lnTo>
                    <a:pt x="391579" y="1085215"/>
                  </a:lnTo>
                  <a:lnTo>
                    <a:pt x="335432" y="1089533"/>
                  </a:lnTo>
                  <a:lnTo>
                    <a:pt x="278561" y="1090930"/>
                  </a:lnTo>
                  <a:lnTo>
                    <a:pt x="278561" y="1090168"/>
                  </a:lnTo>
                  <a:lnTo>
                    <a:pt x="221691" y="1088771"/>
                  </a:lnTo>
                  <a:lnTo>
                    <a:pt x="165544" y="1084452"/>
                  </a:lnTo>
                  <a:lnTo>
                    <a:pt x="109397" y="1076452"/>
                  </a:lnTo>
                  <a:lnTo>
                    <a:pt x="53249" y="1066419"/>
                  </a:lnTo>
                  <a:lnTo>
                    <a:pt x="0" y="1053846"/>
                  </a:lnTo>
                </a:path>
              </a:pathLst>
            </a:custGeom>
            <a:ln w="18288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758671" y="5693664"/>
            <a:ext cx="4529455" cy="4593590"/>
          </a:xfrm>
          <a:custGeom>
            <a:avLst/>
            <a:gdLst/>
            <a:ahLst/>
            <a:cxnLst/>
            <a:rect l="l" t="t" r="r" b="b"/>
            <a:pathLst>
              <a:path w="4529455" h="4593590">
                <a:moveTo>
                  <a:pt x="0" y="2889885"/>
                </a:moveTo>
                <a:lnTo>
                  <a:pt x="3556" y="2738754"/>
                </a:lnTo>
                <a:lnTo>
                  <a:pt x="15875" y="2588133"/>
                </a:lnTo>
                <a:lnTo>
                  <a:pt x="35306" y="2437638"/>
                </a:lnTo>
                <a:lnTo>
                  <a:pt x="63373" y="2289302"/>
                </a:lnTo>
                <a:lnTo>
                  <a:pt x="98679" y="2141728"/>
                </a:lnTo>
                <a:lnTo>
                  <a:pt x="141097" y="1996947"/>
                </a:lnTo>
                <a:lnTo>
                  <a:pt x="192278" y="1854327"/>
                </a:lnTo>
                <a:lnTo>
                  <a:pt x="249809" y="1714627"/>
                </a:lnTo>
                <a:lnTo>
                  <a:pt x="314706" y="1577847"/>
                </a:lnTo>
                <a:lnTo>
                  <a:pt x="387476" y="1444625"/>
                </a:lnTo>
                <a:lnTo>
                  <a:pt x="465963" y="1315719"/>
                </a:lnTo>
                <a:lnTo>
                  <a:pt x="551688" y="1191132"/>
                </a:lnTo>
                <a:lnTo>
                  <a:pt x="643763" y="1071626"/>
                </a:lnTo>
                <a:lnTo>
                  <a:pt x="742442" y="956310"/>
                </a:lnTo>
                <a:lnTo>
                  <a:pt x="846201" y="846201"/>
                </a:lnTo>
                <a:lnTo>
                  <a:pt x="956437" y="742441"/>
                </a:lnTo>
                <a:lnTo>
                  <a:pt x="1071626" y="643763"/>
                </a:lnTo>
                <a:lnTo>
                  <a:pt x="1191133" y="551561"/>
                </a:lnTo>
                <a:lnTo>
                  <a:pt x="1315720" y="465963"/>
                </a:lnTo>
                <a:lnTo>
                  <a:pt x="1445387" y="387476"/>
                </a:lnTo>
                <a:lnTo>
                  <a:pt x="1577848" y="314705"/>
                </a:lnTo>
                <a:lnTo>
                  <a:pt x="1714627" y="249936"/>
                </a:lnTo>
                <a:lnTo>
                  <a:pt x="1854454" y="192277"/>
                </a:lnTo>
                <a:lnTo>
                  <a:pt x="1996948" y="141097"/>
                </a:lnTo>
                <a:lnTo>
                  <a:pt x="2141728" y="98678"/>
                </a:lnTo>
                <a:lnTo>
                  <a:pt x="2289429" y="63373"/>
                </a:lnTo>
                <a:lnTo>
                  <a:pt x="2437765" y="35305"/>
                </a:lnTo>
                <a:lnTo>
                  <a:pt x="2588260" y="15875"/>
                </a:lnTo>
                <a:lnTo>
                  <a:pt x="2738755" y="3555"/>
                </a:lnTo>
                <a:lnTo>
                  <a:pt x="2890012" y="0"/>
                </a:lnTo>
                <a:lnTo>
                  <a:pt x="3041269" y="3555"/>
                </a:lnTo>
                <a:lnTo>
                  <a:pt x="3191764" y="15875"/>
                </a:lnTo>
                <a:lnTo>
                  <a:pt x="3342259" y="35305"/>
                </a:lnTo>
                <a:lnTo>
                  <a:pt x="3490595" y="63373"/>
                </a:lnTo>
                <a:lnTo>
                  <a:pt x="3638296" y="98678"/>
                </a:lnTo>
                <a:lnTo>
                  <a:pt x="3782949" y="141097"/>
                </a:lnTo>
                <a:lnTo>
                  <a:pt x="3925697" y="192277"/>
                </a:lnTo>
                <a:lnTo>
                  <a:pt x="4065270" y="249936"/>
                </a:lnTo>
                <a:lnTo>
                  <a:pt x="4202049" y="314705"/>
                </a:lnTo>
                <a:lnTo>
                  <a:pt x="4335399" y="387476"/>
                </a:lnTo>
                <a:lnTo>
                  <a:pt x="4464304" y="465963"/>
                </a:lnTo>
                <a:lnTo>
                  <a:pt x="4529201" y="510539"/>
                </a:lnTo>
              </a:path>
              <a:path w="4529455" h="4593590">
                <a:moveTo>
                  <a:pt x="556133" y="4592977"/>
                </a:moveTo>
                <a:lnTo>
                  <a:pt x="466725" y="4463427"/>
                </a:lnTo>
                <a:lnTo>
                  <a:pt x="387476" y="4334522"/>
                </a:lnTo>
                <a:lnTo>
                  <a:pt x="315468" y="4201299"/>
                </a:lnTo>
                <a:lnTo>
                  <a:pt x="249809" y="4065193"/>
                </a:lnTo>
                <a:lnTo>
                  <a:pt x="192278" y="3925493"/>
                </a:lnTo>
                <a:lnTo>
                  <a:pt x="141859" y="3782898"/>
                </a:lnTo>
                <a:lnTo>
                  <a:pt x="98679" y="3637432"/>
                </a:lnTo>
                <a:lnTo>
                  <a:pt x="63373" y="3490518"/>
                </a:lnTo>
                <a:lnTo>
                  <a:pt x="35941" y="3342170"/>
                </a:lnTo>
                <a:lnTo>
                  <a:pt x="15875" y="3191637"/>
                </a:lnTo>
                <a:lnTo>
                  <a:pt x="4318" y="3041141"/>
                </a:lnTo>
                <a:lnTo>
                  <a:pt x="0" y="2889885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5592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182880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738360"/>
            <a:ext cx="18288000" cy="2540"/>
          </a:xfrm>
          <a:custGeom>
            <a:avLst/>
            <a:gdLst/>
            <a:ahLst/>
            <a:cxnLst/>
            <a:rect l="l" t="t" r="r" b="b"/>
            <a:pathLst>
              <a:path w="18288000" h="2540">
                <a:moveTo>
                  <a:pt x="18288000" y="2285"/>
                </a:moveTo>
                <a:lnTo>
                  <a:pt x="0" y="0"/>
                </a:lnTo>
              </a:path>
            </a:pathLst>
          </a:custGeom>
          <a:ln w="18288">
            <a:solidFill>
              <a:srgbClr val="25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4832" y="2459736"/>
            <a:ext cx="4596384" cy="47244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5688" y="5888736"/>
            <a:ext cx="4044696" cy="4693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2064" y="6458712"/>
            <a:ext cx="3118104" cy="37185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028570" y="2326081"/>
            <a:ext cx="6489065" cy="459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761230">
              <a:lnSpc>
                <a:spcPct val="100000"/>
              </a:lnSpc>
              <a:spcBef>
                <a:spcPts val="95"/>
              </a:spcBef>
            </a:pPr>
            <a:r>
              <a:rPr sz="3750" spc="-10" dirty="0">
                <a:solidFill>
                  <a:srgbClr val="252324"/>
                </a:solidFill>
                <a:latin typeface="Trebuchet MS"/>
                <a:cs typeface="Trebuchet MS"/>
              </a:rPr>
              <a:t>create </a:t>
            </a:r>
            <a:r>
              <a:rPr sz="3750" dirty="0">
                <a:solidFill>
                  <a:srgbClr val="252324"/>
                </a:solidFill>
                <a:latin typeface="Trebuchet MS"/>
                <a:cs typeface="Trebuchet MS"/>
              </a:rPr>
              <a:t>strong,</a:t>
            </a:r>
            <a:r>
              <a:rPr sz="3750" spc="-16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spc="75" dirty="0">
                <a:solidFill>
                  <a:srgbClr val="252324"/>
                </a:solidFill>
                <a:latin typeface="Trebuchet MS"/>
                <a:cs typeface="Trebuchet MS"/>
              </a:rPr>
              <a:t>random</a:t>
            </a:r>
            <a:r>
              <a:rPr sz="3750" spc="-6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spc="120" dirty="0">
                <a:solidFill>
                  <a:srgbClr val="252324"/>
                </a:solidFill>
                <a:latin typeface="Trebuchet MS"/>
                <a:cs typeface="Trebuchet MS"/>
              </a:rPr>
              <a:t>passwords </a:t>
            </a:r>
            <a:r>
              <a:rPr sz="3750" spc="-75" dirty="0">
                <a:solidFill>
                  <a:srgbClr val="252324"/>
                </a:solidFill>
                <a:latin typeface="Trebuchet MS"/>
                <a:cs typeface="Trebuchet MS"/>
              </a:rPr>
              <a:t>that</a:t>
            </a:r>
            <a:r>
              <a:rPr sz="3750" spc="-24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dirty="0">
                <a:solidFill>
                  <a:srgbClr val="252324"/>
                </a:solidFill>
                <a:latin typeface="Trebuchet MS"/>
                <a:cs typeface="Trebuchet MS"/>
              </a:rPr>
              <a:t>are</a:t>
            </a:r>
            <a:r>
              <a:rPr sz="3750" spc="-22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spc="-10" dirty="0">
                <a:solidFill>
                  <a:srgbClr val="252324"/>
                </a:solidFill>
                <a:latin typeface="Trebuchet MS"/>
                <a:cs typeface="Trebuchet MS"/>
              </a:rPr>
              <a:t>diffcult</a:t>
            </a:r>
            <a:r>
              <a:rPr sz="3750" spc="-16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spc="-50" dirty="0">
                <a:solidFill>
                  <a:srgbClr val="252324"/>
                </a:solidFill>
                <a:latin typeface="Trebuchet MS"/>
                <a:cs typeface="Trebuchet MS"/>
              </a:rPr>
              <a:t>for</a:t>
            </a:r>
            <a:r>
              <a:rPr sz="3750" spc="-33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spc="60" dirty="0">
                <a:solidFill>
                  <a:srgbClr val="252324"/>
                </a:solidFill>
                <a:latin typeface="Trebuchet MS"/>
                <a:cs typeface="Trebuchet MS"/>
              </a:rPr>
              <a:t>hackers</a:t>
            </a:r>
            <a:r>
              <a:rPr sz="3750" spc="-10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spc="-35" dirty="0">
                <a:solidFill>
                  <a:srgbClr val="252324"/>
                </a:solidFill>
                <a:latin typeface="Trebuchet MS"/>
                <a:cs typeface="Trebuchet MS"/>
              </a:rPr>
              <a:t>to </a:t>
            </a:r>
            <a:r>
              <a:rPr sz="3750" spc="55" dirty="0">
                <a:solidFill>
                  <a:srgbClr val="252324"/>
                </a:solidFill>
                <a:latin typeface="Trebuchet MS"/>
                <a:cs typeface="Trebuchet MS"/>
              </a:rPr>
              <a:t>guess.</a:t>
            </a:r>
            <a:r>
              <a:rPr sz="3750" spc="1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spc="95" dirty="0">
                <a:solidFill>
                  <a:srgbClr val="252324"/>
                </a:solidFill>
                <a:latin typeface="Trebuchet MS"/>
                <a:cs typeface="Trebuchet MS"/>
              </a:rPr>
              <a:t>By</a:t>
            </a:r>
            <a:r>
              <a:rPr sz="3750" spc="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spc="90" dirty="0">
                <a:solidFill>
                  <a:srgbClr val="252324"/>
                </a:solidFill>
                <a:latin typeface="Trebuchet MS"/>
                <a:cs typeface="Trebuchet MS"/>
              </a:rPr>
              <a:t>using </a:t>
            </a:r>
            <a:r>
              <a:rPr sz="3750" spc="55" dirty="0">
                <a:solidFill>
                  <a:srgbClr val="252324"/>
                </a:solidFill>
                <a:latin typeface="Trebuchet MS"/>
                <a:cs typeface="Trebuchet MS"/>
              </a:rPr>
              <a:t>these</a:t>
            </a:r>
            <a:r>
              <a:rPr sz="3750" spc="-6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spc="-10" dirty="0">
                <a:solidFill>
                  <a:srgbClr val="252324"/>
                </a:solidFill>
                <a:latin typeface="Trebuchet MS"/>
                <a:cs typeface="Trebuchet MS"/>
              </a:rPr>
              <a:t>tools, </a:t>
            </a:r>
            <a:r>
              <a:rPr sz="3750" spc="75" dirty="0">
                <a:solidFill>
                  <a:srgbClr val="252324"/>
                </a:solidFill>
                <a:latin typeface="Trebuchet MS"/>
                <a:cs typeface="Trebuchet MS"/>
              </a:rPr>
              <a:t>you</a:t>
            </a:r>
            <a:r>
              <a:rPr sz="3750" spc="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spc="50" dirty="0">
                <a:solidFill>
                  <a:srgbClr val="252324"/>
                </a:solidFill>
                <a:latin typeface="Trebuchet MS"/>
                <a:cs typeface="Trebuchet MS"/>
              </a:rPr>
              <a:t>can</a:t>
            </a:r>
            <a:r>
              <a:rPr sz="3750" spc="-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spc="50" dirty="0">
                <a:solidFill>
                  <a:srgbClr val="252324"/>
                </a:solidFill>
                <a:latin typeface="Trebuchet MS"/>
                <a:cs typeface="Trebuchet MS"/>
              </a:rPr>
              <a:t>ensure</a:t>
            </a:r>
            <a:r>
              <a:rPr sz="3750" spc="6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spc="-100" dirty="0">
                <a:solidFill>
                  <a:srgbClr val="252324"/>
                </a:solidFill>
                <a:latin typeface="Trebuchet MS"/>
                <a:cs typeface="Trebuchet MS"/>
              </a:rPr>
              <a:t>that</a:t>
            </a:r>
            <a:r>
              <a:rPr sz="3750" spc="-30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spc="-20" dirty="0">
                <a:solidFill>
                  <a:srgbClr val="252324"/>
                </a:solidFill>
                <a:latin typeface="Trebuchet MS"/>
                <a:cs typeface="Trebuchet MS"/>
              </a:rPr>
              <a:t>your </a:t>
            </a:r>
            <a:r>
              <a:rPr sz="3750" spc="80" dirty="0">
                <a:solidFill>
                  <a:srgbClr val="252324"/>
                </a:solidFill>
                <a:latin typeface="Trebuchet MS"/>
                <a:cs typeface="Trebuchet MS"/>
              </a:rPr>
              <a:t>accounts</a:t>
            </a:r>
            <a:r>
              <a:rPr sz="3750" spc="-1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dirty="0">
                <a:solidFill>
                  <a:srgbClr val="252324"/>
                </a:solidFill>
                <a:latin typeface="Trebuchet MS"/>
                <a:cs typeface="Trebuchet MS"/>
              </a:rPr>
              <a:t>are</a:t>
            </a:r>
            <a:r>
              <a:rPr sz="3750" spc="-6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spc="-10" dirty="0">
                <a:solidFill>
                  <a:srgbClr val="252324"/>
                </a:solidFill>
                <a:latin typeface="Trebuchet MS"/>
                <a:cs typeface="Trebuchet MS"/>
              </a:rPr>
              <a:t>protected</a:t>
            </a:r>
            <a:r>
              <a:rPr sz="3750" spc="-180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spc="-20" dirty="0">
                <a:solidFill>
                  <a:srgbClr val="252324"/>
                </a:solidFill>
                <a:latin typeface="Trebuchet MS"/>
                <a:cs typeface="Trebuchet MS"/>
              </a:rPr>
              <a:t>with</a:t>
            </a:r>
            <a:endParaRPr sz="3750">
              <a:latin typeface="Trebuchet MS"/>
              <a:cs typeface="Trebuchet MS"/>
            </a:endParaRPr>
          </a:p>
          <a:p>
            <a:pPr marL="4088129">
              <a:lnSpc>
                <a:spcPts val="4495"/>
              </a:lnSpc>
              <a:spcBef>
                <a:spcPts val="15"/>
              </a:spcBef>
            </a:pPr>
            <a:r>
              <a:rPr sz="3750" spc="-20" dirty="0">
                <a:solidFill>
                  <a:srgbClr val="252324"/>
                </a:solidFill>
                <a:latin typeface="Trebuchet MS"/>
                <a:cs typeface="Trebuchet MS"/>
              </a:rPr>
              <a:t>,</a:t>
            </a:r>
            <a:r>
              <a:rPr sz="3750" spc="-72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spc="45" dirty="0">
                <a:solidFill>
                  <a:srgbClr val="252324"/>
                </a:solidFill>
                <a:latin typeface="Trebuchet MS"/>
                <a:cs typeface="Trebuchet MS"/>
              </a:rPr>
              <a:t>reducing</a:t>
            </a:r>
            <a:endParaRPr sz="3750">
              <a:latin typeface="Trebuchet MS"/>
              <a:cs typeface="Trebuchet MS"/>
            </a:endParaRPr>
          </a:p>
          <a:p>
            <a:pPr marL="12700">
              <a:lnSpc>
                <a:spcPts val="4495"/>
              </a:lnSpc>
              <a:tabLst>
                <a:tab pos="5408295" algn="l"/>
              </a:tabLst>
            </a:pPr>
            <a:r>
              <a:rPr sz="3750" dirty="0">
                <a:solidFill>
                  <a:srgbClr val="252324"/>
                </a:solidFill>
                <a:latin typeface="Trebuchet MS"/>
                <a:cs typeface="Trebuchet MS"/>
              </a:rPr>
              <a:t>the</a:t>
            </a:r>
            <a:r>
              <a:rPr sz="3750" spc="-24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dirty="0">
                <a:solidFill>
                  <a:srgbClr val="252324"/>
                </a:solidFill>
                <a:latin typeface="Trebuchet MS"/>
                <a:cs typeface="Trebuchet MS"/>
              </a:rPr>
              <a:t>risk</a:t>
            </a:r>
            <a:r>
              <a:rPr sz="3750" spc="-245" dirty="0">
                <a:solidFill>
                  <a:srgbClr val="252324"/>
                </a:solidFill>
                <a:latin typeface="Trebuchet MS"/>
                <a:cs typeface="Trebuchet MS"/>
              </a:rPr>
              <a:t> </a:t>
            </a:r>
            <a:r>
              <a:rPr sz="3750" spc="-25" dirty="0">
                <a:solidFill>
                  <a:srgbClr val="252324"/>
                </a:solidFill>
                <a:latin typeface="Trebuchet MS"/>
                <a:cs typeface="Trebuchet MS"/>
              </a:rPr>
              <a:t>of</a:t>
            </a:r>
            <a:r>
              <a:rPr sz="3750" dirty="0">
                <a:solidFill>
                  <a:srgbClr val="252324"/>
                </a:solidFill>
                <a:latin typeface="Trebuchet MS"/>
                <a:cs typeface="Trebuchet MS"/>
              </a:rPr>
              <a:t>	</a:t>
            </a:r>
            <a:r>
              <a:rPr sz="3750" spc="-50" dirty="0">
                <a:solidFill>
                  <a:srgbClr val="252324"/>
                </a:solidFill>
                <a:latin typeface="Trebuchet MS"/>
                <a:cs typeface="Trebuchet MS"/>
              </a:rPr>
              <a:t>.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1888" rIns="0" bIns="0" rtlCol="0">
            <a:spAutoFit/>
          </a:bodyPr>
          <a:lstStyle/>
          <a:p>
            <a:pPr marL="1907539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THE</a:t>
            </a:r>
            <a:r>
              <a:rPr spc="-490" dirty="0"/>
              <a:t> </a:t>
            </a:r>
            <a:r>
              <a:rPr spc="-500" dirty="0"/>
              <a:t>ROL</a:t>
            </a:r>
            <a:r>
              <a:rPr dirty="0"/>
              <a:t>E</a:t>
            </a:r>
            <a:r>
              <a:rPr spc="-665" dirty="0"/>
              <a:t> </a:t>
            </a:r>
            <a:r>
              <a:rPr spc="-215" dirty="0"/>
              <a:t>OF</a:t>
            </a:r>
            <a:r>
              <a:rPr spc="-555" dirty="0"/>
              <a:t> </a:t>
            </a:r>
            <a:r>
              <a:rPr spc="-505" dirty="0"/>
              <a:t>PASS</a:t>
            </a:r>
            <a:r>
              <a:rPr spc="-530" dirty="0"/>
              <a:t>W</a:t>
            </a:r>
            <a:r>
              <a:rPr spc="-500" dirty="0"/>
              <a:t>O</a:t>
            </a:r>
            <a:r>
              <a:rPr spc="-525" dirty="0"/>
              <a:t>R</a:t>
            </a:r>
            <a:r>
              <a:rPr dirty="0"/>
              <a:t>D</a:t>
            </a:r>
            <a:r>
              <a:rPr spc="-700" dirty="0"/>
              <a:t> </a:t>
            </a:r>
            <a:r>
              <a:rPr spc="-560" dirty="0"/>
              <a:t>GENER</a:t>
            </a:r>
            <a:r>
              <a:rPr spc="-585" dirty="0"/>
              <a:t>A</a:t>
            </a:r>
            <a:r>
              <a:rPr spc="-555" dirty="0"/>
              <a:t>T</a:t>
            </a:r>
            <a:r>
              <a:rPr spc="-585" dirty="0"/>
              <a:t>O</a:t>
            </a:r>
            <a:r>
              <a:rPr spc="-560" dirty="0"/>
              <a:t>R</a:t>
            </a:r>
            <a:r>
              <a:rPr spc="-10" dirty="0"/>
              <a:t>S</a:t>
            </a: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34016" y="2389632"/>
            <a:ext cx="6208776" cy="6522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55" y="2865120"/>
            <a:ext cx="17163288" cy="6324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4405" y="1035253"/>
            <a:ext cx="12214225" cy="12363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07390" marR="5080" indent="-695325">
              <a:lnSpc>
                <a:spcPct val="100800"/>
              </a:lnSpc>
              <a:spcBef>
                <a:spcPts val="75"/>
              </a:spcBef>
            </a:pPr>
            <a:r>
              <a:rPr sz="3950" b="1" spc="-185" dirty="0">
                <a:solidFill>
                  <a:srgbClr val="000000"/>
                </a:solidFill>
                <a:latin typeface="Arial"/>
                <a:cs typeface="Arial"/>
              </a:rPr>
              <a:t>Symmetric</a:t>
            </a:r>
            <a:r>
              <a:rPr sz="3950" b="1" spc="-3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950" b="1" spc="-185" dirty="0">
                <a:solidFill>
                  <a:srgbClr val="000000"/>
                </a:solidFill>
                <a:latin typeface="Arial"/>
                <a:cs typeface="Arial"/>
              </a:rPr>
              <a:t>Encryption</a:t>
            </a:r>
            <a:r>
              <a:rPr sz="3950" b="1" spc="-3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950" b="1" spc="-220" dirty="0">
                <a:solidFill>
                  <a:srgbClr val="000000"/>
                </a:solidFill>
                <a:latin typeface="Arial"/>
                <a:cs typeface="Arial"/>
              </a:rPr>
              <a:t>using</a:t>
            </a:r>
            <a:r>
              <a:rPr sz="3950" b="1" spc="-3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950" b="1" spc="-150" dirty="0">
                <a:solidFill>
                  <a:srgbClr val="000000"/>
                </a:solidFill>
                <a:latin typeface="Arial"/>
                <a:cs typeface="Arial"/>
              </a:rPr>
              <a:t>Fernet</a:t>
            </a:r>
            <a:r>
              <a:rPr sz="3950" b="1" spc="-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950" b="1" spc="-240" dirty="0">
                <a:solidFill>
                  <a:srgbClr val="000000"/>
                </a:solidFill>
                <a:latin typeface="Arial"/>
                <a:cs typeface="Arial"/>
              </a:rPr>
              <a:t>Key</a:t>
            </a:r>
            <a:r>
              <a:rPr sz="3950" b="1" spc="-4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950" b="1" spc="-145" dirty="0">
                <a:solidFill>
                  <a:srgbClr val="000000"/>
                </a:solidFill>
                <a:latin typeface="Arial"/>
                <a:cs typeface="Arial"/>
              </a:rPr>
              <a:t>Generation</a:t>
            </a:r>
            <a:r>
              <a:rPr sz="3950" b="1" spc="-2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950" b="1" spc="-25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sz="3950" b="1" spc="-114" dirty="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sz="3950" b="1" spc="-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950" b="1" spc="-185" dirty="0">
                <a:solidFill>
                  <a:srgbClr val="000000"/>
                </a:solidFill>
                <a:latin typeface="Arial"/>
                <a:cs typeface="Arial"/>
              </a:rPr>
              <a:t>Encryption</a:t>
            </a:r>
            <a:r>
              <a:rPr sz="3950" b="1" spc="-2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950" b="1" spc="-95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3950" b="1" spc="-1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950" b="1" spc="-145" dirty="0">
                <a:solidFill>
                  <a:srgbClr val="000000"/>
                </a:solidFill>
                <a:latin typeface="Arial"/>
                <a:cs typeface="Arial"/>
              </a:rPr>
              <a:t>Decryption</a:t>
            </a:r>
            <a:r>
              <a:rPr sz="3950" b="1" spc="-2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950" b="1" spc="-300" dirty="0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516</Words>
  <Application>Microsoft Office PowerPoint</Application>
  <PresentationFormat>Custom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Microsoft Sans Serif</vt:lpstr>
      <vt:lpstr>Trebuchet MS</vt:lpstr>
      <vt:lpstr>Office Theme</vt:lpstr>
      <vt:lpstr>PowerPoint Presentation</vt:lpstr>
      <vt:lpstr>UNLOCKING SECURITY</vt:lpstr>
      <vt:lpstr>UNLOCKING SECURITY</vt:lpstr>
      <vt:lpstr>WHAT IS A PASSWORD MANAGER?</vt:lpstr>
      <vt:lpstr>Using a offers numerous benefits, including</vt:lpstr>
      <vt:lpstr>The generate_password function uses Python's random and string modules to create secure passwords tailored to the user's needs."</vt:lpstr>
      <vt:lpstr>The setup_database function initializes the database, creating a table to store the service name, username, encrypted password, and the encryption type used.</vt:lpstr>
      <vt:lpstr>THE ROLE OF PASSWORD GENERATORS</vt:lpstr>
      <vt:lpstr>Symmetric Encryption using Fernet Key Generation and Management Encryption and Decryption Process</vt:lpstr>
      <vt:lpstr>Storing encrypted passwords in the database Retrieving and decrypting passwords securely</vt:lpstr>
      <vt:lpstr>PowerPoint Presentation</vt:lpstr>
      <vt:lpstr>OUTPUT TERMIINAL</vt:lpstr>
      <vt:lpstr>HOW PASSWORD MANAGERS WORK</vt:lpstr>
      <vt:lpstr>CHOOSING THE RIGHT PASSWORD MANAGER</vt:lpstr>
      <vt:lpstr>COMMON MISCONCEPTIONS</vt:lpstr>
      <vt:lpstr>INTEGRATING PASSWORD MANAGERS</vt:lpstr>
      <vt:lpstr>BEST PRACTICES FOR PASSWORD SECURITY</vt:lpstr>
      <vt:lpstr>REAL-WORLD IMPACT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Nikhil Agrahari</cp:lastModifiedBy>
  <cp:revision>2</cp:revision>
  <dcterms:created xsi:type="dcterms:W3CDTF">2024-08-13T04:00:41Z</dcterms:created>
  <dcterms:modified xsi:type="dcterms:W3CDTF">2024-08-13T05:16:32Z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2024-08-13T00:00:00Z</vt:filetime>
  </property>
  <property fmtid="{D5CDD505-2E9C-101B-9397-08002B2CF9AE}" pid="5" name="Producer">
    <vt:lpwstr>www.ilovepdf.com</vt:lpwstr>
  </property>
</Properties>
</file>