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81" d="100"/>
          <a:sy n="81" d="100"/>
        </p:scale>
        <p:origin x="78"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DE7BCA-4349-4BC3-AD05-823B025A22F1}"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44580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DE7BCA-4349-4BC3-AD05-823B025A22F1}"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8922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DE7BCA-4349-4BC3-AD05-823B025A22F1}"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242528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DE7BCA-4349-4BC3-AD05-823B025A22F1}"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275259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DE7BCA-4349-4BC3-AD05-823B025A22F1}"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15037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DE7BCA-4349-4BC3-AD05-823B025A22F1}"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75084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DE7BCA-4349-4BC3-AD05-823B025A22F1}"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275369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DE7BCA-4349-4BC3-AD05-823B025A22F1}"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331180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7BCA-4349-4BC3-AD05-823B025A22F1}"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241584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E7BCA-4349-4BC3-AD05-823B025A22F1}"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327203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E7BCA-4349-4BC3-AD05-823B025A22F1}"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B5DB-9884-45A6-B711-C373B323BC2D}" type="slidenum">
              <a:rPr lang="en-US" smtClean="0"/>
              <a:t>‹#›</a:t>
            </a:fld>
            <a:endParaRPr lang="en-US"/>
          </a:p>
        </p:txBody>
      </p:sp>
    </p:spTree>
    <p:extLst>
      <p:ext uri="{BB962C8B-B14F-4D97-AF65-F5344CB8AC3E}">
        <p14:creationId xmlns:p14="http://schemas.microsoft.com/office/powerpoint/2010/main" val="242634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E7BCA-4349-4BC3-AD05-823B025A22F1}" type="datetimeFigureOut">
              <a:rPr lang="en-US" smtClean="0"/>
              <a:t>9/15/2016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5B5DB-9884-45A6-B711-C373B323BC2D}" type="slidenum">
              <a:rPr lang="en-US" smtClean="0"/>
              <a:t>‹#›</a:t>
            </a:fld>
            <a:endParaRPr lang="en-US"/>
          </a:p>
        </p:txBody>
      </p:sp>
    </p:spTree>
    <p:extLst>
      <p:ext uri="{BB962C8B-B14F-4D97-AF65-F5344CB8AC3E}">
        <p14:creationId xmlns:p14="http://schemas.microsoft.com/office/powerpoint/2010/main" val="279999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114550"/>
            <a:ext cx="12192000" cy="474345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89361" y="736978"/>
            <a:ext cx="4817660" cy="1354217"/>
          </a:xfrm>
          <a:prstGeom prst="rect">
            <a:avLst/>
          </a:prstGeom>
          <a:noFill/>
        </p:spPr>
        <p:txBody>
          <a:bodyPr wrap="square" rtlCol="0">
            <a:spAutoFit/>
          </a:bodyPr>
          <a:lstStyle/>
          <a:p>
            <a:r>
              <a:rPr lang="en-US" sz="3600" dirty="0" smtClean="0">
                <a:solidFill>
                  <a:schemeClr val="accent1">
                    <a:lumMod val="75000"/>
                  </a:schemeClr>
                </a:solidFill>
              </a:rPr>
              <a:t>ALLDATA – Tech Assist</a:t>
            </a:r>
          </a:p>
          <a:p>
            <a:r>
              <a:rPr lang="en-US" dirty="0" smtClean="0">
                <a:solidFill>
                  <a:schemeClr val="bg1">
                    <a:lumMod val="65000"/>
                  </a:schemeClr>
                </a:solidFill>
              </a:rPr>
              <a:t>                                           UI style specifications</a:t>
            </a:r>
          </a:p>
          <a:p>
            <a:endParaRPr lang="en-US" sz="2800" dirty="0" smtClean="0">
              <a:solidFill>
                <a:schemeClr val="accent1">
                  <a:lumMod val="50000"/>
                </a:schemeClr>
              </a:solidFill>
            </a:endParaRPr>
          </a:p>
        </p:txBody>
      </p:sp>
      <p:sp>
        <p:nvSpPr>
          <p:cNvPr id="5" name="TextBox 4"/>
          <p:cNvSpPr txBox="1"/>
          <p:nvPr/>
        </p:nvSpPr>
        <p:spPr>
          <a:xfrm>
            <a:off x="2333767" y="2578425"/>
            <a:ext cx="7738280" cy="2954655"/>
          </a:xfrm>
          <a:prstGeom prst="rect">
            <a:avLst/>
          </a:prstGeom>
          <a:noFill/>
        </p:spPr>
        <p:txBody>
          <a:bodyPr wrap="square" rtlCol="0">
            <a:spAutoFit/>
          </a:bodyPr>
          <a:lstStyle/>
          <a:p>
            <a:r>
              <a:rPr lang="en-US" sz="2400" b="1" dirty="0" smtClean="0">
                <a:solidFill>
                  <a:schemeClr val="bg1">
                    <a:lumMod val="85000"/>
                  </a:schemeClr>
                </a:solidFill>
              </a:rPr>
              <a:t>Note:</a:t>
            </a:r>
          </a:p>
          <a:p>
            <a:endParaRPr lang="en-US" dirty="0">
              <a:solidFill>
                <a:schemeClr val="bg1">
                  <a:lumMod val="85000"/>
                </a:schemeClr>
              </a:solidFill>
            </a:endParaRPr>
          </a:p>
          <a:p>
            <a:pPr marL="285750" indent="-285750">
              <a:buFont typeface="Wingdings" panose="05000000000000000000" pitchFamily="2" charset="2"/>
              <a:buChar char="Ø"/>
            </a:pPr>
            <a:r>
              <a:rPr lang="en-US" dirty="0" smtClean="0">
                <a:solidFill>
                  <a:schemeClr val="bg1">
                    <a:lumMod val="85000"/>
                  </a:schemeClr>
                </a:solidFill>
              </a:rPr>
              <a:t>This is not a 100% perfection style specifications.</a:t>
            </a:r>
          </a:p>
          <a:p>
            <a:pPr marL="285750" indent="-285750">
              <a:buFont typeface="Wingdings" panose="05000000000000000000" pitchFamily="2" charset="2"/>
              <a:buChar char="Ø"/>
            </a:pPr>
            <a:r>
              <a:rPr lang="en-US" dirty="0" smtClean="0">
                <a:solidFill>
                  <a:schemeClr val="bg1">
                    <a:lumMod val="85000"/>
                  </a:schemeClr>
                </a:solidFill>
              </a:rPr>
              <a:t>Provided based on JPG/Screen shot image (since we don’t have source file from client)</a:t>
            </a:r>
          </a:p>
          <a:p>
            <a:pPr marL="285750" indent="-285750">
              <a:buFont typeface="Wingdings" panose="05000000000000000000" pitchFamily="2" charset="2"/>
              <a:buChar char="Ø"/>
            </a:pPr>
            <a:r>
              <a:rPr lang="en-US" dirty="0" smtClean="0">
                <a:solidFill>
                  <a:schemeClr val="bg1">
                    <a:lumMod val="85000"/>
                  </a:schemeClr>
                </a:solidFill>
              </a:rPr>
              <a:t>Try to match nearest fonts for time being to start HTML development to meet the timelines. For now use ‘Arial’ font family and later need to change as per branding style guide.</a:t>
            </a:r>
          </a:p>
          <a:p>
            <a:pPr marL="285750" indent="-285750">
              <a:buFont typeface="Wingdings" panose="05000000000000000000" pitchFamily="2" charset="2"/>
              <a:buChar char="Ø"/>
            </a:pPr>
            <a:r>
              <a:rPr lang="en-US" dirty="0" smtClean="0">
                <a:solidFill>
                  <a:schemeClr val="bg1">
                    <a:lumMod val="85000"/>
                  </a:schemeClr>
                </a:solidFill>
              </a:rPr>
              <a:t>Will change font style, color &amp; sizes as per style guide - when we get it from client.</a:t>
            </a:r>
            <a:endParaRPr lang="en-US" dirty="0">
              <a:solidFill>
                <a:schemeClr val="bg1">
                  <a:lumMod val="85000"/>
                </a:schemeClr>
              </a:solidFill>
            </a:endParaRPr>
          </a:p>
        </p:txBody>
      </p:sp>
      <p:sp>
        <p:nvSpPr>
          <p:cNvPr id="6" name="TextBox 5"/>
          <p:cNvSpPr txBox="1"/>
          <p:nvPr/>
        </p:nvSpPr>
        <p:spPr>
          <a:xfrm>
            <a:off x="2435661" y="6029965"/>
            <a:ext cx="7636386" cy="523220"/>
          </a:xfrm>
          <a:prstGeom prst="rect">
            <a:avLst/>
          </a:prstGeom>
          <a:noFill/>
        </p:spPr>
        <p:txBody>
          <a:bodyPr wrap="none" rtlCol="0">
            <a:spAutoFit/>
          </a:bodyPr>
          <a:lstStyle/>
          <a:p>
            <a:r>
              <a:rPr lang="en-US" sz="1400" dirty="0" smtClean="0">
                <a:solidFill>
                  <a:schemeClr val="bg1">
                    <a:lumMod val="85000"/>
                  </a:schemeClr>
                </a:solidFill>
              </a:rPr>
              <a:t>Hope this document will help to start HTML basic frame structure (to save time and instead of waiting </a:t>
            </a:r>
          </a:p>
          <a:p>
            <a:r>
              <a:rPr lang="en-US" sz="1400" dirty="0" smtClean="0">
                <a:solidFill>
                  <a:schemeClr val="bg1">
                    <a:lumMod val="85000"/>
                  </a:schemeClr>
                </a:solidFill>
              </a:rPr>
              <a:t>for client’s style documents).</a:t>
            </a:r>
            <a:endParaRPr lang="en-US" sz="1400" dirty="0">
              <a:solidFill>
                <a:schemeClr val="bg1">
                  <a:lumMod val="85000"/>
                </a:schemeClr>
              </a:solidFill>
            </a:endParaRPr>
          </a:p>
        </p:txBody>
      </p:sp>
    </p:spTree>
    <p:extLst>
      <p:ext uri="{BB962C8B-B14F-4D97-AF65-F5344CB8AC3E}">
        <p14:creationId xmlns:p14="http://schemas.microsoft.com/office/powerpoint/2010/main" val="3129171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4737"/>
            <a:ext cx="11948859" cy="6457132"/>
          </a:xfrm>
          <a:prstGeom prst="rect">
            <a:avLst/>
          </a:prstGeom>
        </p:spPr>
      </p:pic>
    </p:spTree>
    <p:extLst>
      <p:ext uri="{BB962C8B-B14F-4D97-AF65-F5344CB8AC3E}">
        <p14:creationId xmlns:p14="http://schemas.microsoft.com/office/powerpoint/2010/main" val="2659260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7905"/>
            <a:ext cx="11887986" cy="111347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2647"/>
            <a:ext cx="12192000" cy="4152074"/>
          </a:xfrm>
          <a:prstGeom prst="rect">
            <a:avLst/>
          </a:prstGeom>
        </p:spPr>
      </p:pic>
    </p:spTree>
    <p:extLst>
      <p:ext uri="{BB962C8B-B14F-4D97-AF65-F5344CB8AC3E}">
        <p14:creationId xmlns:p14="http://schemas.microsoft.com/office/powerpoint/2010/main" val="2884152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677"/>
          <a:stretch/>
        </p:blipFill>
        <p:spPr>
          <a:xfrm>
            <a:off x="4435523" y="109181"/>
            <a:ext cx="7659822" cy="6933617"/>
          </a:xfrm>
          <a:prstGeom prst="rect">
            <a:avLst/>
          </a:prstGeom>
        </p:spPr>
      </p:pic>
    </p:spTree>
    <p:extLst>
      <p:ext uri="{BB962C8B-B14F-4D97-AF65-F5344CB8AC3E}">
        <p14:creationId xmlns:p14="http://schemas.microsoft.com/office/powerpoint/2010/main" val="2720949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921" y="0"/>
            <a:ext cx="7971079" cy="6858000"/>
          </a:xfrm>
          <a:prstGeom prst="rect">
            <a:avLst/>
          </a:prstGeom>
        </p:spPr>
      </p:pic>
    </p:spTree>
    <p:extLst>
      <p:ext uri="{BB962C8B-B14F-4D97-AF65-F5344CB8AC3E}">
        <p14:creationId xmlns:p14="http://schemas.microsoft.com/office/powerpoint/2010/main" val="3224502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Mphasis (Unleaseh the NEXT)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Shantaram B</dc:creator>
  <cp:lastModifiedBy>Priya Prabhu</cp:lastModifiedBy>
  <cp:revision>6</cp:revision>
  <dcterms:created xsi:type="dcterms:W3CDTF">2016-09-13T11:48:37Z</dcterms:created>
  <dcterms:modified xsi:type="dcterms:W3CDTF">2016-09-15T07:09:43Z</dcterms:modified>
</cp:coreProperties>
</file>