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303" r:id="rId20"/>
    <p:sldId id="304" r:id="rId21"/>
    <p:sldId id="306" r:id="rId22"/>
    <p:sldId id="307" r:id="rId23"/>
    <p:sldId id="276" r:id="rId24"/>
    <p:sldId id="277" r:id="rId25"/>
    <p:sldId id="278" r:id="rId26"/>
    <p:sldId id="308" r:id="rId27"/>
    <p:sldId id="279" r:id="rId28"/>
    <p:sldId id="280" r:id="rId29"/>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123" d="100"/>
          <a:sy n="123" d="100"/>
        </p:scale>
        <p:origin x="114"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82"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a:t>
            </a:fld>
            <a:endParaRPr lang="zh-CN" altLang="en-US" sz="1100">
              <a:latin typeface="Droid Sans" charset="0"/>
              <a:ea typeface="宋体" charset="0"/>
              <a:cs typeface="Droid Sans" charset="0"/>
            </a:endParaRPr>
          </a:p>
        </p:txBody>
      </p:sp>
      <p:sp>
        <p:nvSpPr>
          <p:cNvPr id="1048883"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Droid Sans" charset="0"/>
              <a:ea typeface="宋体" charset="0"/>
              <a:cs typeface="Droid Sans" charset="0"/>
            </a:endParaRPr>
          </a:p>
        </p:txBody>
      </p:sp>
      <p:sp>
        <p:nvSpPr>
          <p:cNvPr id="1048884"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Droid Sans" charset="0"/>
              <a:ea typeface="宋体" charset="0"/>
              <a:cs typeface="Droid Sans" charset="0"/>
            </a:endParaRPr>
          </a:p>
        </p:txBody>
      </p:sp>
      <p:sp>
        <p:nvSpPr>
          <p:cNvPr id="1048885"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1048886"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887"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Droid Sans" charset="0"/>
              <a:ea typeface="宋体" charset="0"/>
              <a:cs typeface="Droid Sans" charset="0"/>
            </a:endParaRPr>
          </a:p>
        </p:txBody>
      </p:sp>
    </p:spTree>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文本框"/>
          <p:cNvSpPr>
            <a:spLocks noGrp="1" noRot="1" noChangeAspect="1"/>
          </p:cNvSpPr>
          <p:nvPr>
            <p:ph type="sldImg"/>
          </p:nvPr>
        </p:nvSpPr>
        <p:spPr>
          <a:xfrm>
            <a:off x="138113" y="766763"/>
            <a:ext cx="6823075" cy="3838575"/>
          </a:xfrm>
        </p:spPr>
      </p:sp>
      <p:sp>
        <p:nvSpPr>
          <p:cNvPr id="1048639" name="文本框"/>
          <p:cNvSpPr>
            <a:spLocks noGrp="1"/>
          </p:cNvSpPr>
          <p:nvPr>
            <p:ph type="body" idx="1"/>
          </p:nvPr>
        </p:nvSpPr>
        <p:spPr/>
        <p:txBody>
          <a:bodyPr/>
          <a:lstStyle/>
          <a:p>
            <a:endParaRPr lang="zh-CN" altLang="en-US"/>
          </a:p>
        </p:txBody>
      </p:sp>
      <p:sp>
        <p:nvSpPr>
          <p:cNvPr id="1048640"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a:t>
            </a:fld>
            <a:endParaRPr lang="zh-CN" altLang="en-US" sz="1100">
              <a:latin typeface="Droid Sans" charset="0"/>
              <a:ea typeface="宋体" charset="0"/>
              <a:cs typeface="Droid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文本框"/>
          <p:cNvSpPr>
            <a:spLocks noGrp="1" noRot="1" noChangeAspect="1"/>
          </p:cNvSpPr>
          <p:nvPr>
            <p:ph type="sldImg"/>
          </p:nvPr>
        </p:nvSpPr>
        <p:spPr>
          <a:xfrm>
            <a:off x="138113" y="766763"/>
            <a:ext cx="6823075" cy="3838575"/>
          </a:xfrm>
        </p:spPr>
      </p:sp>
      <p:sp>
        <p:nvSpPr>
          <p:cNvPr id="1048748" name="文本框"/>
          <p:cNvSpPr>
            <a:spLocks noGrp="1"/>
          </p:cNvSpPr>
          <p:nvPr>
            <p:ph type="body" idx="1"/>
          </p:nvPr>
        </p:nvSpPr>
        <p:spPr/>
        <p:txBody>
          <a:bodyPr/>
          <a:lstStyle/>
          <a:p>
            <a:endParaRPr lang="zh-CN" altLang="en-US"/>
          </a:p>
        </p:txBody>
      </p:sp>
      <p:sp>
        <p:nvSpPr>
          <p:cNvPr id="104874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10</a:t>
            </a:fld>
            <a:endParaRPr lang="zh-CN" altLang="en-US" sz="1100">
              <a:latin typeface="Droid Sans" charset="0"/>
              <a:ea typeface="宋体" charset="0"/>
              <a:cs typeface="Droid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文本框"/>
          <p:cNvSpPr>
            <a:spLocks noGrp="1" noRot="1" noChangeAspect="1"/>
          </p:cNvSpPr>
          <p:nvPr>
            <p:ph type="sldImg"/>
          </p:nvPr>
        </p:nvSpPr>
        <p:spPr>
          <a:xfrm>
            <a:off x="138113" y="766763"/>
            <a:ext cx="6823075" cy="3838575"/>
          </a:xfrm>
        </p:spPr>
      </p:sp>
      <p:sp>
        <p:nvSpPr>
          <p:cNvPr id="1048754" name="文本框"/>
          <p:cNvSpPr>
            <a:spLocks noGrp="1"/>
          </p:cNvSpPr>
          <p:nvPr>
            <p:ph type="body" idx="1"/>
          </p:nvPr>
        </p:nvSpPr>
        <p:spPr/>
        <p:txBody>
          <a:bodyPr/>
          <a:lstStyle/>
          <a:p>
            <a:endParaRPr lang="zh-CN" altLang="en-US"/>
          </a:p>
        </p:txBody>
      </p:sp>
      <p:sp>
        <p:nvSpPr>
          <p:cNvPr id="1048755"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11</a:t>
            </a:fld>
            <a:endParaRPr lang="zh-CN" altLang="en-US" sz="1100">
              <a:latin typeface="Droid Sans" charset="0"/>
              <a:ea typeface="宋体" charset="0"/>
              <a:cs typeface="Droid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文本框"/>
          <p:cNvSpPr>
            <a:spLocks noGrp="1" noRot="1" noChangeAspect="1"/>
          </p:cNvSpPr>
          <p:nvPr>
            <p:ph type="sldImg"/>
          </p:nvPr>
        </p:nvSpPr>
        <p:spPr>
          <a:xfrm>
            <a:off x="138113" y="766763"/>
            <a:ext cx="6823075" cy="3838575"/>
          </a:xfrm>
        </p:spPr>
      </p:sp>
      <p:sp>
        <p:nvSpPr>
          <p:cNvPr id="1048760" name="文本框"/>
          <p:cNvSpPr>
            <a:spLocks noGrp="1"/>
          </p:cNvSpPr>
          <p:nvPr>
            <p:ph type="body" idx="1"/>
          </p:nvPr>
        </p:nvSpPr>
        <p:spPr/>
        <p:txBody>
          <a:bodyPr/>
          <a:lstStyle/>
          <a:p>
            <a:endParaRPr lang="zh-CN" altLang="en-US"/>
          </a:p>
        </p:txBody>
      </p:sp>
      <p:sp>
        <p:nvSpPr>
          <p:cNvPr id="1048761"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12</a:t>
            </a:fld>
            <a:endParaRPr lang="zh-CN" altLang="en-US" sz="1100">
              <a:latin typeface="Droid Sans" charset="0"/>
              <a:ea typeface="宋体" charset="0"/>
              <a:cs typeface="Droid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文本框"/>
          <p:cNvSpPr>
            <a:spLocks noGrp="1" noRot="1" noChangeAspect="1"/>
          </p:cNvSpPr>
          <p:nvPr>
            <p:ph type="sldImg"/>
          </p:nvPr>
        </p:nvSpPr>
        <p:spPr>
          <a:xfrm>
            <a:off x="138113" y="766763"/>
            <a:ext cx="6823075" cy="3838575"/>
          </a:xfrm>
        </p:spPr>
      </p:sp>
      <p:sp>
        <p:nvSpPr>
          <p:cNvPr id="1048766" name="文本框"/>
          <p:cNvSpPr>
            <a:spLocks noGrp="1"/>
          </p:cNvSpPr>
          <p:nvPr>
            <p:ph type="body" idx="1"/>
          </p:nvPr>
        </p:nvSpPr>
        <p:spPr/>
        <p:txBody>
          <a:bodyPr/>
          <a:lstStyle/>
          <a:p>
            <a:endParaRPr lang="zh-CN" altLang="en-US"/>
          </a:p>
        </p:txBody>
      </p:sp>
      <p:sp>
        <p:nvSpPr>
          <p:cNvPr id="1048767"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13</a:t>
            </a:fld>
            <a:endParaRPr lang="zh-CN" altLang="en-US" sz="1100">
              <a:latin typeface="Droid Sans" charset="0"/>
              <a:ea typeface="宋体" charset="0"/>
              <a:cs typeface="Droid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文本框"/>
          <p:cNvSpPr>
            <a:spLocks noGrp="1" noRot="1" noChangeAspect="1"/>
          </p:cNvSpPr>
          <p:nvPr>
            <p:ph type="sldImg"/>
          </p:nvPr>
        </p:nvSpPr>
        <p:spPr>
          <a:xfrm>
            <a:off x="138113" y="766763"/>
            <a:ext cx="6823075" cy="3838575"/>
          </a:xfrm>
        </p:spPr>
      </p:sp>
      <p:sp>
        <p:nvSpPr>
          <p:cNvPr id="1048772" name="文本框"/>
          <p:cNvSpPr>
            <a:spLocks noGrp="1"/>
          </p:cNvSpPr>
          <p:nvPr>
            <p:ph type="body" idx="1"/>
          </p:nvPr>
        </p:nvSpPr>
        <p:spPr/>
        <p:txBody>
          <a:bodyPr/>
          <a:lstStyle/>
          <a:p>
            <a:endParaRPr lang="zh-CN" altLang="en-US"/>
          </a:p>
        </p:txBody>
      </p:sp>
      <p:sp>
        <p:nvSpPr>
          <p:cNvPr id="104877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14</a:t>
            </a:fld>
            <a:endParaRPr lang="zh-CN" altLang="en-US" sz="1100">
              <a:latin typeface="Droid Sans" charset="0"/>
              <a:ea typeface="宋体" charset="0"/>
              <a:cs typeface="Droid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文本框"/>
          <p:cNvSpPr>
            <a:spLocks noGrp="1" noRot="1" noChangeAspect="1"/>
          </p:cNvSpPr>
          <p:nvPr>
            <p:ph type="sldImg"/>
          </p:nvPr>
        </p:nvSpPr>
        <p:spPr>
          <a:xfrm>
            <a:off x="138113" y="766763"/>
            <a:ext cx="6823075" cy="3838575"/>
          </a:xfrm>
        </p:spPr>
      </p:sp>
      <p:sp>
        <p:nvSpPr>
          <p:cNvPr id="1048779" name="文本框"/>
          <p:cNvSpPr>
            <a:spLocks noGrp="1"/>
          </p:cNvSpPr>
          <p:nvPr>
            <p:ph type="body" idx="1"/>
          </p:nvPr>
        </p:nvSpPr>
        <p:spPr/>
        <p:txBody>
          <a:bodyPr/>
          <a:lstStyle/>
          <a:p>
            <a:endParaRPr lang="zh-CN" altLang="en-US"/>
          </a:p>
        </p:txBody>
      </p:sp>
      <p:sp>
        <p:nvSpPr>
          <p:cNvPr id="1048780"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15</a:t>
            </a:fld>
            <a:endParaRPr lang="zh-CN" altLang="en-US" sz="1100">
              <a:latin typeface="Droid Sans" charset="0"/>
              <a:ea typeface="宋体" charset="0"/>
              <a:cs typeface="Droid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文本框"/>
          <p:cNvSpPr>
            <a:spLocks noGrp="1" noRot="1" noChangeAspect="1"/>
          </p:cNvSpPr>
          <p:nvPr>
            <p:ph type="sldImg"/>
          </p:nvPr>
        </p:nvSpPr>
        <p:spPr>
          <a:xfrm>
            <a:off x="138113" y="766763"/>
            <a:ext cx="6823075" cy="3838575"/>
          </a:xfrm>
        </p:spPr>
      </p:sp>
      <p:sp>
        <p:nvSpPr>
          <p:cNvPr id="1048785" name="文本框"/>
          <p:cNvSpPr>
            <a:spLocks noGrp="1"/>
          </p:cNvSpPr>
          <p:nvPr>
            <p:ph type="body" idx="1"/>
          </p:nvPr>
        </p:nvSpPr>
        <p:spPr/>
        <p:txBody>
          <a:bodyPr/>
          <a:lstStyle/>
          <a:p>
            <a:endParaRPr lang="zh-CN" altLang="en-US"/>
          </a:p>
        </p:txBody>
      </p:sp>
      <p:sp>
        <p:nvSpPr>
          <p:cNvPr id="104878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16</a:t>
            </a:fld>
            <a:endParaRPr lang="zh-CN" altLang="en-US" sz="1100">
              <a:latin typeface="Droid Sans" charset="0"/>
              <a:ea typeface="宋体" charset="0"/>
              <a:cs typeface="Droid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文本框"/>
          <p:cNvSpPr>
            <a:spLocks noGrp="1" noRot="1" noChangeAspect="1"/>
          </p:cNvSpPr>
          <p:nvPr>
            <p:ph type="sldImg"/>
          </p:nvPr>
        </p:nvSpPr>
        <p:spPr>
          <a:xfrm>
            <a:off x="138113" y="766763"/>
            <a:ext cx="6823075" cy="3838575"/>
          </a:xfrm>
        </p:spPr>
      </p:sp>
      <p:sp>
        <p:nvSpPr>
          <p:cNvPr id="1048791" name="文本框"/>
          <p:cNvSpPr>
            <a:spLocks noGrp="1"/>
          </p:cNvSpPr>
          <p:nvPr>
            <p:ph type="body" idx="1"/>
          </p:nvPr>
        </p:nvSpPr>
        <p:spPr/>
        <p:txBody>
          <a:bodyPr/>
          <a:lstStyle/>
          <a:p>
            <a:endParaRPr lang="zh-CN" altLang="en-US"/>
          </a:p>
        </p:txBody>
      </p:sp>
      <p:sp>
        <p:nvSpPr>
          <p:cNvPr id="1048792"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17</a:t>
            </a:fld>
            <a:endParaRPr lang="zh-CN" altLang="en-US" sz="1100">
              <a:latin typeface="Droid Sans" charset="0"/>
              <a:ea typeface="宋体" charset="0"/>
              <a:cs typeface="Droid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文本框"/>
          <p:cNvSpPr>
            <a:spLocks noGrp="1" noRot="1" noChangeAspect="1"/>
          </p:cNvSpPr>
          <p:nvPr>
            <p:ph type="sldImg"/>
          </p:nvPr>
        </p:nvSpPr>
        <p:spPr>
          <a:xfrm>
            <a:off x="138113" y="766763"/>
            <a:ext cx="6823075" cy="3838575"/>
          </a:xfrm>
        </p:spPr>
      </p:sp>
      <p:sp>
        <p:nvSpPr>
          <p:cNvPr id="1048797" name="文本框"/>
          <p:cNvSpPr>
            <a:spLocks noGrp="1"/>
          </p:cNvSpPr>
          <p:nvPr>
            <p:ph type="body" idx="1"/>
          </p:nvPr>
        </p:nvSpPr>
        <p:spPr/>
        <p:txBody>
          <a:bodyPr/>
          <a:lstStyle/>
          <a:p>
            <a:endParaRPr lang="zh-CN" altLang="en-US"/>
          </a:p>
        </p:txBody>
      </p:sp>
      <p:sp>
        <p:nvSpPr>
          <p:cNvPr id="104879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18</a:t>
            </a:fld>
            <a:endParaRPr lang="zh-CN" altLang="en-US" sz="1100">
              <a:latin typeface="Droid Sans" charset="0"/>
              <a:ea typeface="宋体" charset="0"/>
              <a:cs typeface="Droid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文本框"/>
          <p:cNvSpPr>
            <a:spLocks noGrp="1" noRot="1" noChangeAspect="1"/>
          </p:cNvSpPr>
          <p:nvPr>
            <p:ph type="sldImg"/>
          </p:nvPr>
        </p:nvSpPr>
        <p:spPr>
          <a:xfrm>
            <a:off x="138113" y="766763"/>
            <a:ext cx="6823075" cy="3838575"/>
          </a:xfrm>
        </p:spPr>
      </p:sp>
      <p:sp>
        <p:nvSpPr>
          <p:cNvPr id="1048802" name="文本框"/>
          <p:cNvSpPr>
            <a:spLocks noGrp="1"/>
          </p:cNvSpPr>
          <p:nvPr>
            <p:ph type="body" idx="1"/>
          </p:nvPr>
        </p:nvSpPr>
        <p:spPr/>
        <p:txBody>
          <a:bodyPr/>
          <a:lstStyle/>
          <a:p>
            <a:endParaRPr lang="zh-CN" altLang="en-US"/>
          </a:p>
        </p:txBody>
      </p:sp>
      <p:sp>
        <p:nvSpPr>
          <p:cNvPr id="104880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23</a:t>
            </a:fld>
            <a:endParaRPr lang="zh-CN" altLang="en-US" sz="1100">
              <a:latin typeface="Droid Sans" charset="0"/>
              <a:ea typeface="宋体" charset="0"/>
              <a:cs typeface="Droid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文本框"/>
          <p:cNvSpPr>
            <a:spLocks noGrp="1" noRot="1" noChangeAspect="1"/>
          </p:cNvSpPr>
          <p:nvPr>
            <p:ph type="sldImg"/>
          </p:nvPr>
        </p:nvSpPr>
        <p:spPr>
          <a:xfrm>
            <a:off x="138113" y="766763"/>
            <a:ext cx="6823075" cy="3838575"/>
          </a:xfrm>
        </p:spPr>
      </p:sp>
      <p:sp>
        <p:nvSpPr>
          <p:cNvPr id="1048675" name="文本框"/>
          <p:cNvSpPr>
            <a:spLocks noGrp="1"/>
          </p:cNvSpPr>
          <p:nvPr>
            <p:ph type="body" idx="1"/>
          </p:nvPr>
        </p:nvSpPr>
        <p:spPr/>
        <p:txBody>
          <a:bodyPr/>
          <a:lstStyle/>
          <a:p>
            <a:endParaRPr lang="zh-CN" altLang="en-US"/>
          </a:p>
        </p:txBody>
      </p:sp>
      <p:sp>
        <p:nvSpPr>
          <p:cNvPr id="104867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a:t>
            </a:fld>
            <a:endParaRPr lang="zh-CN" altLang="en-US" sz="1100">
              <a:latin typeface="Droid Sans" charset="0"/>
              <a:ea typeface="宋体" charset="0"/>
              <a:cs typeface="Droid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文本框"/>
          <p:cNvSpPr>
            <a:spLocks noGrp="1" noRot="1" noChangeAspect="1"/>
          </p:cNvSpPr>
          <p:nvPr>
            <p:ph type="sldImg"/>
          </p:nvPr>
        </p:nvSpPr>
        <p:spPr>
          <a:xfrm>
            <a:off x="138113" y="766763"/>
            <a:ext cx="6823075" cy="3838575"/>
          </a:xfrm>
        </p:spPr>
      </p:sp>
      <p:sp>
        <p:nvSpPr>
          <p:cNvPr id="1048807" name="文本框"/>
          <p:cNvSpPr>
            <a:spLocks noGrp="1"/>
          </p:cNvSpPr>
          <p:nvPr>
            <p:ph type="body" idx="1"/>
          </p:nvPr>
        </p:nvSpPr>
        <p:spPr/>
        <p:txBody>
          <a:bodyPr/>
          <a:lstStyle/>
          <a:p>
            <a:endParaRPr lang="zh-CN" altLang="en-US"/>
          </a:p>
        </p:txBody>
      </p:sp>
      <p:sp>
        <p:nvSpPr>
          <p:cNvPr id="104880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24</a:t>
            </a:fld>
            <a:endParaRPr lang="zh-CN" altLang="en-US" sz="1100">
              <a:latin typeface="Droid Sans" charset="0"/>
              <a:ea typeface="宋体" charset="0"/>
              <a:cs typeface="Droid San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文本框"/>
          <p:cNvSpPr>
            <a:spLocks noGrp="1" noRot="1" noChangeAspect="1"/>
          </p:cNvSpPr>
          <p:nvPr>
            <p:ph type="sldImg"/>
          </p:nvPr>
        </p:nvSpPr>
        <p:spPr>
          <a:xfrm>
            <a:off x="138113" y="766763"/>
            <a:ext cx="6823075" cy="3838575"/>
          </a:xfrm>
        </p:spPr>
      </p:sp>
      <p:sp>
        <p:nvSpPr>
          <p:cNvPr id="1048812" name="文本框"/>
          <p:cNvSpPr>
            <a:spLocks noGrp="1"/>
          </p:cNvSpPr>
          <p:nvPr>
            <p:ph type="body" idx="1"/>
          </p:nvPr>
        </p:nvSpPr>
        <p:spPr/>
        <p:txBody>
          <a:bodyPr/>
          <a:lstStyle/>
          <a:p>
            <a:endParaRPr lang="zh-CN" altLang="en-US"/>
          </a:p>
        </p:txBody>
      </p:sp>
      <p:sp>
        <p:nvSpPr>
          <p:cNvPr id="104881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25</a:t>
            </a:fld>
            <a:endParaRPr lang="zh-CN" altLang="en-US" sz="1100">
              <a:latin typeface="Droid Sans" charset="0"/>
              <a:ea typeface="宋体" charset="0"/>
              <a:cs typeface="Droid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文本框"/>
          <p:cNvSpPr>
            <a:spLocks noGrp="1" noRot="1" noChangeAspect="1"/>
          </p:cNvSpPr>
          <p:nvPr>
            <p:ph type="sldImg"/>
          </p:nvPr>
        </p:nvSpPr>
        <p:spPr>
          <a:xfrm>
            <a:off x="138113" y="766763"/>
            <a:ext cx="6823075" cy="3838575"/>
          </a:xfrm>
        </p:spPr>
      </p:sp>
      <p:sp>
        <p:nvSpPr>
          <p:cNvPr id="1048817" name="文本框"/>
          <p:cNvSpPr>
            <a:spLocks noGrp="1"/>
          </p:cNvSpPr>
          <p:nvPr>
            <p:ph type="body" idx="1"/>
          </p:nvPr>
        </p:nvSpPr>
        <p:spPr/>
        <p:txBody>
          <a:bodyPr/>
          <a:lstStyle/>
          <a:p>
            <a:endParaRPr lang="zh-CN" altLang="en-US"/>
          </a:p>
        </p:txBody>
      </p:sp>
      <p:sp>
        <p:nvSpPr>
          <p:cNvPr id="104881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27</a:t>
            </a:fld>
            <a:endParaRPr lang="zh-CN" altLang="en-US" sz="1100">
              <a:latin typeface="Droid Sans" charset="0"/>
              <a:ea typeface="宋体" charset="0"/>
              <a:cs typeface="Droid San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文本框"/>
          <p:cNvSpPr>
            <a:spLocks noGrp="1" noRot="1" noChangeAspect="1"/>
          </p:cNvSpPr>
          <p:nvPr>
            <p:ph type="sldImg"/>
          </p:nvPr>
        </p:nvSpPr>
        <p:spPr>
          <a:xfrm>
            <a:off x="138113" y="766763"/>
            <a:ext cx="6823075" cy="3838575"/>
          </a:xfrm>
        </p:spPr>
      </p:sp>
      <p:sp>
        <p:nvSpPr>
          <p:cNvPr id="1048822" name="文本框"/>
          <p:cNvSpPr>
            <a:spLocks noGrp="1"/>
          </p:cNvSpPr>
          <p:nvPr>
            <p:ph type="body" idx="1"/>
          </p:nvPr>
        </p:nvSpPr>
        <p:spPr/>
        <p:txBody>
          <a:bodyPr/>
          <a:lstStyle/>
          <a:p>
            <a:endParaRPr lang="zh-CN" altLang="en-US"/>
          </a:p>
        </p:txBody>
      </p:sp>
      <p:sp>
        <p:nvSpPr>
          <p:cNvPr id="10488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28</a:t>
            </a:fld>
            <a:endParaRPr lang="zh-CN" altLang="en-US" sz="1100">
              <a:latin typeface="Droid Sans" charset="0"/>
              <a:ea typeface="宋体" charset="0"/>
              <a:cs typeface="Droid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文本框"/>
          <p:cNvSpPr>
            <a:spLocks noGrp="1" noRot="1" noChangeAspect="1"/>
          </p:cNvSpPr>
          <p:nvPr>
            <p:ph type="sldImg"/>
          </p:nvPr>
        </p:nvSpPr>
        <p:spPr>
          <a:xfrm>
            <a:off x="138113" y="766763"/>
            <a:ext cx="6823075" cy="3838575"/>
          </a:xfrm>
        </p:spPr>
      </p:sp>
      <p:sp>
        <p:nvSpPr>
          <p:cNvPr id="1048682" name="文本框"/>
          <p:cNvSpPr>
            <a:spLocks noGrp="1"/>
          </p:cNvSpPr>
          <p:nvPr>
            <p:ph type="body" idx="1"/>
          </p:nvPr>
        </p:nvSpPr>
        <p:spPr/>
        <p:txBody>
          <a:bodyPr/>
          <a:lstStyle/>
          <a:p>
            <a:endParaRPr lang="zh-CN" altLang="en-US"/>
          </a:p>
        </p:txBody>
      </p:sp>
      <p:sp>
        <p:nvSpPr>
          <p:cNvPr id="104868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a:t>
            </a:fld>
            <a:endParaRPr lang="zh-CN" altLang="en-US" sz="1100">
              <a:latin typeface="Droid Sans" charset="0"/>
              <a:ea typeface="宋体" charset="0"/>
              <a:cs typeface="Droid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文本框"/>
          <p:cNvSpPr>
            <a:spLocks noGrp="1" noRot="1" noChangeAspect="1"/>
          </p:cNvSpPr>
          <p:nvPr>
            <p:ph type="sldImg"/>
          </p:nvPr>
        </p:nvSpPr>
        <p:spPr>
          <a:xfrm>
            <a:off x="138113" y="766763"/>
            <a:ext cx="6823075" cy="3838575"/>
          </a:xfrm>
        </p:spPr>
      </p:sp>
      <p:sp>
        <p:nvSpPr>
          <p:cNvPr id="1048717" name="文本框"/>
          <p:cNvSpPr>
            <a:spLocks noGrp="1"/>
          </p:cNvSpPr>
          <p:nvPr>
            <p:ph type="body" idx="1"/>
          </p:nvPr>
        </p:nvSpPr>
        <p:spPr/>
        <p:txBody>
          <a:bodyPr/>
          <a:lstStyle/>
          <a:p>
            <a:endParaRPr lang="zh-CN" altLang="en-US"/>
          </a:p>
        </p:txBody>
      </p:sp>
      <p:sp>
        <p:nvSpPr>
          <p:cNvPr id="104871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4</a:t>
            </a:fld>
            <a:endParaRPr lang="zh-CN" altLang="en-US" sz="1100">
              <a:latin typeface="Droid Sans" charset="0"/>
              <a:ea typeface="宋体" charset="0"/>
              <a:cs typeface="Droid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文本框"/>
          <p:cNvSpPr>
            <a:spLocks noGrp="1" noRot="1" noChangeAspect="1"/>
          </p:cNvSpPr>
          <p:nvPr>
            <p:ph type="sldImg"/>
          </p:nvPr>
        </p:nvSpPr>
        <p:spPr>
          <a:xfrm>
            <a:off x="138113" y="766763"/>
            <a:ext cx="6823075" cy="3838575"/>
          </a:xfrm>
        </p:spPr>
      </p:sp>
      <p:sp>
        <p:nvSpPr>
          <p:cNvPr id="1048722" name="文本框"/>
          <p:cNvSpPr>
            <a:spLocks noGrp="1"/>
          </p:cNvSpPr>
          <p:nvPr>
            <p:ph type="body" idx="1"/>
          </p:nvPr>
        </p:nvSpPr>
        <p:spPr/>
        <p:txBody>
          <a:bodyPr/>
          <a:lstStyle/>
          <a:p>
            <a:endParaRPr lang="zh-CN" altLang="en-US"/>
          </a:p>
        </p:txBody>
      </p:sp>
      <p:sp>
        <p:nvSpPr>
          <p:cNvPr id="104872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5</a:t>
            </a:fld>
            <a:endParaRPr lang="zh-CN" altLang="en-US" sz="1100">
              <a:latin typeface="Droid Sans" charset="0"/>
              <a:ea typeface="宋体" charset="0"/>
              <a:cs typeface="Droid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文本框"/>
          <p:cNvSpPr>
            <a:spLocks noGrp="1" noRot="1" noChangeAspect="1"/>
          </p:cNvSpPr>
          <p:nvPr>
            <p:ph type="sldImg"/>
          </p:nvPr>
        </p:nvSpPr>
        <p:spPr>
          <a:xfrm>
            <a:off x="138113" y="766763"/>
            <a:ext cx="6823075" cy="3838575"/>
          </a:xfrm>
        </p:spPr>
      </p:sp>
      <p:sp>
        <p:nvSpPr>
          <p:cNvPr id="1048727" name="文本框"/>
          <p:cNvSpPr>
            <a:spLocks noGrp="1"/>
          </p:cNvSpPr>
          <p:nvPr>
            <p:ph type="body" idx="1"/>
          </p:nvPr>
        </p:nvSpPr>
        <p:spPr/>
        <p:txBody>
          <a:bodyPr/>
          <a:lstStyle/>
          <a:p>
            <a:endParaRPr lang="zh-CN" altLang="en-US"/>
          </a:p>
        </p:txBody>
      </p:sp>
      <p:sp>
        <p:nvSpPr>
          <p:cNvPr id="104872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6</a:t>
            </a:fld>
            <a:endParaRPr lang="zh-CN" altLang="en-US" sz="1100">
              <a:latin typeface="Droid Sans" charset="0"/>
              <a:ea typeface="宋体" charset="0"/>
              <a:cs typeface="Droid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文本框"/>
          <p:cNvSpPr>
            <a:spLocks noGrp="1" noRot="1" noChangeAspect="1"/>
          </p:cNvSpPr>
          <p:nvPr>
            <p:ph type="sldImg"/>
          </p:nvPr>
        </p:nvSpPr>
        <p:spPr>
          <a:xfrm>
            <a:off x="138113" y="766763"/>
            <a:ext cx="6823075" cy="3838575"/>
          </a:xfrm>
        </p:spPr>
      </p:sp>
      <p:sp>
        <p:nvSpPr>
          <p:cNvPr id="1048732" name="文本框"/>
          <p:cNvSpPr>
            <a:spLocks noGrp="1"/>
          </p:cNvSpPr>
          <p:nvPr>
            <p:ph type="body" idx="1"/>
          </p:nvPr>
        </p:nvSpPr>
        <p:spPr/>
        <p:txBody>
          <a:bodyPr/>
          <a:lstStyle/>
          <a:p>
            <a:endParaRPr lang="zh-CN" altLang="en-US"/>
          </a:p>
        </p:txBody>
      </p:sp>
      <p:sp>
        <p:nvSpPr>
          <p:cNvPr id="104873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7</a:t>
            </a:fld>
            <a:endParaRPr lang="zh-CN" altLang="en-US" sz="1100">
              <a:latin typeface="Droid Sans" charset="0"/>
              <a:ea typeface="宋体" charset="0"/>
              <a:cs typeface="Droid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文本框"/>
          <p:cNvSpPr>
            <a:spLocks noGrp="1" noRot="1" noChangeAspect="1"/>
          </p:cNvSpPr>
          <p:nvPr>
            <p:ph type="sldImg"/>
          </p:nvPr>
        </p:nvSpPr>
        <p:spPr>
          <a:xfrm>
            <a:off x="138113" y="766763"/>
            <a:ext cx="6823075" cy="3838575"/>
          </a:xfrm>
        </p:spPr>
      </p:sp>
      <p:sp>
        <p:nvSpPr>
          <p:cNvPr id="1048737" name="文本框"/>
          <p:cNvSpPr>
            <a:spLocks noGrp="1"/>
          </p:cNvSpPr>
          <p:nvPr>
            <p:ph type="body" idx="1"/>
          </p:nvPr>
        </p:nvSpPr>
        <p:spPr/>
        <p:txBody>
          <a:bodyPr/>
          <a:lstStyle/>
          <a:p>
            <a:endParaRPr lang="zh-CN" altLang="en-US"/>
          </a:p>
        </p:txBody>
      </p:sp>
      <p:sp>
        <p:nvSpPr>
          <p:cNvPr id="104873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8</a:t>
            </a:fld>
            <a:endParaRPr lang="zh-CN" altLang="en-US" sz="1100">
              <a:latin typeface="Droid Sans" charset="0"/>
              <a:ea typeface="宋体" charset="0"/>
              <a:cs typeface="Droid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文本框"/>
          <p:cNvSpPr>
            <a:spLocks noGrp="1" noRot="1" noChangeAspect="1"/>
          </p:cNvSpPr>
          <p:nvPr>
            <p:ph type="sldImg"/>
          </p:nvPr>
        </p:nvSpPr>
        <p:spPr>
          <a:xfrm>
            <a:off x="138113" y="766763"/>
            <a:ext cx="6823075" cy="3838575"/>
          </a:xfrm>
        </p:spPr>
      </p:sp>
      <p:sp>
        <p:nvSpPr>
          <p:cNvPr id="1048742" name="文本框"/>
          <p:cNvSpPr>
            <a:spLocks noGrp="1"/>
          </p:cNvSpPr>
          <p:nvPr>
            <p:ph type="body" idx="1"/>
          </p:nvPr>
        </p:nvSpPr>
        <p:spPr/>
        <p:txBody>
          <a:bodyPr/>
          <a:lstStyle/>
          <a:p>
            <a:endParaRPr lang="zh-CN" altLang="en-US"/>
          </a:p>
        </p:txBody>
      </p:sp>
      <p:sp>
        <p:nvSpPr>
          <p:cNvPr id="1048743"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9</a:t>
            </a:fld>
            <a:endParaRPr lang="zh-CN" altLang="en-US" sz="1100">
              <a:latin typeface="Droid Sans" charset="0"/>
              <a:ea typeface="宋体" charset="0"/>
              <a:cs typeface="Droid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24"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1048825" name="文本框"/>
          <p:cNvSpPr>
            <a:spLocks noGrp="1"/>
          </p:cNvSpPr>
          <p:nvPr>
            <p:ph type="subTitle" idx="1"/>
          </p:nvPr>
        </p:nvSpPr>
        <p:spPr>
          <a:xfrm>
            <a:off x="1828800" y="3886199"/>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8826"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27" name="文本框"/>
          <p:cNvSpPr>
            <a:spLocks noGrp="1"/>
          </p:cNvSpPr>
          <p:nvPr>
            <p:ph type="ftr" sz="quarter" idx="11"/>
          </p:nvPr>
        </p:nvSpPr>
        <p:spPr/>
        <p:txBody>
          <a:bodyPr/>
          <a:lstStyle/>
          <a:p>
            <a:endParaRPr lang="zh-CN" altLang="en-US"/>
          </a:p>
        </p:txBody>
      </p:sp>
      <p:sp>
        <p:nvSpPr>
          <p:cNvPr id="1048828"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048865" name="文本框"/>
          <p:cNvSpPr>
            <a:spLocks noGrp="1"/>
          </p:cNvSpPr>
          <p:nvPr>
            <p:ph type="title"/>
          </p:nvPr>
        </p:nvSpPr>
        <p:spPr/>
        <p:txBody>
          <a:bodyPr/>
          <a:lstStyle/>
          <a:p>
            <a:r>
              <a:rPr lang="zh-CN" altLang="en-US" smtClean="0"/>
              <a:t>单击此处编辑母版标题样式</a:t>
            </a:r>
            <a:endParaRPr lang="zh-CN" altLang="en-US"/>
          </a:p>
        </p:txBody>
      </p:sp>
      <p:sp>
        <p:nvSpPr>
          <p:cNvPr id="1048866"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67"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68" name="文本框"/>
          <p:cNvSpPr>
            <a:spLocks noGrp="1"/>
          </p:cNvSpPr>
          <p:nvPr>
            <p:ph type="ftr" sz="quarter" idx="11"/>
          </p:nvPr>
        </p:nvSpPr>
        <p:spPr/>
        <p:txBody>
          <a:bodyPr/>
          <a:lstStyle/>
          <a:p>
            <a:endParaRPr lang="zh-CN" altLang="en-US"/>
          </a:p>
        </p:txBody>
      </p:sp>
      <p:sp>
        <p:nvSpPr>
          <p:cNvPr id="104886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833"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1048834"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35"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36" name="文本框"/>
          <p:cNvSpPr>
            <a:spLocks noGrp="1"/>
          </p:cNvSpPr>
          <p:nvPr>
            <p:ph type="ftr" sz="quarter" idx="11"/>
          </p:nvPr>
        </p:nvSpPr>
        <p:spPr/>
        <p:txBody>
          <a:bodyPr/>
          <a:lstStyle/>
          <a:p>
            <a:endParaRPr lang="zh-CN" altLang="en-US"/>
          </a:p>
        </p:txBody>
      </p:sp>
      <p:sp>
        <p:nvSpPr>
          <p:cNvPr id="104883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30" name="组合"/>
          <p:cNvGrpSpPr/>
          <p:nvPr/>
        </p:nvGrpSpPr>
        <p:grpSpPr>
          <a:xfrm>
            <a:off x="0" y="228600"/>
            <a:ext cx="2851515" cy="6638628"/>
            <a:chOff x="0" y="228600"/>
            <a:chExt cx="2851515" cy="6638628"/>
          </a:xfrm>
        </p:grpSpPr>
        <p:sp>
          <p:nvSpPr>
            <p:cNvPr id="1048606"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607"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608"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609"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610"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611"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612"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613"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614"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615"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616"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617"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31" name="组合"/>
          <p:cNvGrpSpPr/>
          <p:nvPr/>
        </p:nvGrpSpPr>
        <p:grpSpPr>
          <a:xfrm>
            <a:off x="27221" y="-785"/>
            <a:ext cx="2356672" cy="6854037"/>
            <a:chOff x="27221" y="-785"/>
            <a:chExt cx="2356672" cy="6854037"/>
          </a:xfrm>
        </p:grpSpPr>
        <p:sp>
          <p:nvSpPr>
            <p:cNvPr id="1048618"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619"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620"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621"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622"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623"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624"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625"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626"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627"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628"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629"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30" name="矩形"/>
          <p:cNvSpPr/>
          <p:nvPr/>
        </p:nvSpPr>
        <p:spPr>
          <a:xfrm>
            <a:off x="0" y="0"/>
            <a:ext cx="182880" cy="6858000"/>
          </a:xfrm>
          <a:prstGeom prst="rect">
            <a:avLst/>
          </a:prstGeom>
          <a:solidFill>
            <a:schemeClr val="tx2"/>
          </a:solidFill>
          <a:ln w="9525" cap="flat" cmpd="sng">
            <a:noFill/>
            <a:prstDash val="solid"/>
            <a:round/>
          </a:ln>
        </p:spPr>
      </p:sp>
      <p:sp>
        <p:nvSpPr>
          <p:cNvPr id="1048631"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32"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48633"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34" name="曲线"/>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48635"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49" name="组合"/>
          <p:cNvGrpSpPr/>
          <p:nvPr/>
        </p:nvGrpSpPr>
        <p:grpSpPr>
          <a:xfrm>
            <a:off x="0" y="228600"/>
            <a:ext cx="2851515" cy="6638628"/>
            <a:chOff x="0" y="228600"/>
            <a:chExt cx="2851515" cy="6638628"/>
          </a:xfrm>
        </p:grpSpPr>
        <p:sp>
          <p:nvSpPr>
            <p:cNvPr id="1048641"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642"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643"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644"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645"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646"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647"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648"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649"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650"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651"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652"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50" name="组合"/>
          <p:cNvGrpSpPr/>
          <p:nvPr/>
        </p:nvGrpSpPr>
        <p:grpSpPr>
          <a:xfrm>
            <a:off x="27221" y="-785"/>
            <a:ext cx="2356672" cy="6854037"/>
            <a:chOff x="27221" y="-785"/>
            <a:chExt cx="2356672" cy="6854037"/>
          </a:xfrm>
        </p:grpSpPr>
        <p:sp>
          <p:nvSpPr>
            <p:cNvPr id="1048653"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654"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655"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656"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657"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658"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659"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660"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661"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662"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663"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664"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65" name="矩形"/>
          <p:cNvSpPr/>
          <p:nvPr/>
        </p:nvSpPr>
        <p:spPr>
          <a:xfrm>
            <a:off x="0" y="0"/>
            <a:ext cx="182880" cy="6858000"/>
          </a:xfrm>
          <a:prstGeom prst="rect">
            <a:avLst/>
          </a:prstGeom>
          <a:solidFill>
            <a:schemeClr val="tx2"/>
          </a:solidFill>
          <a:ln w="9525" cap="flat" cmpd="sng">
            <a:noFill/>
            <a:prstDash val="solid"/>
            <a:round/>
          </a:ln>
        </p:spPr>
      </p:sp>
      <p:sp>
        <p:nvSpPr>
          <p:cNvPr id="1048666"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67"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668"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48669"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70" name="曲线"/>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48671"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58" name="组合"/>
          <p:cNvGrpSpPr/>
          <p:nvPr/>
        </p:nvGrpSpPr>
        <p:grpSpPr>
          <a:xfrm>
            <a:off x="0" y="228600"/>
            <a:ext cx="2851515" cy="6638628"/>
            <a:chOff x="0" y="228600"/>
            <a:chExt cx="2851515" cy="6638628"/>
          </a:xfrm>
        </p:grpSpPr>
        <p:sp>
          <p:nvSpPr>
            <p:cNvPr id="1048684"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685"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686"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687"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688"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689"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690"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691"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692"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693"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694"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695"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59" name="组合"/>
          <p:cNvGrpSpPr/>
          <p:nvPr/>
        </p:nvGrpSpPr>
        <p:grpSpPr>
          <a:xfrm>
            <a:off x="27221" y="-785"/>
            <a:ext cx="2356672" cy="6854037"/>
            <a:chOff x="27221" y="-785"/>
            <a:chExt cx="2356672" cy="6854037"/>
          </a:xfrm>
        </p:grpSpPr>
        <p:sp>
          <p:nvSpPr>
            <p:cNvPr id="1048696"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697"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698"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699"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700"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701"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702"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703"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704"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705"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706"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707"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708" name="矩形"/>
          <p:cNvSpPr/>
          <p:nvPr/>
        </p:nvSpPr>
        <p:spPr>
          <a:xfrm>
            <a:off x="0" y="0"/>
            <a:ext cx="182880" cy="6858000"/>
          </a:xfrm>
          <a:prstGeom prst="rect">
            <a:avLst/>
          </a:prstGeom>
          <a:solidFill>
            <a:schemeClr val="tx2"/>
          </a:solidFill>
          <a:ln w="9525" cap="flat" cmpd="sng">
            <a:noFill/>
            <a:prstDash val="solid"/>
            <a:round/>
          </a:ln>
        </p:spPr>
      </p:sp>
      <p:sp>
        <p:nvSpPr>
          <p:cNvPr id="1048709"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zh-CN" altLang="en-US" sz="2000" b="1"/>
              <a:t>单击此处编辑母版标题样式</a:t>
            </a:r>
          </a:p>
        </p:txBody>
      </p:sp>
      <p:pic>
        <p:nvPicPr>
          <p:cNvPr id="2097152" name="图片"/>
          <p:cNvPicPr>
            <a:picLocks noGrp="1"/>
          </p:cNvPicPr>
          <p:nvPr>
            <p:ph idx="1"/>
          </p:nvPr>
        </p:nvPicPr>
        <p:blipFill>
          <a:blip/>
        </p:blipFill>
        <p:spPr>
          <a:xfrm>
            <a:off x="1792288" y="612775"/>
            <a:ext cx="5486400" cy="4114800"/>
          </a:xfrm>
          <a:prstGeom prst="rect">
            <a:avLst/>
          </a:prstGeom>
          <a:noFill/>
          <a:ln w="12700" cap="flat" cmpd="sng">
            <a:noFill/>
            <a:prstDash val="solid"/>
            <a:miter/>
          </a:ln>
        </p:spPr>
      </p:pic>
      <p:sp>
        <p:nvSpPr>
          <p:cNvPr id="1048710"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buNone/>
            </a:pPr>
            <a:r>
              <a:rPr lang="zh-CN" altLang="en-US" sz="1400"/>
              <a:t>单击此处编辑母版文本样式</a:t>
            </a:r>
          </a:p>
        </p:txBody>
      </p:sp>
      <p:sp>
        <p:nvSpPr>
          <p:cNvPr id="1048711" name="文本框"/>
          <p:cNvSpPr>
            <a:spLocks noGrp="1"/>
          </p:cNvSpPr>
          <p:nvPr>
            <p:ph type="dt" idx="10"/>
          </p:nvPr>
        </p:nvSpPr>
        <p:spPr>
          <a:xfrm>
            <a:off x="10361612" y="6130437"/>
            <a:ext cx="1146283" cy="370396"/>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048712" name="文本框"/>
          <p:cNvSpPr>
            <a:spLocks noGrp="1"/>
          </p:cNvSpPr>
          <p:nvPr>
            <p:ph type="ftr"/>
          </p:nvPr>
        </p:nvSpPr>
        <p:spPr>
          <a:xfrm>
            <a:off x="2589212" y="6135808"/>
            <a:ext cx="76199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048713" name="文本框"/>
          <p:cNvSpPr>
            <a:spLocks noGrp="1"/>
          </p:cNvSpPr>
          <p:nvPr>
            <p:ph type="sldNum"/>
          </p:nvPr>
        </p:nvSpPr>
        <p:spPr>
          <a:xfrm>
            <a:off x="531812" y="787782"/>
            <a:ext cx="779767" cy="36512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Droid Sans" charset="0"/>
              </a:rPr>
              <a:t>‹#›</a:t>
            </a:fld>
            <a:endParaRPr lang="zh-CN" altLang="en-US">
              <a:latin typeface="Droid Sans" charset="0"/>
              <a:ea typeface="宋体" charset="0"/>
              <a:cs typeface="Droid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860" name="文本框"/>
          <p:cNvSpPr>
            <a:spLocks noGrp="1"/>
          </p:cNvSpPr>
          <p:nvPr>
            <p:ph type="title"/>
          </p:nvPr>
        </p:nvSpPr>
        <p:spPr/>
        <p:txBody>
          <a:bodyPr/>
          <a:lstStyle/>
          <a:p>
            <a:r>
              <a:rPr lang="zh-CN" altLang="en-US" smtClean="0"/>
              <a:t>单击此处编辑母版标题样式</a:t>
            </a:r>
            <a:endParaRPr lang="zh-CN" altLang="en-US"/>
          </a:p>
        </p:txBody>
      </p:sp>
      <p:sp>
        <p:nvSpPr>
          <p:cNvPr id="1048861"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62"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63" name="文本框"/>
          <p:cNvSpPr>
            <a:spLocks noGrp="1"/>
          </p:cNvSpPr>
          <p:nvPr>
            <p:ph type="ftr" sz="quarter" idx="11"/>
          </p:nvPr>
        </p:nvSpPr>
        <p:spPr/>
        <p:txBody>
          <a:bodyPr/>
          <a:lstStyle/>
          <a:p>
            <a:endParaRPr lang="zh-CN" altLang="en-US"/>
          </a:p>
        </p:txBody>
      </p:sp>
      <p:sp>
        <p:nvSpPr>
          <p:cNvPr id="104886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44"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48845"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8846"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47" name="文本框"/>
          <p:cNvSpPr>
            <a:spLocks noGrp="1"/>
          </p:cNvSpPr>
          <p:nvPr>
            <p:ph type="ftr" sz="quarter" idx="11"/>
          </p:nvPr>
        </p:nvSpPr>
        <p:spPr/>
        <p:txBody>
          <a:bodyPr/>
          <a:lstStyle/>
          <a:p>
            <a:endParaRPr lang="zh-CN" altLang="en-US"/>
          </a:p>
        </p:txBody>
      </p:sp>
      <p:sp>
        <p:nvSpPr>
          <p:cNvPr id="1048848"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70" name="文本框"/>
          <p:cNvSpPr>
            <a:spLocks noGrp="1"/>
          </p:cNvSpPr>
          <p:nvPr>
            <p:ph type="title"/>
          </p:nvPr>
        </p:nvSpPr>
        <p:spPr/>
        <p:txBody>
          <a:bodyPr/>
          <a:lstStyle/>
          <a:p>
            <a:r>
              <a:rPr lang="zh-CN" altLang="en-US" smtClean="0"/>
              <a:t>单击此处编辑母版标题样式</a:t>
            </a:r>
            <a:endParaRPr lang="zh-CN" altLang="en-US"/>
          </a:p>
        </p:txBody>
      </p:sp>
      <p:sp>
        <p:nvSpPr>
          <p:cNvPr id="104887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3"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74" name="文本框"/>
          <p:cNvSpPr>
            <a:spLocks noGrp="1"/>
          </p:cNvSpPr>
          <p:nvPr>
            <p:ph type="ftr" sz="quarter" idx="11"/>
          </p:nvPr>
        </p:nvSpPr>
        <p:spPr/>
        <p:txBody>
          <a:bodyPr/>
          <a:lstStyle/>
          <a:p>
            <a:endParaRPr lang="zh-CN" altLang="en-US"/>
          </a:p>
        </p:txBody>
      </p:sp>
      <p:sp>
        <p:nvSpPr>
          <p:cNvPr id="104887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49" name="文本框"/>
          <p:cNvSpPr>
            <a:spLocks noGrp="1"/>
          </p:cNvSpPr>
          <p:nvPr>
            <p:ph type="title"/>
          </p:nvPr>
        </p:nvSpPr>
        <p:spPr/>
        <p:txBody>
          <a:bodyPr/>
          <a:lstStyle/>
          <a:p>
            <a:r>
              <a:rPr lang="zh-CN" altLang="en-US" smtClean="0"/>
              <a:t>单击此处编辑母版标题样式</a:t>
            </a:r>
            <a:endParaRPr lang="zh-CN" altLang="en-US"/>
          </a:p>
        </p:txBody>
      </p:sp>
      <p:sp>
        <p:nvSpPr>
          <p:cNvPr id="1048850"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85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52"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85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54"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55" name="文本框"/>
          <p:cNvSpPr>
            <a:spLocks noGrp="1"/>
          </p:cNvSpPr>
          <p:nvPr>
            <p:ph type="ftr" sz="quarter" idx="11"/>
          </p:nvPr>
        </p:nvSpPr>
        <p:spPr/>
        <p:txBody>
          <a:bodyPr/>
          <a:lstStyle/>
          <a:p>
            <a:endParaRPr lang="zh-CN" altLang="en-US"/>
          </a:p>
        </p:txBody>
      </p:sp>
      <p:sp>
        <p:nvSpPr>
          <p:cNvPr id="104885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29" name="文本框"/>
          <p:cNvSpPr>
            <a:spLocks noGrp="1"/>
          </p:cNvSpPr>
          <p:nvPr>
            <p:ph type="title"/>
          </p:nvPr>
        </p:nvSpPr>
        <p:spPr/>
        <p:txBody>
          <a:bodyPr/>
          <a:lstStyle/>
          <a:p>
            <a:r>
              <a:rPr lang="zh-CN" altLang="en-US" smtClean="0"/>
              <a:t>单击此处编辑母版标题样式</a:t>
            </a:r>
            <a:endParaRPr lang="zh-CN" altLang="en-US"/>
          </a:p>
        </p:txBody>
      </p:sp>
      <p:sp>
        <p:nvSpPr>
          <p:cNvPr id="1048830"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31" name="文本框"/>
          <p:cNvSpPr>
            <a:spLocks noGrp="1"/>
          </p:cNvSpPr>
          <p:nvPr>
            <p:ph type="ftr" sz="quarter" idx="11"/>
          </p:nvPr>
        </p:nvSpPr>
        <p:spPr/>
        <p:txBody>
          <a:bodyPr/>
          <a:lstStyle/>
          <a:p>
            <a:endParaRPr lang="zh-CN" altLang="en-US"/>
          </a:p>
        </p:txBody>
      </p:sp>
      <p:sp>
        <p:nvSpPr>
          <p:cNvPr id="1048832"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857"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58" name="文本框"/>
          <p:cNvSpPr>
            <a:spLocks noGrp="1"/>
          </p:cNvSpPr>
          <p:nvPr>
            <p:ph type="ftr" sz="quarter" idx="11"/>
          </p:nvPr>
        </p:nvSpPr>
        <p:spPr/>
        <p:txBody>
          <a:bodyPr/>
          <a:lstStyle/>
          <a:p>
            <a:endParaRPr lang="zh-CN" altLang="en-US"/>
          </a:p>
        </p:txBody>
      </p:sp>
      <p:sp>
        <p:nvSpPr>
          <p:cNvPr id="104885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76"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4887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8"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879"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80" name="文本框"/>
          <p:cNvSpPr>
            <a:spLocks noGrp="1"/>
          </p:cNvSpPr>
          <p:nvPr>
            <p:ph type="ftr" sz="quarter" idx="11"/>
          </p:nvPr>
        </p:nvSpPr>
        <p:spPr/>
        <p:txBody>
          <a:bodyPr/>
          <a:lstStyle/>
          <a:p>
            <a:endParaRPr lang="zh-CN" altLang="en-US"/>
          </a:p>
        </p:txBody>
      </p:sp>
      <p:sp>
        <p:nvSpPr>
          <p:cNvPr id="1048881"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38"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48839"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40"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841"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42" name="文本框"/>
          <p:cNvSpPr>
            <a:spLocks noGrp="1"/>
          </p:cNvSpPr>
          <p:nvPr>
            <p:ph type="ftr" sz="quarter" idx="11"/>
          </p:nvPr>
        </p:nvSpPr>
        <p:spPr/>
        <p:txBody>
          <a:bodyPr/>
          <a:lstStyle/>
          <a:p>
            <a:endParaRPr lang="zh-CN" altLang="en-US"/>
          </a:p>
        </p:txBody>
      </p:sp>
      <p:sp>
        <p:nvSpPr>
          <p:cNvPr id="1048843"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13" name="组合"/>
          <p:cNvGrpSpPr/>
          <p:nvPr/>
        </p:nvGrpSpPr>
        <p:grpSpPr>
          <a:xfrm>
            <a:off x="0" y="228600"/>
            <a:ext cx="2851515" cy="6638628"/>
            <a:chOff x="0" y="228600"/>
            <a:chExt cx="2851515" cy="6638628"/>
          </a:xfrm>
        </p:grpSpPr>
        <p:sp>
          <p:nvSpPr>
            <p:cNvPr id="1048576"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577"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578"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579"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580"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581"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582"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583"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584"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585"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586"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587"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14" name="组合"/>
          <p:cNvGrpSpPr/>
          <p:nvPr/>
        </p:nvGrpSpPr>
        <p:grpSpPr>
          <a:xfrm>
            <a:off x="27221" y="-785"/>
            <a:ext cx="2356672" cy="6854037"/>
            <a:chOff x="27221" y="-785"/>
            <a:chExt cx="2356672" cy="6854037"/>
          </a:xfrm>
        </p:grpSpPr>
        <p:sp>
          <p:nvSpPr>
            <p:cNvPr id="1048588"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589"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590"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591"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592"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593"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594"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595"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596"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597"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598"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599"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00" name="矩形"/>
          <p:cNvSpPr/>
          <p:nvPr/>
        </p:nvSpPr>
        <p:spPr>
          <a:xfrm>
            <a:off x="0" y="0"/>
            <a:ext cx="182880" cy="6858000"/>
          </a:xfrm>
          <a:prstGeom prst="rect">
            <a:avLst/>
          </a:prstGeom>
          <a:solidFill>
            <a:schemeClr val="tx2"/>
          </a:solidFill>
          <a:ln w="9525" cap="flat" cmpd="sng">
            <a:noFill/>
            <a:prstDash val="solid"/>
            <a:round/>
          </a:ln>
        </p:spPr>
      </p:sp>
      <p:sp>
        <p:nvSpPr>
          <p:cNvPr id="1048601"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02" name="文本框"/>
          <p:cNvSpPr>
            <a:spLocks noGrp="1"/>
          </p:cNvSpPr>
          <p:nvPr>
            <p:ph type="body" idx="1"/>
          </p:nvPr>
        </p:nvSpPr>
        <p:spPr>
          <a:xfrm>
            <a:off x="2589212" y="2133600"/>
            <a:ext cx="8915400" cy="3886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603" name="文本框"/>
          <p:cNvSpPr>
            <a:spLocks noGrp="1"/>
          </p:cNvSpPr>
          <p:nvPr>
            <p:ph type="dt" idx="2"/>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Century Gothic" charset="0"/>
                <a:ea typeface="幼圆" charset="0"/>
                <a:cs typeface="Century Gothic" charset="0"/>
              </a:rPr>
              <a:t>11/1/2023</a:t>
            </a:fld>
            <a:endParaRPr lang="zh-CN" altLang="en-US" sz="900">
              <a:solidFill>
                <a:srgbClr val="898989"/>
              </a:solidFill>
              <a:latin typeface="Century Gothic" charset="0"/>
              <a:ea typeface="幼圆" charset="0"/>
              <a:cs typeface="Century Gothic" charset="0"/>
            </a:endParaRPr>
          </a:p>
        </p:txBody>
      </p:sp>
      <p:sp>
        <p:nvSpPr>
          <p:cNvPr id="1048604" name="文本框"/>
          <p:cNvSpPr>
            <a:spLocks noGrp="1"/>
          </p:cNvSpPr>
          <p:nvPr>
            <p:ph type="ftr" idx="3"/>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05" name="文本框"/>
          <p:cNvSpPr>
            <a:spLocks noGrp="1"/>
          </p:cNvSpPr>
          <p:nvPr>
            <p:ph type="sldNum" idx="4"/>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eaLnBrk="1" fontAlgn="auto" latinLnBrk="0" hangingPunct="1">
        <a:spcBef>
          <a:spcPts val="0"/>
        </a:spcBef>
        <a:buNone/>
        <a:defRPr sz="3600" kern="1200">
          <a:solidFill>
            <a:srgbClr val="262626"/>
          </a:solidFill>
          <a:latin typeface="Century Gothic" charset="0"/>
          <a:ea typeface="幼圆" charset="0"/>
          <a:cs typeface="Century Gothic" charset="0"/>
        </a:defRPr>
      </a:lvl1pPr>
    </p:titleStyle>
    <p:bodyStyle>
      <a:lvl1pPr marL="342900" indent="-342900" algn="l" defTabSz="914400" eaLnBrk="1" fontAlgn="auto" latinLnBrk="0" hangingPunct="1">
        <a:spcBef>
          <a:spcPts val="1000"/>
        </a:spcBef>
        <a:spcAft>
          <a:spcPts val="0"/>
        </a:spcAft>
        <a:buClr>
          <a:schemeClr val="accent1"/>
        </a:buClr>
        <a:buFont typeface="Wingdings 3" charset="2"/>
        <a:buChar char=""/>
        <a:defRPr sz="1800" kern="1200">
          <a:solidFill>
            <a:srgbClr val="404040"/>
          </a:solidFill>
          <a:latin typeface="Century Gothic" charset="0"/>
          <a:ea typeface="幼圆" charset="0"/>
          <a:cs typeface="Century Gothic" charset="0"/>
        </a:defRPr>
      </a:lvl1pPr>
      <a:lvl2pPr marL="742950" indent="-285750" algn="l" defTabSz="914400" eaLnBrk="1" fontAlgn="auto" latinLnBrk="0" hangingPunct="1">
        <a:spcBef>
          <a:spcPts val="1000"/>
        </a:spcBef>
        <a:spcAft>
          <a:spcPts val="0"/>
        </a:spcAft>
        <a:buClr>
          <a:schemeClr val="accent1"/>
        </a:buClr>
        <a:buFont typeface="Wingdings 3" charset="2"/>
        <a:buChar char=""/>
        <a:defRPr sz="1600" kern="1200">
          <a:solidFill>
            <a:srgbClr val="404040"/>
          </a:solidFill>
          <a:latin typeface="Century Gothic" charset="0"/>
          <a:ea typeface="幼圆" charset="0"/>
          <a:cs typeface="Century Gothic" charset="0"/>
        </a:defRPr>
      </a:lvl2pPr>
      <a:lvl3pPr marL="1143000" indent="-228600" algn="l" defTabSz="914400" eaLnBrk="1" fontAlgn="auto" latinLnBrk="0" hangingPunct="1">
        <a:spcBef>
          <a:spcPts val="1000"/>
        </a:spcBef>
        <a:spcAft>
          <a:spcPts val="0"/>
        </a:spcAft>
        <a:buClr>
          <a:schemeClr val="accent1"/>
        </a:buClr>
        <a:buFont typeface="Wingdings 3" charset="2"/>
        <a:buChar char=""/>
        <a:defRPr sz="1400" kern="1200">
          <a:solidFill>
            <a:srgbClr val="404040"/>
          </a:solidFill>
          <a:latin typeface="Century Gothic" charset="0"/>
          <a:ea typeface="幼圆" charset="0"/>
          <a:cs typeface="Century Gothic" charset="0"/>
        </a:defRPr>
      </a:lvl3pPr>
      <a:lvl4pPr marL="16002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4pPr>
      <a:lvl5pPr marL="20574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5pPr>
      <a:lvl6pPr marL="25146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6pPr>
      <a:lvl7pPr marL="29718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7pPr>
      <a:lvl8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8pPr>
      <a:lvl9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36" name="文本框"/>
          <p:cNvSpPr>
            <a:spLocks noGrp="1"/>
          </p:cNvSpPr>
          <p:nvPr>
            <p:ph type="title"/>
          </p:nvPr>
        </p:nvSpPr>
        <p:spPr>
          <a:xfrm>
            <a:off x="2129284" y="-515155"/>
            <a:ext cx="8911687" cy="2704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rgbClr val="262626"/>
                </a:solidFill>
                <a:latin typeface="Californian FB" pitchFamily="18" charset="0"/>
                <a:ea typeface="幼圆" charset="0"/>
                <a:cs typeface="Lucida Sans" charset="0"/>
              </a:rPr>
              <a:t>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en-US" altLang="zh-CN" sz="4000" b="1" i="0" u="none" strike="noStrike" kern="1200" cap="none" spc="0" baseline="0">
                <a:solidFill>
                  <a:srgbClr val="262626"/>
                </a:solidFill>
                <a:latin typeface="Californian FB" pitchFamily="18" charset="0"/>
                <a:ea typeface="幼圆" charset="0"/>
                <a:cs typeface="Lucida Sans" charset="0"/>
              </a:rPr>
              <a:t>EXPLOITATION &amp; PREDICTION OF COMPANY REGISTRATION WITH REGISTER OF COMPANIES(ROC)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endParaRPr lang="zh-CN" altLang="en-US" sz="3600" b="1" i="0" u="none" strike="noStrike" kern="1200" cap="none" spc="0" baseline="0">
              <a:solidFill>
                <a:srgbClr val="262626"/>
              </a:solidFill>
              <a:latin typeface="Californian FB" pitchFamily="18" charset="0"/>
              <a:ea typeface="幼圆" charset="0"/>
              <a:cs typeface="Lucida Sans" charset="0"/>
            </a:endParaRPr>
          </a:p>
        </p:txBody>
      </p:sp>
      <p:sp>
        <p:nvSpPr>
          <p:cNvPr id="1048637" name="文本框"/>
          <p:cNvSpPr>
            <a:spLocks noGrp="1"/>
          </p:cNvSpPr>
          <p:nvPr>
            <p:ph type="subTitle"/>
          </p:nvPr>
        </p:nvSpPr>
        <p:spPr>
          <a:xfrm>
            <a:off x="7521262" y="4111176"/>
            <a:ext cx="4490432" cy="12288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endParaRPr lang="en-US" altLang="zh-CN" sz="19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PRESENTED BY</a:t>
            </a: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              </a:t>
            </a:r>
            <a:r>
              <a:rPr lang="en-US" altLang="zh-CN" sz="2400" dirty="0" smtClean="0">
                <a:solidFill>
                  <a:srgbClr val="0D0D0D"/>
                </a:solidFill>
                <a:latin typeface="Californian FB" pitchFamily="18" charset="0"/>
                <a:cs typeface="Lucida Sans" charset="0"/>
              </a:rPr>
              <a:t>M. PRIYADHARSHINI</a:t>
            </a:r>
          </a:p>
          <a:p>
            <a:pPr marL="0" indent="0" algn="l">
              <a:lnSpc>
                <a:spcPct val="80000"/>
              </a:lnSpc>
              <a:spcBef>
                <a:spcPts val="1000"/>
              </a:spcBef>
              <a:spcAft>
                <a:spcPts val="0"/>
              </a:spcAft>
              <a:buNone/>
            </a:pPr>
            <a:r>
              <a:rPr lang="en-US" altLang="zh-CN" sz="2400" b="0" i="0" u="none" strike="noStrike" kern="1200" cap="none" spc="0">
                <a:solidFill>
                  <a:srgbClr val="0D0D0D"/>
                </a:solidFill>
                <a:latin typeface="Californian FB" pitchFamily="18" charset="0"/>
                <a:ea typeface="幼圆" charset="0"/>
                <a:cs typeface="Lucida Sans" charset="0"/>
              </a:rPr>
              <a:t> </a:t>
            </a:r>
            <a:r>
              <a:rPr lang="en-US" altLang="zh-CN" sz="2400" b="0" i="0" u="none" strike="noStrike" kern="1200" cap="none" spc="0" smtClean="0">
                <a:solidFill>
                  <a:srgbClr val="0D0D0D"/>
                </a:solidFill>
                <a:latin typeface="Californian FB" pitchFamily="18" charset="0"/>
                <a:ea typeface="幼圆" charset="0"/>
                <a:cs typeface="Lucida Sans" charset="0"/>
              </a:rPr>
              <a:t>              212921106057</a:t>
            </a:r>
            <a:endParaRPr lang="en-US" altLang="zh-CN" sz="24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endParaRPr lang="zh-CN" altLang="en-US" sz="2400" b="0" i="0" u="none" strike="noStrike" kern="1200" cap="none" spc="0" baseline="0" dirty="0">
              <a:solidFill>
                <a:srgbClr val="0D0D0D"/>
              </a:solidFill>
              <a:latin typeface="Californian FB" pitchFamily="18" charset="0"/>
              <a:ea typeface="幼圆" charset="0"/>
              <a:cs typeface="Lucida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4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REQUIREMENT FOR REGISTRATION</a:t>
            </a:r>
            <a:endParaRPr lang="zh-CN" altLang="en-US"/>
          </a:p>
        </p:txBody>
      </p:sp>
      <p:sp>
        <p:nvSpPr>
          <p:cNvPr id="1048745"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46" name="文本框"/>
          <p:cNvSpPr txBox="1"/>
          <p:nvPr/>
        </p:nvSpPr>
        <p:spPr>
          <a:xfrm>
            <a:off x="3819466" y="2333589"/>
            <a:ext cx="5730788"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REQUIREMENT FOR REGISTRATION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Filing of MOA, AOA, copy of agreement if any entered for appointment of MD or WTD and declaration in Form1with ROC (Sec.33)</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2.Filing of form32</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(Before filing mandatory DIN has to be obtained section266)</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Filing of Form 18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4.Filing of Power of Attorney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5.Certified copy of Board resolution in case a company is the subscriber.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50" name="文本框"/>
          <p:cNvSpPr>
            <a:spLocks noGrp="1"/>
          </p:cNvSpPr>
          <p:nvPr>
            <p:ph type="title"/>
          </p:nvPr>
        </p:nvSpPr>
        <p:spPr>
          <a:xfrm>
            <a:off x="1870953" y="624110"/>
            <a:ext cx="9633656"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MOA REQUIREMENT</a:t>
            </a:r>
            <a:endParaRPr lang="zh-CN" altLang="en-US"/>
          </a:p>
        </p:txBody>
      </p:sp>
      <p:sp>
        <p:nvSpPr>
          <p:cNvPr id="1048751" name="文本框"/>
          <p:cNvSpPr>
            <a:spLocks noGrp="1"/>
          </p:cNvSpPr>
          <p:nvPr>
            <p:ph type="body" idx="1"/>
          </p:nvPr>
        </p:nvSpPr>
        <p:spPr>
          <a:xfrm>
            <a:off x="2179643" y="211455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52" name="文本框"/>
          <p:cNvSpPr txBox="1"/>
          <p:nvPr/>
        </p:nvSpPr>
        <p:spPr>
          <a:xfrm>
            <a:off x="2902359" y="2152617"/>
            <a:ext cx="7551848"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Name Clause: Name with the word 'Limited' for limited company and 'Private Limited' for private limited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Registered Office Clause: State in which Registered office is situated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Object Clause: Objects of the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Main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Incidental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iii) Other objects 4.Liability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Company limited by shares or by guarantee should state that members liability is limited.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Company limited by guarantee should state specifically the members liability in case of winding up.</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56"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57" name="文本框"/>
          <p:cNvSpPr>
            <a:spLocks noGrp="1"/>
          </p:cNvSpPr>
          <p:nvPr>
            <p:ph type="body" idx="1"/>
          </p:nvPr>
        </p:nvSpPr>
        <p:spPr>
          <a:xfrm>
            <a:off x="2608262" y="2105025"/>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58" name="文本框"/>
          <p:cNvSpPr txBox="1"/>
          <p:nvPr/>
        </p:nvSpPr>
        <p:spPr>
          <a:xfrm>
            <a:off x="2983069" y="1904971"/>
            <a:ext cx="7789088"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Capital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Company having share capital, the capital should be stated with division unless it is an unlimited company no subscriber shall take less than one share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subscriber should write opposite to their name the no of shares subscribed.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6.Form of MOA should be in Table B, C, D and E of Schedule I (Sec.14)</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Printing and signing of MOA (Sec.15)</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7.MOA Should be printed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8.MOA Should be divided into paragraph and consecutively numbered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9.MOA Should be signed by the subscriber by adding his name, address and occupation witnessed by at least one witness.</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6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AOA REQUIREMENT</a:t>
            </a:r>
            <a:endParaRPr lang="zh-CN" altLang="en-US"/>
          </a:p>
        </p:txBody>
      </p:sp>
      <p:sp>
        <p:nvSpPr>
          <p:cNvPr id="104876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64" name="文本框"/>
          <p:cNvSpPr txBox="1"/>
          <p:nvPr/>
        </p:nvSpPr>
        <p:spPr>
          <a:xfrm>
            <a:off x="2589212" y="2133600"/>
            <a:ext cx="8591154"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1.Private Company limited by shares Conditions specified in sec. 3(i)(iii)(a), (b), (c) and (d) to be specified.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2.In case of company liability by guarantee, No of members should be mentioned. (Sec.27)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In case of unlimited company, the no of members and the company having share capital, the amount of share capital to be mentioned.(Sec.27)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Adoption of Table A (for company limited by shares) and Table C,D and E are optional. (Sec.28)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Regulations of AOA should not be inconsistent with any provisions of the Companies Act.</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68"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REGISTRATION OF PRODUCER COMPANY</a:t>
            </a:r>
            <a:endParaRPr lang="zh-CN" altLang="en-US"/>
          </a:p>
        </p:txBody>
      </p:sp>
      <p:sp>
        <p:nvSpPr>
          <p:cNvPr id="1048769" name="文本框"/>
          <p:cNvSpPr>
            <a:spLocks noGrp="1"/>
          </p:cNvSpPr>
          <p:nvPr>
            <p:ph type="body" idx="1"/>
          </p:nvPr>
        </p:nvSpPr>
        <p:spPr>
          <a:xfrm>
            <a:off x="2579687" y="20955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0" name="文本框"/>
          <p:cNvSpPr txBox="1"/>
          <p:nvPr/>
        </p:nvSpPr>
        <p:spPr>
          <a:xfrm>
            <a:off x="3876616" y="2257390"/>
            <a:ext cx="4762427"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REGISTRATION OF 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producer company with 10 or more persons 2. Main objects specified in section 581B 3.Liability of members limited by shares.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4.On registration, becomes a body corporate as if a private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Producer company under any circumstance become or deemed to become a public limited company.</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7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5" name="文本框"/>
          <p:cNvSpPr>
            <a:spLocks noGrp="1"/>
          </p:cNvSpPr>
          <p:nvPr>
            <p:ph type="body" idx="1"/>
          </p:nvPr>
        </p:nvSpPr>
        <p:spPr>
          <a:xfrm>
            <a:off x="2808283" y="2076451"/>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6" name="文本框"/>
          <p:cNvSpPr txBox="1"/>
          <p:nvPr/>
        </p:nvSpPr>
        <p:spPr>
          <a:xfrm>
            <a:off x="5414940" y="2750392"/>
            <a:ext cx="1371579" cy="3295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600" b="1" i="0" u="none" strike="noStrike" kern="1200" cap="none" spc="0" baseline="0">
              <a:solidFill>
                <a:schemeClr val="tx1"/>
              </a:solidFill>
              <a:latin typeface="Droid Sans" charset="0"/>
              <a:ea typeface="宋体" charset="0"/>
              <a:cs typeface="Lucida Sans" charset="0"/>
            </a:endParaRPr>
          </a:p>
        </p:txBody>
      </p:sp>
      <p:sp>
        <p:nvSpPr>
          <p:cNvPr id="1048777" name="文本框"/>
          <p:cNvSpPr txBox="1"/>
          <p:nvPr/>
        </p:nvSpPr>
        <p:spPr>
          <a:xfrm>
            <a:off x="3902176" y="2047843"/>
            <a:ext cx="8051999"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Producer company</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MOA Requirement.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1. Name of the company with word â€œProducer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2, State in which Regd. Office situated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3. Main objects as per sec.581B</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4. Name and address of subscribers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5. Share capital and its division</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81"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82"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83" name="文本框"/>
          <p:cNvSpPr txBox="1"/>
          <p:nvPr/>
        </p:nvSpPr>
        <p:spPr>
          <a:xfrm>
            <a:off x="3714693" y="2476462"/>
            <a:ext cx="62803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6. Name and address of subscribers who shall act as first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directors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7. Liability of members limited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8. No of shares subscribed written opposite to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subscriber, not less than one share each.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9. If objects not confined to one state, the state to whose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territories the objects extend should be mentioned</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8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SECTION AND COMPANY</a:t>
            </a:r>
            <a:endParaRPr lang="zh-CN" altLang="en-US"/>
          </a:p>
        </p:txBody>
      </p:sp>
      <p:sp>
        <p:nvSpPr>
          <p:cNvPr id="1048788" name="文本框"/>
          <p:cNvSpPr>
            <a:spLocks noGrp="1"/>
          </p:cNvSpPr>
          <p:nvPr>
            <p:ph type="body" idx="1"/>
          </p:nvPr>
        </p:nvSpPr>
        <p:spPr>
          <a:xfrm>
            <a:off x="260826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89" name="文本框"/>
          <p:cNvSpPr txBox="1"/>
          <p:nvPr/>
        </p:nvSpPr>
        <p:spPr>
          <a:xfrm>
            <a:off x="2881570" y="2476462"/>
            <a:ext cx="8222722"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SECTION 8 COMPANY Sâ€”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Company Object is for promoting commerce, art, science, religion,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charity or any other useful object and intends to apply profits in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promoting its objects and prohibit payment of dividend.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The Central Government (Authority Regional Director) may by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Licence register with limited liability without addition of the wordâ€™</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 or â€˜Private Limitedâ€™</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93"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94"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95" name="文本框"/>
          <p:cNvSpPr txBox="1"/>
          <p:nvPr/>
        </p:nvSpPr>
        <p:spPr>
          <a:xfrm>
            <a:off x="4257610" y="1924020"/>
            <a:ext cx="4881789"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Procedure: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+ 1.Name approval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+ 2.Draft MOA and AOA to be approved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3. Approval of Licence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4. Filing of Form1,Form32 and 18 along with approved MOA, AOA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and Licence copy to be filed with Registrar.</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1789092" y="408218"/>
            <a:ext cx="9722509" cy="4916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72" name="文本框"/>
          <p:cNvSpPr>
            <a:spLocks noGrp="1"/>
          </p:cNvSpPr>
          <p:nvPr>
            <p:ph type="title"/>
          </p:nvPr>
        </p:nvSpPr>
        <p:spPr>
          <a:xfrm>
            <a:off x="2592924" y="624110"/>
            <a:ext cx="8911685" cy="128088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CONTENT :</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67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Introduction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The Register of Companies (ROC)</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Significance of analyse ROC trends</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Collection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processing</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Result</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Conclusion</a:t>
            </a:r>
          </a:p>
          <a:p>
            <a:pPr marL="342900" indent="-342900" algn="l">
              <a:lnSpc>
                <a:spcPct val="80000"/>
              </a:lnSpc>
              <a:spcBef>
                <a:spcPts val="1000"/>
              </a:spcBef>
              <a:spcAft>
                <a:spcPts val="0"/>
              </a:spcAft>
              <a:buClr>
                <a:schemeClr val="accent1"/>
              </a:buClr>
              <a:buFont typeface="Wingdings 3" charset="2"/>
              <a:buChar char=""/>
            </a:pPr>
            <a:endParaRPr lang="zh-CN" altLang="en-US" sz="19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a:picLocks/>
          </p:cNvPicPr>
          <p:nvPr/>
        </p:nvPicPr>
        <p:blipFill>
          <a:blip r:embed="rId2"/>
          <a:stretch>
            <a:fillRect/>
          </a:stretch>
        </p:blipFill>
        <p:spPr>
          <a:xfrm>
            <a:off x="1974661" y="901565"/>
            <a:ext cx="9479064" cy="4858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097160"/>
          <p:cNvPicPr>
            <a:picLocks/>
          </p:cNvPicPr>
          <p:nvPr/>
        </p:nvPicPr>
        <p:blipFill>
          <a:blip r:embed="rId2"/>
          <a:stretch>
            <a:fillRect/>
          </a:stretch>
        </p:blipFill>
        <p:spPr>
          <a:xfrm>
            <a:off x="2411616" y="549030"/>
            <a:ext cx="7981461" cy="5759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61"/>
          <p:cNvPicPr>
            <a:picLocks/>
          </p:cNvPicPr>
          <p:nvPr/>
        </p:nvPicPr>
        <p:blipFill>
          <a:blip r:embed="rId2"/>
          <a:stretch>
            <a:fillRect/>
          </a:stretch>
        </p:blipFill>
        <p:spPr>
          <a:xfrm>
            <a:off x="2194363" y="774421"/>
            <a:ext cx="9348760" cy="539006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9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SIGNIFICANCE OF ANALYZE ROC TRENDS:</a:t>
            </a:r>
            <a:r>
              <a:rPr lang="zh-CN" altLang="en-US" sz="4000" b="0" i="0" u="none" strike="noStrike" kern="1200" cap="none" spc="0" baseline="0">
                <a:solidFill>
                  <a:srgbClr val="262626"/>
                </a:solidFill>
                <a:latin typeface="Californian FB" pitchFamily="18" charset="0"/>
                <a:ea typeface="幼圆" charset="0"/>
                <a:cs typeface="Lucida Sans" charset="0"/>
              </a:rPr>
              <a:t/>
            </a:r>
            <a:br>
              <a:rPr lang="zh-CN" altLang="en-US" sz="4000" b="0" i="0" u="none" strike="noStrike" kern="1200" cap="none" spc="0" baseline="0">
                <a:solidFill>
                  <a:srgbClr val="262626"/>
                </a:solidFill>
                <a:latin typeface="Californian FB" pitchFamily="18" charset="0"/>
                <a:ea typeface="幼圆" charset="0"/>
                <a:cs typeface="Lucida Sans" charset="0"/>
              </a:rPr>
            </a:b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04880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Economic health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Entrepreneurial Activity</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Investment opportunities</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Policy formulation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Market Research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Risk Assessment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Regional development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Job creation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Competition advantage</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0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entury Gothic" charset="0"/>
                <a:ea typeface="幼圆" charset="0"/>
                <a:cs typeface="Lucida Sans" charset="0"/>
              </a:rPr>
              <a:t>DATA  COLLECTION:</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805"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To define objective  and variable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exploitation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manipulation</a:t>
            </a:r>
          </a:p>
          <a:p>
            <a:pPr marL="342900" indent="-342900" algn="l">
              <a:lnSpc>
                <a:spcPct val="100000"/>
              </a:lnSpc>
              <a:spcBef>
                <a:spcPts val="1000"/>
              </a:spcBef>
              <a:spcAft>
                <a:spcPts val="0"/>
              </a:spcAft>
              <a:buClr>
                <a:schemeClr val="accent1"/>
              </a:buClr>
              <a:buFont typeface="Wingdings 3" charset="2"/>
              <a:buChar char=""/>
            </a:pPr>
            <a:endParaRPr lang="zh-CN" altLang="en-US" sz="36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0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DATA PROCESSING</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810" name="文本框"/>
          <p:cNvSpPr>
            <a:spLocks noGrp="1"/>
          </p:cNvSpPr>
          <p:nvPr>
            <p:ph type="body" idx="1"/>
          </p:nvPr>
        </p:nvSpPr>
        <p:spPr>
          <a:xfrm>
            <a:off x="4000456" y="2271764"/>
            <a:ext cx="8915401" cy="5460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cleaning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transformation</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Feature engineering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Time series analysis</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normalization/ scaling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splitting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exploration</a:t>
            </a:r>
          </a:p>
          <a:p>
            <a:pPr marL="0" indent="0" algn="l">
              <a:lnSpc>
                <a:spcPct val="100000"/>
              </a:lnSpc>
              <a:spcBef>
                <a:spcPts val="1000"/>
              </a:spcBef>
              <a:spcAft>
                <a:spcPts val="0"/>
              </a:spcAft>
              <a:buNone/>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rot="40761">
            <a:off x="1353148" y="900936"/>
            <a:ext cx="10297778" cy="54722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1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RESULT:</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815"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All the above processes are done that training and testing, model evaluation ,prediction ,visualization of prediction ,monitoring and updating are done .This process allows you to explore historical trends and make informed predictions about future company registration based on ROC.</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1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CONCLUSION:</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82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Exploring and predicting company registration trends can lead to better decision-making, resource allocation, and policy formulation, ultimately benefiting businesses and society as a whole. However, it's crucial to approach this task with a rigorous data strategy and a commitment to data quality, security, and ongoing improvement</a:t>
            </a:r>
            <a:r>
              <a:rPr lang="en-US" altLang="zh-CN" sz="1800" b="0" i="0" u="none" strike="noStrike" kern="1200" cap="none" spc="0" baseline="0">
                <a:solidFill>
                  <a:srgbClr val="404040"/>
                </a:solidFill>
                <a:latin typeface="Century Gothic" charset="0"/>
                <a:ea typeface="幼圆" charset="0"/>
                <a:cs typeface="Lucida Sans" charset="0"/>
              </a:rPr>
              <a:t>.</a:t>
            </a:r>
            <a:endParaRPr lang="zh-CN" altLang="en-US" sz="18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7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INTRODUCTION</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678"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analysis of company registration trends is a crucial task for various stakeholders, including government agencies, investors, and business researchers.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By understanding the patterns and fluctuations in company registration , one can gain valuable insights into the economic landscape, industry dynamics, and entrepreneurial activity within a region or country.</a:t>
            </a:r>
          </a:p>
          <a:p>
            <a:pPr marL="342900" indent="-342900" algn="l">
              <a:lnSpc>
                <a:spcPct val="100000"/>
              </a:lnSpc>
              <a:spcBef>
                <a:spcPts val="1000"/>
              </a:spcBef>
              <a:spcAft>
                <a:spcPts val="0"/>
              </a:spcAft>
              <a:buClr>
                <a:schemeClr val="accent1"/>
              </a:buClr>
              <a:buFont typeface="Wingdings 3" charset="2"/>
              <a:buChar char=""/>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
        <p:nvSpPr>
          <p:cNvPr id="1048679" name="矩形"/>
          <p:cNvSpPr/>
          <p:nvPr/>
        </p:nvSpPr>
        <p:spPr>
          <a:xfrm>
            <a:off x="5414653" y="2749961"/>
            <a:ext cx="1371579" cy="358140"/>
          </a:xfrm>
          <a:prstGeom prst="rect">
            <a:avLst/>
          </a:prstGeom>
          <a:noFill/>
          <a:ln w="12700" cap="flat" cmpd="sng">
            <a:noFill/>
            <a:prstDash val="solid"/>
            <a:miter/>
          </a:ln>
        </p:spPr>
      </p:sp>
      <p:sp>
        <p:nvSpPr>
          <p:cNvPr id="1048680" name="矩形"/>
          <p:cNvSpPr/>
          <p:nvPr/>
        </p:nvSpPr>
        <p:spPr>
          <a:xfrm>
            <a:off x="9529391" y="4664457"/>
            <a:ext cx="1371579" cy="358139"/>
          </a:xfrm>
          <a:prstGeom prst="rect">
            <a:avLst/>
          </a:prstGeom>
          <a:noFill/>
          <a:ln w="12700" cap="flat" cmpd="sng">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14"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048715"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2097153" name="图片"/>
          <p:cNvPicPr>
            <a:picLocks/>
          </p:cNvPicPr>
          <p:nvPr/>
        </p:nvPicPr>
        <p:blipFill>
          <a:blip r:embed="rId3" cstate="print"/>
          <a:stretch>
            <a:fillRect/>
          </a:stretch>
        </p:blipFill>
        <p:spPr>
          <a:xfrm>
            <a:off x="2113485" y="461071"/>
            <a:ext cx="10330405" cy="5711127"/>
          </a:xfrm>
          <a:prstGeom prst="rect">
            <a:avLst/>
          </a:prstGeom>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19"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54" name="图片"/>
          <p:cNvPicPr>
            <a:picLocks/>
          </p:cNvPicPr>
          <p:nvPr/>
        </p:nvPicPr>
        <p:blipFill>
          <a:blip r:embed="rId3" cstate="print"/>
          <a:srcRect l="5923" r="5923"/>
          <a:stretch>
            <a:fillRect/>
          </a:stretch>
        </p:blipFill>
        <p:spPr>
          <a:xfrm>
            <a:off x="2299352" y="864560"/>
            <a:ext cx="8990682" cy="5128879"/>
          </a:xfrm>
          <a:prstGeom prst="rect">
            <a:avLst/>
          </a:prstGeom>
          <a:noFill/>
          <a:ln w="12700" cap="flat" cmpd="sng">
            <a:noFill/>
            <a:prstDash val="solid"/>
            <a:miter/>
          </a:ln>
        </p:spPr>
      </p:pic>
      <p:sp>
        <p:nvSpPr>
          <p:cNvPr id="1048720"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24"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55" name="图片"/>
          <p:cNvPicPr>
            <a:picLocks/>
          </p:cNvPicPr>
          <p:nvPr/>
        </p:nvPicPr>
        <p:blipFill>
          <a:blip r:embed="rId3" cstate="print"/>
          <a:srcRect l="7345" r="7345"/>
          <a:stretch>
            <a:fillRect/>
          </a:stretch>
        </p:blipFill>
        <p:spPr>
          <a:xfrm>
            <a:off x="2633513" y="612775"/>
            <a:ext cx="9116343" cy="5416970"/>
          </a:xfrm>
          <a:prstGeom prst="rect">
            <a:avLst/>
          </a:prstGeom>
          <a:noFill/>
          <a:ln w="12700" cap="flat" cmpd="sng">
            <a:noFill/>
            <a:prstDash val="solid"/>
            <a:miter/>
          </a:ln>
        </p:spPr>
      </p:pic>
      <p:sp>
        <p:nvSpPr>
          <p:cNvPr id="1048725"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29"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56" name="图片"/>
          <p:cNvPicPr>
            <a:picLocks/>
          </p:cNvPicPr>
          <p:nvPr/>
        </p:nvPicPr>
        <p:blipFill>
          <a:blip r:embed="rId3" cstate="print"/>
          <a:srcRect l="2632" r="2632"/>
          <a:stretch>
            <a:fillRect/>
          </a:stretch>
        </p:blipFill>
        <p:spPr>
          <a:xfrm>
            <a:off x="2552847" y="612775"/>
            <a:ext cx="8842179" cy="5543730"/>
          </a:xfrm>
          <a:prstGeom prst="rect">
            <a:avLst/>
          </a:prstGeom>
          <a:noFill/>
          <a:ln w="12700" cap="flat" cmpd="sng">
            <a:noFill/>
            <a:prstDash val="solid"/>
            <a:miter/>
          </a:ln>
        </p:spPr>
      </p:pic>
      <p:sp>
        <p:nvSpPr>
          <p:cNvPr id="1048730"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34"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048735"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2097157" name="图片"/>
          <p:cNvPicPr>
            <a:picLocks/>
          </p:cNvPicPr>
          <p:nvPr/>
        </p:nvPicPr>
        <p:blipFill>
          <a:blip r:embed="rId3" cstate="print"/>
          <a:stretch>
            <a:fillRect/>
          </a:stretch>
        </p:blipFill>
        <p:spPr>
          <a:xfrm rot="21600000">
            <a:off x="2722324" y="613818"/>
            <a:ext cx="9176865" cy="5460466"/>
          </a:xfrm>
          <a:prstGeom prst="rect">
            <a:avLst/>
          </a:prstGeom>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39" name="文本框"/>
          <p:cNvSpPr>
            <a:spLocks noGrp="1"/>
          </p:cNvSpPr>
          <p:nvPr>
            <p:ph type="title"/>
          </p:nvPr>
        </p:nvSpPr>
        <p:spPr>
          <a:xfrm>
            <a:off x="2589212" y="39229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THE REGISTER OF COMPANIES(ROC)</a:t>
            </a: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04874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Register of Companies serves as a comprehensive database of all registered businesses and corporations within a jurisdiction. </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This repository contains a wealth of information, including company names, registration dates, ownership details, and financial records.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Leveraging this data can facilitate the exploitation and prediction of company registration trends, which can inform policymaking, investment decisions, and market strategies</a:t>
            </a:r>
            <a:r>
              <a:rPr lang="en-US" altLang="zh-CN" sz="2400" b="0" i="0" u="none" strike="noStrike" kern="1200" cap="none" spc="0" baseline="0">
                <a:solidFill>
                  <a:srgbClr val="404040"/>
                </a:solidFill>
                <a:latin typeface="Century Gothic" charset="0"/>
                <a:ea typeface="幼圆" charset="0"/>
                <a:cs typeface="Lucida Sans" charset="0"/>
              </a:rPr>
              <a:t>.</a:t>
            </a:r>
            <a:endParaRPr lang="zh-CN" altLang="en-US" sz="2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Widescreen</PresentationFormat>
  <Paragraphs>161</Paragraphs>
  <Slides>28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宋体</vt:lpstr>
      <vt:lpstr>Arial</vt:lpstr>
      <vt:lpstr>Calibri</vt:lpstr>
      <vt:lpstr>Californian FB</vt:lpstr>
      <vt:lpstr>Century Gothic</vt:lpstr>
      <vt:lpstr>Droid Sans</vt:lpstr>
      <vt:lpstr>Lucida Sans</vt:lpstr>
      <vt:lpstr>Wingdings</vt:lpstr>
      <vt:lpstr>Wingdings 3</vt:lpstr>
      <vt:lpstr>幼圆</vt:lpstr>
      <vt:lpstr>Office Theme</vt:lpstr>
      <vt:lpstr>    EXPLOITATION &amp; PREDICTION OF COMPANY REGISTRATION WITH REGISTER OF COMPANIES(ROC)   </vt:lpstr>
      <vt:lpstr>CONTENT :</vt:lpstr>
      <vt:lpstr>INTRODUCTION:</vt:lpstr>
      <vt:lpstr>PowerPoint Presentation</vt:lpstr>
      <vt:lpstr>PowerPoint Presentation</vt:lpstr>
      <vt:lpstr>PowerPoint Presentation</vt:lpstr>
      <vt:lpstr>PowerPoint Presentation</vt:lpstr>
      <vt:lpstr>PowerPoint Presentation</vt:lpstr>
      <vt:lpstr>THE REGISTER OF COMPANIES(ROC)</vt:lpstr>
      <vt:lpstr>REQUIREMENT FOR REGISTRATION</vt:lpstr>
      <vt:lpstr>MOA REQUIREMENT</vt:lpstr>
      <vt:lpstr>PowerPoint Presentation</vt:lpstr>
      <vt:lpstr>AOA REQUIREMENT</vt:lpstr>
      <vt:lpstr>REGISTRATION OF PRODUCER COMPANY</vt:lpstr>
      <vt:lpstr>PowerPoint Presentation</vt:lpstr>
      <vt:lpstr>PowerPoint Presentation</vt:lpstr>
      <vt:lpstr>SECTION AND COMPANY</vt:lpstr>
      <vt:lpstr>PowerPoint Presentation</vt:lpstr>
      <vt:lpstr>PowerPoint Presentation</vt:lpstr>
      <vt:lpstr>PowerPoint Presentation</vt:lpstr>
      <vt:lpstr>PowerPoint Presentation</vt:lpstr>
      <vt:lpstr>PowerPoint Presentation</vt:lpstr>
      <vt:lpstr>SIGNIFICANCE OF ANALYZE ROC TRENDS: </vt:lpstr>
      <vt:lpstr>DATA  COLLECTION:</vt:lpstr>
      <vt:lpstr>DATA PROCESSING: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EXPLOITATION &amp; PREDICTION OF COMPANY REGISTRATION WITH REGISTER OF COMPANIES(ROC)</dc:title>
  <dc:creator>ELCOT</dc:creator>
  <cp:lastModifiedBy>Admin</cp:lastModifiedBy>
  <cp:revision>1</cp:revision>
  <dcterms:created xsi:type="dcterms:W3CDTF">2023-10-03T16:13:14Z</dcterms:created>
  <dcterms:modified xsi:type="dcterms:W3CDTF">2023-11-01T16:54:42Z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ae931978c3e045d494641aa39ba0c12c</vt:lpwstr>
  </property>
</Properties>
</file>