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GNANAPRIYA  S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24132011802522027</a:t>
            </a:r>
          </a:p>
          <a:p>
            <a:r>
              <a:rPr lang="en-US" sz="2400" dirty="0">
                <a:cs typeface="Calibri"/>
              </a:rPr>
              <a:t> </a:t>
            </a:r>
            <a:r>
              <a:rPr lang="en-US" sz="2400" dirty="0" smtClean="0">
                <a:cs typeface="Calibri"/>
              </a:rPr>
              <a:t>                                              asanm20124132011802522027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BSC COMPUTER SCIENCE</a:t>
            </a:r>
            <a:endParaRPr lang="en-US" sz="2400" dirty="0"/>
          </a:p>
          <a:p>
            <a:r>
              <a:rPr lang="en-US" sz="2400" dirty="0" smtClean="0"/>
              <a:t>COLLEGE: ARIGNAR ANNA GOVERNMENT ARTS COLLEGE VILLUPURAM</a:t>
            </a:r>
            <a:r>
              <a:rPr lang="en-IN" sz="2400" dirty="0" smtClean="0"/>
              <a:t>, ANNAMALAI UNIVERSITY 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3125" y="27045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332570" y="170294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7715" y="1034407"/>
            <a:ext cx="9067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digital portfolio successfully presents skills, projects, and achievements in an interactive way. It enhances visibility, accessibility, and professional opportunities for the user.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41" y="2358469"/>
            <a:ext cx="3277419" cy="284720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229" y="2373709"/>
            <a:ext cx="3359201" cy="29118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99" y="2391502"/>
            <a:ext cx="2584703" cy="27531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44880" y="1857375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 digital portfolio is an effective platform to showcase skills and achievements interactively. It improves professional visibility, accessibility, and career growth opportunities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2724834"/>
            <a:ext cx="3894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DIGITAL PORTFOLIO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76276" y="2286000"/>
            <a:ext cx="9049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Conventional resumes lack interactivity and personalization. </a:t>
            </a:r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digital portfolio is required to showcase skills and achievements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a creative and accessible way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02368" y="220980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This project develops an interactive digital portfolio to display personal details, skills, and projects. It provides an accessible platform for professional presentation and career growth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757237" y="222141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The end users are students, professionals, and job seekers who want to showcase their skills and achievements. Employers, recruiters, and educators also use it to evaluate candidate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282883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The digital portfolio is developed using HTML, CSS, and JavaScript for design and interactivity. Hosting platforms and version control tools like GitHub ensure accessibility and updates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39775" y="198120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The portfolio uses a clean, responsive design with sections for profile, skills, projects, and contact details. A simple layout with visuals and navigation ensures easy user experience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220980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The portfolio allows showcasing personal details, skills, projects, and achievements with interactive navigation. It includes responsive design, contact forms, and easy sharing options.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327</Words>
  <Application>Microsoft Office PowerPoint</Application>
  <PresentationFormat>Widescreen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acer</cp:lastModifiedBy>
  <cp:revision>25</cp:revision>
  <dcterms:created xsi:type="dcterms:W3CDTF">2024-03-29T15:07:22Z</dcterms:created>
  <dcterms:modified xsi:type="dcterms:W3CDTF">2025-09-02T09:57:47Z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