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76" r:id="rId1"/>
  </p:sldMasterIdLst>
  <p:notesMasterIdLst>
    <p:notesMasterId r:id="rId2"/>
  </p:notesMasterIdLst>
  <p:sldIdLst>
    <p:sldId id="305" r:id="rId3"/>
    <p:sldId id="306" r:id="rId4"/>
    <p:sldId id="307" r:id="rId5"/>
    <p:sldId id="308" r:id="rId6"/>
    <p:sldId id="309" r:id="rId7"/>
    <p:sldId id="310" r:id="rId8"/>
    <p:sldId id="311" r:id="rId9"/>
    <p:sldId id="312" r:id="rId10"/>
    <p:sldId id="313" r:id="rId11"/>
    <p:sldId id="314" r:id="rId12"/>
    <p:sldId id="316" r:id="rId13"/>
    <p:sldId id="317"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 id="2147483687" r:id="rId11"/>
    <p:sldLayoutId id="2147483688" r:id="rId12"/>
    <p:sldLayoutId id="2147483689"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 PRIYADARSHINI</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E</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7</a:t>
            </a:r>
            <a:r>
              <a:rPr altLang="zh-CN" baseline="0" b="0" cap="none" dirty="0" sz="2400" i="0" kern="1200" lang="en-US" spc="0" strike="noStrike" u="none" smtClean="0">
                <a:solidFill>
                  <a:schemeClr val="tx1"/>
                </a:solidFill>
                <a:latin typeface="Calibri" charset="0"/>
                <a:ea typeface="宋体" charset="0"/>
                <a:cs typeface="Calibri" charset="0"/>
              </a:rPr>
              <a:t>&amp;asanm3042413304180252</a:t>
            </a:r>
            <a:r>
              <a:rPr altLang="zh-CN" baseline="0" b="0" cap="none" dirty="0" sz="2400" i="0" kern="1200" lang="en-US" spc="0" strike="noStrike" u="none" smtClean="0">
                <a:solidFill>
                  <a:schemeClr val="tx1"/>
                </a:solidFill>
                <a:latin typeface="Calibri" charset="0"/>
                <a:ea typeface="宋体" charset="0"/>
                <a:cs typeface="Calibri" charset="0"/>
              </a:rPr>
              <a:t>1</a:t>
            </a:r>
            <a:r>
              <a:rPr altLang="zh-CN" baseline="0" b="0" cap="none" dirty="0" sz="2400" i="0" kern="1200" lang="en-US" spc="0" strike="noStrike" u="none" smtClean="0">
                <a:solidFill>
                  <a:schemeClr val="tx1"/>
                </a:solidFill>
                <a:latin typeface="Calibri" charset="0"/>
                <a:ea typeface="宋体" charset="0"/>
                <a:cs typeface="Calibri" charset="0"/>
              </a:rPr>
              <a:t>0</a:t>
            </a:r>
            <a:r>
              <a:rPr altLang="zh-CN" baseline="0" b="0" cap="none" dirty="0" sz="2400" i="0" kern="1200" lang="en-US" spc="0" strike="noStrike" u="none" smtClean="0">
                <a:solidFill>
                  <a:schemeClr val="tx1"/>
                </a:solidFill>
                <a:latin typeface="Calibri" charset="0"/>
                <a:ea typeface="宋体" charset="0"/>
                <a:cs typeface="Calibri" charset="0"/>
              </a:rPr>
              <a:t>4</a:t>
            </a:r>
            <a:r>
              <a:rPr altLang="zh-CN" baseline="0" b="0" cap="none" dirty="0" sz="2400" i="0" kern="1200" lang="en-US" spc="0" strike="noStrike" u="none" smtClean="0">
                <a:solidFill>
                  <a:schemeClr val="tx1"/>
                </a:solidFill>
                <a:latin typeface="Calibri" charset="0"/>
                <a:ea typeface="宋体" charset="0"/>
                <a:cs typeface="Calibri" charset="0"/>
              </a:rPr>
              <a:t>7</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802639"/>
          </a:xfrm>
        </p:spPr>
        <p:txBody>
          <a:bodyPr/>
          <a:p>
            <a:r>
              <a:rPr dirty="0" sz="2400" lang="en-US" smtClean="0"/>
              <a:t>https://github.com/priyapriya64880-maker/Priyadarshini-.wiki.git</a:t>
            </a:r>
            <a:endParaRPr dirty="0" sz="2400"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2025-09-10T08:19:24Z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f0e931e1b4884b9ba97b705f2273cce3</vt:lpwstr>
  </property>
</Properties>
</file>