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r>
              <a:rPr dirty="0" sz="2400" lang="en-US"/>
              <a:t>u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z</a:t>
            </a:r>
            <a:r>
              <a:rPr dirty="0" sz="2400" lang="en-US"/>
              <a:t>h</a:t>
            </a:r>
            <a:r>
              <a:rPr dirty="0" sz="2400" lang="en-US"/>
              <a:t>ian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uvar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1048132" y="2143885"/>
            <a:ext cx="8534018" cy="2186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vs After (if applicable)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final product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Metrics/Outcomes (e.g., improved efficiency, user satisfaction)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1743074" y="1695449"/>
            <a:ext cx="7351704" cy="21869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Summary of the project journey
Lessons learned
Future enhancements / next steps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223837" y="829626"/>
            <a:ext cx="9924877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br>
              <a:rPr dirty="0" sz="4250" lang="en-US" spc="25"/>
            </a:br>
            <a:r>
              <a:rPr dirty="0" sz="4250" lang="en-US" spc="25"/>
              <a:t>P</a:t>
            </a:r>
            <a:r>
              <a:rPr dirty="0" sz="4250" lang="en-US" spc="25"/>
              <a:t>h</a:t>
            </a:r>
            <a:r>
              <a:rPr dirty="0" sz="4250" lang="en-US" spc="25"/>
              <a:t>y</a:t>
            </a:r>
            <a:r>
              <a:rPr dirty="0" sz="4250" lang="en-US" spc="25"/>
              <a:t>s</a:t>
            </a:r>
            <a:r>
              <a:rPr dirty="0" sz="4250" lang="en-US" spc="25"/>
              <a:t>i</a:t>
            </a:r>
            <a:r>
              <a:rPr dirty="0" sz="4250" lang="en-US" spc="25"/>
              <a:t>cal </a:t>
            </a:r>
            <a:r>
              <a:rPr dirty="0" sz="4250" lang="en-US" spc="25"/>
              <a:t>p</a:t>
            </a:r>
            <a:r>
              <a:rPr dirty="0" sz="4250" lang="en-US" spc="25"/>
              <a:t>o</a:t>
            </a:r>
            <a:r>
              <a:rPr dirty="0" sz="4250" lang="en-US" spc="25"/>
              <a:t>r</a:t>
            </a:r>
            <a:r>
              <a:rPr dirty="0" sz="4250" lang="en-US" spc="25"/>
              <a:t>t</a:t>
            </a:r>
            <a:r>
              <a:rPr dirty="0" sz="4250" lang="en-US" spc="25"/>
              <a:t>f</a:t>
            </a:r>
            <a:r>
              <a:rPr dirty="0" sz="4250" lang="en-US" spc="25"/>
              <a:t>o</a:t>
            </a:r>
            <a:r>
              <a:rPr dirty="0" sz="4250" lang="en-US" spc="25"/>
              <a:t>lio </a:t>
            </a:r>
            <a:r>
              <a:rPr dirty="0" sz="4250" lang="en-US" spc="25"/>
              <a:t>w</a:t>
            </a:r>
            <a:r>
              <a:rPr dirty="0" sz="4250" lang="en-US" spc="25"/>
              <a:t>i</a:t>
            </a:r>
            <a:r>
              <a:rPr dirty="0" sz="4250" lang="en-US" spc="25"/>
              <a:t>t</a:t>
            </a:r>
            <a:r>
              <a:rPr dirty="0" sz="4250" lang="en-US" spc="25"/>
              <a:t>h</a:t>
            </a:r>
            <a:r>
              <a:rPr dirty="0" sz="4250" lang="en-US" spc="25"/>
              <a:t> </a:t>
            </a:r>
            <a:r>
              <a:rPr dirty="0" sz="4250" lang="en-US" spc="25"/>
              <a:t>a</a:t>
            </a:r>
            <a:r>
              <a:rPr dirty="0" sz="4250" lang="en-US" spc="25"/>
              <a:t> </a:t>
            </a:r>
            <a:r>
              <a:rPr dirty="0" sz="4250" lang="en-US" spc="25"/>
              <a:t>t</a:t>
            </a:r>
            <a:r>
              <a:rPr dirty="0" sz="4250" lang="en-US" spc="25"/>
              <a:t>w</a:t>
            </a:r>
            <a:r>
              <a:rPr dirty="0" sz="4250" lang="en-US" spc="25"/>
              <a:t>i</a:t>
            </a:r>
            <a:r>
              <a:rPr dirty="0" sz="4250" lang="en-US" spc="25"/>
              <a:t>st 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816259" y="628649"/>
            <a:ext cx="4664007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1523999" y="1857375"/>
            <a:ext cx="678639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Clearly define the problem you aimed to solve
Why it matters (impact / relevance)
Example: “Users struggle with ___, causing ___.”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1524000" y="1857375"/>
            <a:ext cx="5953012" cy="2186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Brief description of the project
Objectives &amp; goals
Scope of the project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323180" y="2019299"/>
            <a:ext cx="668722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User demographics or personas
Their needs &amp; expectations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2427208" y="2245359"/>
            <a:ext cx="7016828" cy="21869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List of tools used (programming languages, frameworks, design tools, platforms, etc.)
Icons/logos of tools for visual appeal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"/>
          <p:cNvSpPr txBox="1"/>
          <p:nvPr/>
        </p:nvSpPr>
        <p:spPr>
          <a:xfrm>
            <a:off x="2083733" y="1153786"/>
            <a:ext cx="6405986" cy="3025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Explain design approach (minimal, modern, creative, etc.)
Show wireframes, mockups, or design samples
Color scheme &amp; typography choices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9" name=""/>
          <p:cNvSpPr txBox="1"/>
          <p:nvPr/>
        </p:nvSpPr>
        <p:spPr>
          <a:xfrm>
            <a:off x="988496" y="1497329"/>
            <a:ext cx="807324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Key functionalities of the project
Unique features (what makes it stand out)
Use bullet points + icons for clarity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2025-09-09T08:51:07Z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2fbae573259040c3a62b1fe27a2c1d0b</vt:lpwstr>
  </property>
</Properties>
</file>