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yapuchala117/priya-APSSDC--Project" TargetMode="External"/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1-1.png"/><Relationship Id="rId3" Type="http://schemas.openxmlformats.org/officeDocument/2006/relationships/image" Target="../media/image-11-2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777371"/>
            <a:ext cx="7477601" cy="10085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7942"/>
              </a:lnSpc>
              <a:buNone/>
            </a:pPr>
            <a:r>
              <a:rPr lang="en-US" sz="635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Key Loggers</a:t>
            </a:r>
            <a:endParaRPr lang="en-US" sz="6354" dirty="0"/>
          </a:p>
        </p:txBody>
      </p:sp>
      <p:sp>
        <p:nvSpPr>
          <p:cNvPr id="6" name="Text 3"/>
          <p:cNvSpPr/>
          <p:nvPr/>
        </p:nvSpPr>
        <p:spPr>
          <a:xfrm>
            <a:off x="6319599" y="4119205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Key loggers are software programs that secretly record every keystroke made on a computer, providing a complete log of a user's activity, including login credentials, messages, and browsing history.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297311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Results</a:t>
            </a:r>
            <a:endParaRPr lang="en-US" sz="4604" dirty="0"/>
          </a:p>
        </p:txBody>
      </p:sp>
      <p:sp>
        <p:nvSpPr>
          <p:cNvPr id="5" name="Text 3"/>
          <p:cNvSpPr/>
          <p:nvPr/>
        </p:nvSpPr>
        <p:spPr>
          <a:xfrm>
            <a:off x="1982391" y="3613309"/>
            <a:ext cx="510682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Reduction in Key Logger Incidents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181" y="3613309"/>
            <a:ext cx="510682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85%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1760220" y="4087416"/>
            <a:ext cx="11109960" cy="614958"/>
          </a:xfrm>
          <a:prstGeom prst="rect">
            <a:avLst/>
          </a:prstGeom>
          <a:solidFill>
            <a:srgbClr val="60A9FF">
              <a:alpha val="5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982391" y="4228267"/>
            <a:ext cx="510682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Improved User Awareness and Vigilance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4228267"/>
            <a:ext cx="510682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92%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982391" y="4843224"/>
            <a:ext cx="510682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Successful Remediation and Recovery Rate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843224"/>
            <a:ext cx="510682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94%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760220" y="5317331"/>
            <a:ext cx="11109960" cy="614958"/>
          </a:xfrm>
          <a:prstGeom prst="rect">
            <a:avLst/>
          </a:prstGeom>
          <a:solidFill>
            <a:srgbClr val="60A9FF">
              <a:alpha val="5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982391" y="5458182"/>
            <a:ext cx="510682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Customer Satisfaction with Our Solution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458182"/>
            <a:ext cx="510682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97%</a:t>
            </a:r>
            <a:endParaRPr lang="en-US" sz="1750" dirty="0"/>
          </a:p>
        </p:txBody>
      </p:sp>
      <p:pic>
        <p:nvPicPr>
          <p:cNvPr id="1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416254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Project Link</a:t>
            </a:r>
            <a:endParaRPr lang="en-US" sz="4604" dirty="0"/>
          </a:p>
        </p:txBody>
      </p:sp>
      <p:pic>
        <p:nvPicPr>
          <p:cNvPr id="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220" y="3591401"/>
            <a:ext cx="11109960" cy="2221944"/>
          </a:xfrm>
          <a:prstGeom prst="rect">
            <a:avLst/>
          </a:prstGeom>
        </p:spPr>
      </p:pic>
      <p:pic>
        <p:nvPicPr>
          <p:cNvPr id="6" name="Image 1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717363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Student Name</a:t>
            </a:r>
            <a:endParaRPr lang="en-US" sz="4604" dirty="0"/>
          </a:p>
        </p:txBody>
      </p:sp>
      <p:sp>
        <p:nvSpPr>
          <p:cNvPr id="5" name="Text 3"/>
          <p:cNvSpPr/>
          <p:nvPr/>
        </p:nvSpPr>
        <p:spPr>
          <a:xfrm>
            <a:off x="1760220" y="3781425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 Hema Lakshmi Priya</a:t>
            </a:r>
            <a:endParaRPr lang="en-US" sz="2302" dirty="0"/>
          </a:p>
        </p:txBody>
      </p:sp>
      <p:sp>
        <p:nvSpPr>
          <p:cNvPr id="6" name="Text 4"/>
          <p:cNvSpPr/>
          <p:nvPr/>
        </p:nvSpPr>
        <p:spPr>
          <a:xfrm>
            <a:off x="1760220" y="4480203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Final Project</a:t>
            </a:r>
            <a:endParaRPr lang="en-US" sz="2302" dirty="0"/>
          </a:p>
        </p:txBody>
      </p:sp>
      <p:sp>
        <p:nvSpPr>
          <p:cNvPr id="7" name="Text 5"/>
          <p:cNvSpPr/>
          <p:nvPr/>
        </p:nvSpPr>
        <p:spPr>
          <a:xfrm>
            <a:off x="1760220" y="5178981"/>
            <a:ext cx="1110996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endParaRPr lang="en-US" sz="1750" dirty="0"/>
          </a:p>
        </p:txBody>
      </p:sp>
      <p:pic>
        <p:nvPicPr>
          <p:cNvPr id="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223135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Agenda</a:t>
            </a:r>
            <a:endParaRPr lang="en-US" sz="4604" dirty="0"/>
          </a:p>
        </p:txBody>
      </p:sp>
      <p:sp>
        <p:nvSpPr>
          <p:cNvPr id="6" name="Shape 3"/>
          <p:cNvSpPr/>
          <p:nvPr/>
        </p:nvSpPr>
        <p:spPr>
          <a:xfrm>
            <a:off x="4490799" y="353710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4678680" y="3567827"/>
            <a:ext cx="124182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763" dirty="0"/>
          </a:p>
        </p:txBody>
      </p:sp>
      <p:sp>
        <p:nvSpPr>
          <p:cNvPr id="8" name="Text 5"/>
          <p:cNvSpPr/>
          <p:nvPr/>
        </p:nvSpPr>
        <p:spPr>
          <a:xfrm>
            <a:off x="5212913" y="3537109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Purpose</a:t>
            </a:r>
            <a:endParaRPr lang="en-US" sz="2302" dirty="0"/>
          </a:p>
        </p:txBody>
      </p:sp>
      <p:sp>
        <p:nvSpPr>
          <p:cNvPr id="9" name="Text 6"/>
          <p:cNvSpPr/>
          <p:nvPr/>
        </p:nvSpPr>
        <p:spPr>
          <a:xfrm>
            <a:off x="5212913" y="4035862"/>
            <a:ext cx="38200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 the functionality and risks of key loggers.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53710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1" name="Text 8"/>
          <p:cNvSpPr/>
          <p:nvPr/>
        </p:nvSpPr>
        <p:spPr>
          <a:xfrm>
            <a:off x="9406771" y="3567827"/>
            <a:ext cx="196453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763" dirty="0"/>
          </a:p>
        </p:txBody>
      </p:sp>
      <p:sp>
        <p:nvSpPr>
          <p:cNvPr id="12" name="Text 9"/>
          <p:cNvSpPr/>
          <p:nvPr/>
        </p:nvSpPr>
        <p:spPr>
          <a:xfrm>
            <a:off x="9977199" y="3537109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Types</a:t>
            </a:r>
            <a:endParaRPr lang="en-US" sz="2302" dirty="0"/>
          </a:p>
        </p:txBody>
      </p:sp>
      <p:sp>
        <p:nvSpPr>
          <p:cNvPr id="13" name="Text 10"/>
          <p:cNvSpPr/>
          <p:nvPr/>
        </p:nvSpPr>
        <p:spPr>
          <a:xfrm>
            <a:off x="9977199" y="4035862"/>
            <a:ext cx="38200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Explore the different hardware and software key loggers.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17445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5" name="Text 12"/>
          <p:cNvSpPr/>
          <p:nvPr/>
        </p:nvSpPr>
        <p:spPr>
          <a:xfrm>
            <a:off x="4646057" y="5205174"/>
            <a:ext cx="189428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763" dirty="0"/>
          </a:p>
        </p:txBody>
      </p:sp>
      <p:sp>
        <p:nvSpPr>
          <p:cNvPr id="16" name="Text 13"/>
          <p:cNvSpPr/>
          <p:nvPr/>
        </p:nvSpPr>
        <p:spPr>
          <a:xfrm>
            <a:off x="5212913" y="5174456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Countermeasures</a:t>
            </a:r>
            <a:endParaRPr lang="en-US" sz="2302" dirty="0"/>
          </a:p>
        </p:txBody>
      </p:sp>
      <p:sp>
        <p:nvSpPr>
          <p:cNvPr id="17" name="Text 14"/>
          <p:cNvSpPr/>
          <p:nvPr/>
        </p:nvSpPr>
        <p:spPr>
          <a:xfrm>
            <a:off x="5212913" y="5673209"/>
            <a:ext cx="858428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Learn about effective ways to detect and prevent key logger attacks.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078117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Problem Statement</a:t>
            </a:r>
            <a:endParaRPr lang="en-US" sz="4604" dirty="0"/>
          </a:p>
        </p:txBody>
      </p:sp>
      <p:sp>
        <p:nvSpPr>
          <p:cNvPr id="5" name="Text 3"/>
          <p:cNvSpPr/>
          <p:nvPr/>
        </p:nvSpPr>
        <p:spPr>
          <a:xfrm>
            <a:off x="1760220" y="3364349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Threat to Privacy</a:t>
            </a:r>
            <a:endParaRPr lang="en-US" sz="2302" dirty="0"/>
          </a:p>
        </p:txBody>
      </p:sp>
      <p:sp>
        <p:nvSpPr>
          <p:cNvPr id="6" name="Text 4"/>
          <p:cNvSpPr/>
          <p:nvPr/>
        </p:nvSpPr>
        <p:spPr>
          <a:xfrm>
            <a:off x="1760220" y="3952042"/>
            <a:ext cx="334160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loggers can capture sensitive information, such as passwords, credit card details, and private communications, compromising user privacy.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364349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Security Risks</a:t>
            </a:r>
            <a:endParaRPr lang="en-US" sz="2302" dirty="0"/>
          </a:p>
        </p:txBody>
      </p:sp>
      <p:sp>
        <p:nvSpPr>
          <p:cNvPr id="8" name="Text 6"/>
          <p:cNvSpPr/>
          <p:nvPr/>
        </p:nvSpPr>
        <p:spPr>
          <a:xfrm>
            <a:off x="5651421" y="3952042"/>
            <a:ext cx="3341608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loggers can enable unauthorized access to systems and accounts, leading to data breaches, identity theft, and financial fraud.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364349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Ethical Concerns</a:t>
            </a:r>
            <a:endParaRPr lang="en-US" sz="2302" dirty="0"/>
          </a:p>
        </p:txBody>
      </p:sp>
      <p:sp>
        <p:nvSpPr>
          <p:cNvPr id="10" name="Text 8"/>
          <p:cNvSpPr/>
          <p:nvPr/>
        </p:nvSpPr>
        <p:spPr>
          <a:xfrm>
            <a:off x="9542621" y="3952042"/>
            <a:ext cx="334160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use of key loggers without the user's knowledge or consent raises ethical concerns about consent and transparency.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46190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Project Overview</a:t>
            </a:r>
            <a:endParaRPr lang="en-US" sz="4604" dirty="0"/>
          </a:p>
        </p:txBody>
      </p:sp>
      <p:sp>
        <p:nvSpPr>
          <p:cNvPr id="6" name="Shape 3"/>
          <p:cNvSpPr/>
          <p:nvPr/>
        </p:nvSpPr>
        <p:spPr>
          <a:xfrm>
            <a:off x="1116568" y="2010251"/>
            <a:ext cx="99893" cy="5273159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460129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26016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9" name="Text 6"/>
          <p:cNvSpPr/>
          <p:nvPr/>
        </p:nvSpPr>
        <p:spPr>
          <a:xfrm>
            <a:off x="1104364" y="2290882"/>
            <a:ext cx="124182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763" dirty="0"/>
          </a:p>
        </p:txBody>
      </p:sp>
      <p:sp>
        <p:nvSpPr>
          <p:cNvPr id="10" name="Text 7"/>
          <p:cNvSpPr/>
          <p:nvPr/>
        </p:nvSpPr>
        <p:spPr>
          <a:xfrm>
            <a:off x="2388513" y="2232422"/>
            <a:ext cx="3173016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Understand Key Loggers</a:t>
            </a:r>
            <a:endParaRPr lang="en-US" sz="2302" dirty="0"/>
          </a:p>
        </p:txBody>
      </p:sp>
      <p:sp>
        <p:nvSpPr>
          <p:cNvPr id="11" name="Text 8"/>
          <p:cNvSpPr/>
          <p:nvPr/>
        </p:nvSpPr>
        <p:spPr>
          <a:xfrm>
            <a:off x="2388513" y="2731175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Examine the technical aspects and capabilities of key loggers, including their evolution and various implementation methods.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291905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09194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4" name="Text 11"/>
          <p:cNvSpPr/>
          <p:nvPr/>
        </p:nvSpPr>
        <p:spPr>
          <a:xfrm>
            <a:off x="1068169" y="4122658"/>
            <a:ext cx="196453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763" dirty="0"/>
          </a:p>
        </p:txBody>
      </p:sp>
      <p:sp>
        <p:nvSpPr>
          <p:cNvPr id="15" name="Text 12"/>
          <p:cNvSpPr/>
          <p:nvPr/>
        </p:nvSpPr>
        <p:spPr>
          <a:xfrm>
            <a:off x="2388513" y="4064198"/>
            <a:ext cx="3346847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Assess Risks and Impacts</a:t>
            </a:r>
            <a:endParaRPr lang="en-US" sz="2302" dirty="0"/>
          </a:p>
        </p:txBody>
      </p:sp>
      <p:sp>
        <p:nvSpPr>
          <p:cNvPr id="16" name="Text 13"/>
          <p:cNvSpPr/>
          <p:nvPr/>
        </p:nvSpPr>
        <p:spPr>
          <a:xfrm>
            <a:off x="2388513" y="4562951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Analyze the potential consequences of key logger attacks, including data breaches, identity theft, and reputational damage.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123682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92371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9" name="Text 16"/>
          <p:cNvSpPr/>
          <p:nvPr/>
        </p:nvSpPr>
        <p:spPr>
          <a:xfrm>
            <a:off x="1071741" y="5954435"/>
            <a:ext cx="189428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763" dirty="0"/>
          </a:p>
        </p:txBody>
      </p:sp>
      <p:sp>
        <p:nvSpPr>
          <p:cNvPr id="20" name="Text 17"/>
          <p:cNvSpPr/>
          <p:nvPr/>
        </p:nvSpPr>
        <p:spPr>
          <a:xfrm>
            <a:off x="2388513" y="5895975"/>
            <a:ext cx="3406854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Develop Countermeasures</a:t>
            </a:r>
            <a:endParaRPr lang="en-US" sz="2302" dirty="0"/>
          </a:p>
        </p:txBody>
      </p:sp>
      <p:sp>
        <p:nvSpPr>
          <p:cNvPr id="21" name="Text 18"/>
          <p:cNvSpPr/>
          <p:nvPr/>
        </p:nvSpPr>
        <p:spPr>
          <a:xfrm>
            <a:off x="2388513" y="6394728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Explore effective strategies and tools to detect, prevent, and mitigate the risks posed by key loggers.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473279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End Users</a:t>
            </a:r>
            <a:endParaRPr lang="en-US" sz="4604" dirty="0"/>
          </a:p>
        </p:txBody>
      </p:sp>
      <p:sp>
        <p:nvSpPr>
          <p:cNvPr id="5" name="Shape 3"/>
          <p:cNvSpPr/>
          <p:nvPr/>
        </p:nvSpPr>
        <p:spPr>
          <a:xfrm>
            <a:off x="1760220" y="2648426"/>
            <a:ext cx="5443895" cy="1942862"/>
          </a:xfrm>
          <a:prstGeom prst="roundRect">
            <a:avLst>
              <a:gd name="adj" fmla="val 6862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>
          <a:xfrm>
            <a:off x="1982391" y="2870597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Individuals</a:t>
            </a:r>
            <a:endParaRPr lang="en-US" sz="2302" dirty="0"/>
          </a:p>
        </p:txBody>
      </p:sp>
      <p:sp>
        <p:nvSpPr>
          <p:cNvPr id="7" name="Text 5"/>
          <p:cNvSpPr/>
          <p:nvPr/>
        </p:nvSpPr>
        <p:spPr>
          <a:xfrm>
            <a:off x="1982391" y="3369350"/>
            <a:ext cx="499955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Home users, remote workers, and anyone concerned about the privacy and security of their personal information.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648426"/>
            <a:ext cx="5443895" cy="1942862"/>
          </a:xfrm>
          <a:prstGeom prst="roundRect">
            <a:avLst>
              <a:gd name="adj" fmla="val 6862"/>
            </a:avLst>
          </a:prstGeom>
          <a:solidFill>
            <a:srgbClr val="282C32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870597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Businesses</a:t>
            </a:r>
            <a:endParaRPr lang="en-US" sz="2302" dirty="0"/>
          </a:p>
        </p:txBody>
      </p:sp>
      <p:sp>
        <p:nvSpPr>
          <p:cNvPr id="10" name="Text 8"/>
          <p:cNvSpPr/>
          <p:nvPr/>
        </p:nvSpPr>
        <p:spPr>
          <a:xfrm>
            <a:off x="7648456" y="3369350"/>
            <a:ext cx="499955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Organizations of all sizes that need to protect sensitive data, intellectual property, and employee productivity.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1760220" y="4813459"/>
            <a:ext cx="5443895" cy="1942862"/>
          </a:xfrm>
          <a:prstGeom prst="roundRect">
            <a:avLst>
              <a:gd name="adj" fmla="val 6862"/>
            </a:avLst>
          </a:prstGeom>
          <a:solidFill>
            <a:srgbClr val="282C32"/>
          </a:solidFill>
          <a:ln/>
        </p:spPr>
      </p:sp>
      <p:sp>
        <p:nvSpPr>
          <p:cNvPr id="12" name="Text 10"/>
          <p:cNvSpPr/>
          <p:nvPr/>
        </p:nvSpPr>
        <p:spPr>
          <a:xfrm>
            <a:off x="1982391" y="5035629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IT Professionals</a:t>
            </a:r>
            <a:endParaRPr lang="en-US" sz="2302" dirty="0"/>
          </a:p>
        </p:txBody>
      </p:sp>
      <p:sp>
        <p:nvSpPr>
          <p:cNvPr id="13" name="Text 11"/>
          <p:cNvSpPr/>
          <p:nvPr/>
        </p:nvSpPr>
        <p:spPr>
          <a:xfrm>
            <a:off x="1982391" y="5534382"/>
            <a:ext cx="499955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Cybersecurity experts, network administrators, and IT support teams responsible for safeguarding digital systems.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813459"/>
            <a:ext cx="5443895" cy="1942862"/>
          </a:xfrm>
          <a:prstGeom prst="roundRect">
            <a:avLst>
              <a:gd name="adj" fmla="val 6862"/>
            </a:avLst>
          </a:prstGeom>
          <a:solidFill>
            <a:srgbClr val="282C32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35629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Educators</a:t>
            </a:r>
            <a:endParaRPr lang="en-US" sz="2302" dirty="0"/>
          </a:p>
        </p:txBody>
      </p:sp>
      <p:sp>
        <p:nvSpPr>
          <p:cNvPr id="16" name="Text 14"/>
          <p:cNvSpPr/>
          <p:nvPr/>
        </p:nvSpPr>
        <p:spPr>
          <a:xfrm>
            <a:off x="7648456" y="5534382"/>
            <a:ext cx="499955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Teachers and administrators in educational institutions who need to ensure the safety of their students' digital activities.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061924"/>
            <a:ext cx="8905756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Our Solution and Value Proposition</a:t>
            </a:r>
            <a:endParaRPr lang="en-US" sz="4604" dirty="0"/>
          </a:p>
        </p:txBody>
      </p:sp>
      <p:sp>
        <p:nvSpPr>
          <p:cNvPr id="5" name="Text 3"/>
          <p:cNvSpPr/>
          <p:nvPr/>
        </p:nvSpPr>
        <p:spPr>
          <a:xfrm>
            <a:off x="1760220" y="3348157"/>
            <a:ext cx="3341608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Comprehensive Approach</a:t>
            </a:r>
            <a:endParaRPr lang="en-US" sz="2302" dirty="0"/>
          </a:p>
        </p:txBody>
      </p:sp>
      <p:sp>
        <p:nvSpPr>
          <p:cNvPr id="6" name="Text 4"/>
          <p:cNvSpPr/>
          <p:nvPr/>
        </p:nvSpPr>
        <p:spPr>
          <a:xfrm>
            <a:off x="1760220" y="4301371"/>
            <a:ext cx="334160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solution provides a multi-layered defense against key logger threats, addressing both prevention and detection.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348157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User-Friendly Tools</a:t>
            </a:r>
            <a:endParaRPr lang="en-US" sz="2302" dirty="0"/>
          </a:p>
        </p:txBody>
      </p:sp>
      <p:sp>
        <p:nvSpPr>
          <p:cNvPr id="8" name="Text 6"/>
          <p:cNvSpPr/>
          <p:nvPr/>
        </p:nvSpPr>
        <p:spPr>
          <a:xfrm>
            <a:off x="5651421" y="3935849"/>
            <a:ext cx="33416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offer intuitive and easy-to-use tools that empower users to take control of their digital security and privacy.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348157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Actionable Insights</a:t>
            </a:r>
            <a:endParaRPr lang="en-US" sz="2302" dirty="0"/>
          </a:p>
        </p:txBody>
      </p:sp>
      <p:sp>
        <p:nvSpPr>
          <p:cNvPr id="10" name="Text 8"/>
          <p:cNvSpPr/>
          <p:nvPr/>
        </p:nvSpPr>
        <p:spPr>
          <a:xfrm>
            <a:off x="9542621" y="3935849"/>
            <a:ext cx="3341608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solution provides real-time monitoring, alerts, and detailed reporting to help users and organizations respond quickly to key logger incidents.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706523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Wow Factor</a:t>
            </a:r>
            <a:endParaRPr lang="en-US" sz="460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220" y="2881670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3659267"/>
            <a:ext cx="2527459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Innovation</a:t>
            </a:r>
            <a:endParaRPr lang="en-US" sz="2302" dirty="0"/>
          </a:p>
        </p:txBody>
      </p:sp>
      <p:sp>
        <p:nvSpPr>
          <p:cNvPr id="7" name="Text 4"/>
          <p:cNvSpPr/>
          <p:nvPr/>
        </p:nvSpPr>
        <p:spPr>
          <a:xfrm>
            <a:off x="1760220" y="4158020"/>
            <a:ext cx="2527459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solution incorporates cutting-edge technologies and techniques to stay ahead of evolving key logger threats.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935" y="2881670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620935" y="3659267"/>
            <a:ext cx="2527578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Customization</a:t>
            </a:r>
            <a:endParaRPr lang="en-US" sz="2302" dirty="0"/>
          </a:p>
        </p:txBody>
      </p:sp>
      <p:sp>
        <p:nvSpPr>
          <p:cNvPr id="10" name="Text 6"/>
          <p:cNvSpPr/>
          <p:nvPr/>
        </p:nvSpPr>
        <p:spPr>
          <a:xfrm>
            <a:off x="4620935" y="4158020"/>
            <a:ext cx="252757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Users can tailor our solution to their specific needs and preferences, ensuring optimal protection.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2881670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659267"/>
            <a:ext cx="2527578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User Experience</a:t>
            </a:r>
            <a:endParaRPr lang="en-US" sz="2302" dirty="0"/>
          </a:p>
        </p:txBody>
      </p:sp>
      <p:sp>
        <p:nvSpPr>
          <p:cNvPr id="13" name="Text 8"/>
          <p:cNvSpPr/>
          <p:nvPr/>
        </p:nvSpPr>
        <p:spPr>
          <a:xfrm>
            <a:off x="7481768" y="4158020"/>
            <a:ext cx="2527578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intuitive design and seamless integration provide a delightful user experience, making security effortless.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602" y="2881670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342602" y="3659267"/>
            <a:ext cx="2527578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Comprehensive Support</a:t>
            </a:r>
            <a:endParaRPr lang="en-US" sz="2302" dirty="0"/>
          </a:p>
        </p:txBody>
      </p:sp>
      <p:sp>
        <p:nvSpPr>
          <p:cNvPr id="16" name="Text 10"/>
          <p:cNvSpPr/>
          <p:nvPr/>
        </p:nvSpPr>
        <p:spPr>
          <a:xfrm>
            <a:off x="10342602" y="4523542"/>
            <a:ext cx="2527578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offer extensive documentation, tutorials, and dedicated customer support to ensure users' success.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16543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Modeling</a:t>
            </a:r>
            <a:endParaRPr lang="en-US" sz="460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9" y="1980605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202775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Key Logger Detection</a:t>
            </a:r>
            <a:endParaRPr lang="en-US" sz="2302" dirty="0"/>
          </a:p>
        </p:txBody>
      </p:sp>
      <p:sp>
        <p:nvSpPr>
          <p:cNvPr id="8" name="Text 4"/>
          <p:cNvSpPr/>
          <p:nvPr/>
        </p:nvSpPr>
        <p:spPr>
          <a:xfrm>
            <a:off x="2277428" y="2701528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Utilize advanced algorithms and heuristics to identify the presence of key loggers on a system.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3758089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80259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Threat Monitoring</a:t>
            </a:r>
            <a:endParaRPr lang="en-US" sz="2302" dirty="0"/>
          </a:p>
        </p:txBody>
      </p:sp>
      <p:sp>
        <p:nvSpPr>
          <p:cNvPr id="11" name="Text 6"/>
          <p:cNvSpPr/>
          <p:nvPr/>
        </p:nvSpPr>
        <p:spPr>
          <a:xfrm>
            <a:off x="2277428" y="4479012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Continuously monitor user activity and system behavior to detect suspicious patterns indicative of key logger activity.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5535573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57743"/>
            <a:ext cx="3339584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Remediation and Removal</a:t>
            </a:r>
            <a:endParaRPr lang="en-US" sz="2302" dirty="0"/>
          </a:p>
        </p:txBody>
      </p:sp>
      <p:sp>
        <p:nvSpPr>
          <p:cNvPr id="14" name="Text 8"/>
          <p:cNvSpPr/>
          <p:nvPr/>
        </p:nvSpPr>
        <p:spPr>
          <a:xfrm>
            <a:off x="2277428" y="6256496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Provide tools and guidance to safely remove key loggers and restore the integrity of the affected system.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2024-06-13T06:06:43Z</dcterms:created>
  <dcterms:modified xsi:type="dcterms:W3CDTF">2024-06-13T06:06:43Z</dcterms:modified>
</cp:coreProperties>
</file>