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516"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[priya excel.csv]priya excel!PivotTable2</c:name>
    <c:fmtId val="6"/>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'priya excel'!$B$3:$B$4</c:f>
              <c:strCache>
                <c:ptCount val="1"/>
                <c:pt idx="0">
                  <c:v>HIGH</c:v>
                </c:pt>
              </c:strCache>
            </c:strRef>
          </c:tx>
          <c:spPr>
            <a:solidFill>
              <a:schemeClr val="accent1"/>
            </a:solidFill>
            <a:ln>
              <a:noFill/>
            </a:ln>
            <a:effectLst/>
          </c:spPr>
          <c:invertIfNegative val="0"/>
          <c:cat>
            <c:strRef>
              <c:f>'priya excel'!$A$5:$A$15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'priya excel'!$B$5:$B$15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5FE-4BD0-8EEA-B993BBE0E124}"/>
            </c:ext>
          </c:extLst>
        </c:ser>
        <c:ser>
          <c:idx val="1"/>
          <c:order val="1"/>
          <c:tx>
            <c:strRef>
              <c:f>'priya excel'!$C$3:$C$4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'priya excel'!$A$5:$A$15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'priya excel'!$C$5:$C$15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75FE-4BD0-8EEA-B993BBE0E124}"/>
            </c:ext>
          </c:extLst>
        </c:ser>
        <c:dLbls>
          <c:showLegendKey val="0"/>
          <c:showVal val="0"/>
          <c:showCatName val="0"/>
          <c:showSerName val="0"/>
          <c:showPercent val="0"/>
          <c:showBubbleSize val="0"/>
        </c:dLbls>
        <c:gapWidth val="150"/>
        <c:axId val="460392688"/>
        <c:axId val="528991664"/>
      </c:barChart>
      <c:lineChart>
        <c:grouping val="standard"/>
        <c:varyColors val="0"/>
        <c:ser>
          <c:idx val="2"/>
          <c:order val="2"/>
          <c:tx>
            <c:strRef>
              <c:f>'priya excel'!$D$3:$D$4</c:f>
              <c:strCache>
                <c:ptCount val="1"/>
                <c:pt idx="0">
                  <c:v>MED</c:v>
                </c:pt>
              </c:strCache>
            </c:strRef>
          </c:tx>
          <c:spPr>
            <a:ln w="28575" cap="rnd">
              <a:solidFill>
                <a:schemeClr val="accent3"/>
              </a:solidFill>
              <a:round/>
            </a:ln>
            <a:effectLst/>
          </c:spPr>
          <c:marker>
            <c:symbol val="none"/>
          </c:marker>
          <c:trendline>
            <c:spPr>
              <a:ln w="19050" cap="rnd">
                <a:solidFill>
                  <a:schemeClr val="accent3"/>
                </a:solidFill>
                <a:prstDash val="sysDot"/>
              </a:ln>
              <a:effectLst/>
            </c:spPr>
            <c:trendlineType val="exp"/>
            <c:dispRSqr val="0"/>
            <c:dispEq val="0"/>
          </c:trendline>
          <c:cat>
            <c:strRef>
              <c:f>'priya excel'!$A$5:$A$15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'priya excel'!$D$5:$D$15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mooth val="0"/>
          <c:extLst>
            <c:ext xmlns:c16="http://schemas.microsoft.com/office/drawing/2014/chart" uri="{C3380CC4-5D6E-409C-BE32-E72D297353CC}">
              <c16:uniqueId val="{00000004-75FE-4BD0-8EEA-B993BBE0E124}"/>
            </c:ext>
          </c:extLst>
        </c:ser>
        <c:ser>
          <c:idx val="3"/>
          <c:order val="3"/>
          <c:tx>
            <c:strRef>
              <c:f>'priya excel'!$E$3:$E$4</c:f>
              <c:strCache>
                <c:ptCount val="1"/>
                <c:pt idx="0">
                  <c:v>VERY HIGH</c:v>
                </c:pt>
              </c:strCache>
            </c:strRef>
          </c:tx>
          <c:spPr>
            <a:ln w="28575" cap="rnd">
              <a:solidFill>
                <a:schemeClr val="accent4"/>
              </a:solidFill>
              <a:round/>
            </a:ln>
            <a:effectLst/>
          </c:spPr>
          <c:marker>
            <c:symbol val="none"/>
          </c:marker>
          <c:cat>
            <c:strRef>
              <c:f>'priya excel'!$A$5:$A$15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'priya excel'!$E$5:$E$15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mooth val="0"/>
          <c:extLst>
            <c:ext xmlns:c16="http://schemas.microsoft.com/office/drawing/2014/chart" uri="{C3380CC4-5D6E-409C-BE32-E72D297353CC}">
              <c16:uniqueId val="{00000005-75FE-4BD0-8EEA-B993BBE0E124}"/>
            </c:ext>
          </c:extLst>
        </c:ser>
        <c:dLbls>
          <c:showLegendKey val="0"/>
          <c:showVal val="0"/>
          <c:showCatName val="0"/>
          <c:showSerName val="0"/>
          <c:showPercent val="0"/>
          <c:showBubbleSize val="0"/>
        </c:dLbls>
        <c:marker val="1"/>
        <c:smooth val="0"/>
        <c:axId val="528990608"/>
        <c:axId val="528990960"/>
      </c:lineChart>
      <c:catAx>
        <c:axId val="460392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8991664"/>
        <c:crosses val="autoZero"/>
        <c:auto val="1"/>
        <c:lblAlgn val="ctr"/>
        <c:lblOffset val="100"/>
        <c:noMultiLvlLbl val="0"/>
      </c:catAx>
      <c:valAx>
        <c:axId val="528991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0392688"/>
        <c:crosses val="autoZero"/>
        <c:crossBetween val="between"/>
      </c:valAx>
      <c:valAx>
        <c:axId val="528990960"/>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8990608"/>
        <c:crosses val="max"/>
        <c:crossBetween val="between"/>
      </c:valAx>
      <c:catAx>
        <c:axId val="528990608"/>
        <c:scaling>
          <c:orientation val="minMax"/>
        </c:scaling>
        <c:delete val="1"/>
        <c:axPos val="b"/>
        <c:numFmt formatCode="General" sourceLinked="1"/>
        <c:majorTickMark val="none"/>
        <c:minorTickMark val="none"/>
        <c:tickLblPos val="nextTo"/>
        <c:crossAx val="528990960"/>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1048699"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0"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3"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4" name="Holder 3"/>
          <p:cNvSpPr>
            <a:spLocks noGrp="1"/>
          </p:cNvSpPr>
          <p:nvPr>
            <p:ph type="body" idx="1"/>
          </p:nvPr>
        </p:nvSpPr>
        <p:spPr/>
        <p:txBody>
          <a:bodyPr lIns="0" tIns="0" rIns="0" bIns="0"/>
          <a:lstStyle/>
          <a:p>
            <a:endParaRPr/>
          </a:p>
        </p:txBody>
      </p:sp>
      <p:sp>
        <p:nvSpPr>
          <p:cNvPr id="1048685"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6"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87"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8"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9"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0"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1"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2"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93"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4"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5"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96"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869440"/>
          </a:xfrm>
          <a:prstGeom prst="rect">
            <a:avLst/>
          </a:prstGeom>
          <a:noFill/>
        </p:spPr>
        <p:txBody>
          <a:bodyPr wrap="square" rtlCol="0">
            <a:spAutoFit/>
          </a:bodyPr>
          <a:lstStyle/>
          <a:p>
            <a:r>
              <a:rPr lang="en-US" sz="2400"/>
              <a:t>STUDENT NAME:P.PRIYA DHARSHINI</a:t>
            </a:r>
            <a:endParaRPr lang="en-US" sz="2400" dirty="0"/>
          </a:p>
          <a:p>
            <a:r>
              <a:rPr lang="en-US" sz="2400" dirty="0"/>
              <a:t>REGISTER NO:  </a:t>
            </a:r>
            <a:endParaRPr lang="zh-CN" altLang="en-US"/>
          </a:p>
          <a:p>
            <a:r>
              <a:rPr lang="en-US" sz="2400" dirty="0"/>
              <a:t>DEPARTMENT: B.COM BANK MANAGEMENT </a:t>
            </a:r>
            <a:endParaRPr lang="zh-CN" altLang="en-US"/>
          </a:p>
          <a:p>
            <a:r>
              <a:rPr lang="en-US" sz="2400" dirty="0"/>
              <a:t>COLLEGE  TAGORE  ARTS AND SCIENCE </a:t>
            </a:r>
            <a:endParaRPr lang="zh-CN" altLang="en-US"/>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4"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2924175"/>
          </a:xfrm>
          <a:prstGeom prst="rect">
            <a:avLst/>
          </a:prstGeom>
        </p:spPr>
        <p:txBody>
          <a:bodyPr vert="horz" wrap="square" lIns="0" tIns="13335" rIns="0" bIns="0" rtlCol="0">
            <a:spAutoFit/>
          </a:bodyPr>
          <a:lstStyle/>
          <a:p>
            <a:pPr marL="12700">
              <a:lnSpc>
                <a:spcPct val="100000"/>
              </a:lnSpc>
              <a:spcBef>
                <a:spcPts val="105"/>
              </a:spcBef>
            </a:pPr>
            <a:r>
              <a:rPr lang="en-US" sz="4800" b="1" spc="15" dirty="0">
                <a:latin typeface="Trebuchet MS"/>
                <a:cs typeface="Trebuchet MS"/>
              </a:rPr>
              <a:t>M0delling</a:t>
            </a:r>
            <a:endParaRPr sz="4800" dirty="0">
              <a:latin typeface="Trebuchet MS"/>
              <a:cs typeface="Trebuchet MS"/>
            </a:endParaRPr>
          </a:p>
          <a:p>
            <a:pPr marL="12700">
              <a:lnSpc>
                <a:spcPct val="100000"/>
              </a:lnSpc>
              <a:spcBef>
                <a:spcPts val="105"/>
              </a:spcBef>
            </a:pPr>
            <a:r>
              <a:rPr lang="en-US" sz="1800" b="0" dirty="0">
                <a:latin typeface="Trebuchet MS"/>
                <a:cs typeface="Trebuchet MS"/>
              </a:rPr>
              <a:t>Leaders set organization division and department. </a:t>
            </a:r>
            <a:endParaRPr sz="4800" dirty="0">
              <a:latin typeface="Trebuchet MS"/>
              <a:cs typeface="Trebuchet MS"/>
            </a:endParaRPr>
          </a:p>
          <a:p>
            <a:pPr marL="12700">
              <a:lnSpc>
                <a:spcPct val="100000"/>
              </a:lnSpc>
              <a:spcBef>
                <a:spcPts val="105"/>
              </a:spcBef>
            </a:pPr>
            <a:r>
              <a:rPr lang="en-US" sz="1800" b="0" dirty="0">
                <a:latin typeface="Trebuchet MS"/>
                <a:cs typeface="Trebuchet MS"/>
              </a:rPr>
              <a:t>Managers and employees  set objectives and discuss. </a:t>
            </a:r>
            <a:endParaRPr sz="4800" dirty="0">
              <a:latin typeface="Trebuchet MS"/>
              <a:cs typeface="Trebuchet MS"/>
            </a:endParaRPr>
          </a:p>
          <a:p>
            <a:pPr marL="12700">
              <a:lnSpc>
                <a:spcPct val="100000"/>
              </a:lnSpc>
              <a:spcBef>
                <a:spcPts val="105"/>
              </a:spcBef>
            </a:pPr>
            <a:r>
              <a:rPr lang="en-US" sz="1800" b="0" dirty="0">
                <a:latin typeface="Trebuchet MS"/>
                <a:cs typeface="Trebuchet MS"/>
              </a:rPr>
              <a:t>Managers and employees  hold ongoing performance. </a:t>
            </a:r>
            <a:endParaRPr sz="4800" dirty="0">
              <a:latin typeface="Trebuchet MS"/>
              <a:cs typeface="Trebuchet MS"/>
            </a:endParaRPr>
          </a:p>
          <a:p>
            <a:pPr marL="12700">
              <a:lnSpc>
                <a:spcPct val="100000"/>
              </a:lnSpc>
              <a:spcBef>
                <a:spcPts val="105"/>
              </a:spcBef>
            </a:pPr>
            <a:r>
              <a:rPr lang="en-US" sz="1800" b="0" dirty="0">
                <a:latin typeface="Trebuchet MS"/>
                <a:cs typeface="Trebuchet MS"/>
              </a:rPr>
              <a:t>Employees provide input on perfomance. </a:t>
            </a:r>
            <a:endParaRPr sz="4800" dirty="0">
              <a:latin typeface="Trebuchet MS"/>
              <a:cs typeface="Trebuchet MS"/>
            </a:endParaRPr>
          </a:p>
        </p:txBody>
      </p:sp>
      <p:sp>
        <p:nvSpPr>
          <p:cNvPr id="1048676"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0"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a:extLst>
              <a:ext uri="{FF2B5EF4-FFF2-40B4-BE49-F238E27FC236}">
                <a16:creationId xmlns:a16="http://schemas.microsoft.com/office/drawing/2014/main" id="{BB6F1C12-07CC-6DCB-AC45-9823862D75B7}"/>
              </a:ext>
            </a:extLst>
          </p:cNvPr>
          <p:cNvSpPr>
            <a:spLocks noGrp="1"/>
          </p:cNvSpPr>
          <p:nvPr>
            <p:ph type="body" idx="1"/>
          </p:nvPr>
        </p:nvSpPr>
        <p:spPr>
          <a:xfrm>
            <a:off x="609600" y="1577340"/>
            <a:ext cx="10972800" cy="369332"/>
          </a:xfrm>
        </p:spPr>
        <p:txBody>
          <a:bodyPr/>
          <a:lstStyle/>
          <a:p>
            <a:r>
              <a:rPr lang="en-IN" dirty="0"/>
              <a:t>     </a:t>
            </a:r>
            <a:r>
              <a:rPr lang="en-IN" sz="2400" dirty="0"/>
              <a:t>Employee </a:t>
            </a:r>
            <a:r>
              <a:rPr lang="en-IN" sz="2400"/>
              <a:t>performance</a:t>
            </a:r>
            <a:r>
              <a:rPr lang="en-IN"/>
              <a:t>  </a:t>
            </a:r>
            <a:r>
              <a:rPr lang="en-IN" sz="2400"/>
              <a:t>Analysis</a:t>
            </a:r>
            <a:r>
              <a:rPr lang="en-IN"/>
              <a:t>                          </a:t>
            </a:r>
            <a:endParaRPr lang="en-US" dirty="0"/>
          </a:p>
        </p:txBody>
      </p:sp>
      <p:sp>
        <p:nvSpPr>
          <p:cNvPr id="104868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D3EF5343-F012-4874-4641-015683F6B8A1}"/>
              </a:ext>
            </a:extLst>
          </p:cNvPr>
          <p:cNvGraphicFramePr>
            <a:graphicFrameLocks/>
          </p:cNvGraphicFramePr>
          <p:nvPr>
            <p:extLst>
              <p:ext uri="{D42A27DB-BD31-4B8C-83A1-F6EECF244321}">
                <p14:modId xmlns:p14="http://schemas.microsoft.com/office/powerpoint/2010/main" val="3482635116"/>
              </p:ext>
            </p:extLst>
          </p:nvPr>
        </p:nvGraphicFramePr>
        <p:xfrm>
          <a:off x="2286000" y="2057400"/>
          <a:ext cx="6096000" cy="31051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itle 1"/>
          <p:cNvSpPr>
            <a:spLocks noGrp="1"/>
          </p:cNvSpPr>
          <p:nvPr>
            <p:ph type="title"/>
          </p:nvPr>
        </p:nvSpPr>
        <p:spPr>
          <a:xfrm>
            <a:off x="755332" y="385444"/>
            <a:ext cx="10681335" cy="3619500"/>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Performance appraisal in an important  process  that provides  numerous  benefits  to both employees and organizations.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11276068" cy="7484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US" sz="4250" spc="10" dirty="0"/>
            </a:br>
            <a:br>
              <a:rPr lang="en-US" sz="4250" spc="10" dirty="0"/>
            </a:br>
            <a:r>
              <a:rPr lang="en-US" sz="4250" spc="10" dirty="0"/>
              <a:t>Employee performance is a condition and an assumption for the performance and success of a company on the market.</a:t>
            </a:r>
            <a:br>
              <a:rPr lang="en-US" sz="4250" spc="10" dirty="0"/>
            </a:br>
            <a:r>
              <a:rPr lang="en-US" sz="4250" spc="10" dirty="0"/>
              <a:t>Performance  assessment are at the forefront  of company internet.</a:t>
            </a:r>
            <a:br>
              <a:rPr lang="en-US" sz="4250" spc="10" dirty="0"/>
            </a:br>
            <a:r>
              <a:rPr lang="en-US" sz="4250" spc="10" dirty="0"/>
              <a:t>Employees assessments affects the performance development and motivation about the employee. </a:t>
            </a:r>
            <a:br>
              <a:rPr lang="en-US" sz="4250" spc="10" dirty="0"/>
            </a:br>
            <a:br>
              <a:rPr lang="en-US" sz="4250" spc="10" dirty="0"/>
            </a:br>
            <a:br>
              <a:rPr lang="en-US" sz="4250" spc="10" dirty="0"/>
            </a:b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0" y="596266"/>
            <a:ext cx="5091063" cy="126110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4" name="TextBox 10"/>
          <p:cNvSpPr txBox="1"/>
          <p:nvPr/>
        </p:nvSpPr>
        <p:spPr>
          <a:xfrm>
            <a:off x="990600" y="2133600"/>
            <a:ext cx="7924800" cy="1424940"/>
          </a:xfrm>
          <a:prstGeom prst="rect">
            <a:avLst/>
          </a:prstGeom>
          <a:noFill/>
        </p:spPr>
        <p:txBody>
          <a:bodyPr wrap="square" rtlCol="0">
            <a:spAutoFit/>
          </a:bodyPr>
          <a:lstStyle/>
          <a:p>
            <a:pPr marL="0" indent="0" algn="l">
              <a:buNone/>
            </a:pPr>
            <a:r>
              <a:rPr lang="en-US" altLang="en-IN"/>
              <a:t>Performance  management  is an important  activity  within  any organization. </a:t>
            </a:r>
            <a:endParaRPr lang="zh-CN" altLang="en-US"/>
          </a:p>
          <a:p>
            <a:pPr marL="0" indent="0" algn="l">
              <a:buNone/>
            </a:pPr>
            <a:r>
              <a:rPr lang="en-US" altLang="en-IN"/>
              <a:t>It directly  implies employees  compensation  including  but  not limited. </a:t>
            </a:r>
            <a:endParaRPr lang="zh-CN" altLang="en-US"/>
          </a:p>
          <a:p>
            <a:pPr marL="0" indent="0" algn="l">
              <a:buNone/>
            </a:pPr>
            <a:r>
              <a:rPr lang="en-US" altLang="en-IN"/>
              <a:t>Although its an annual  phenomenon  may organizations  also conduct</a:t>
            </a:r>
            <a:endParaRPr lang="zh-CN" altLang="en-US"/>
          </a:p>
          <a:p>
            <a:pPr marL="0" indent="0" algn="l">
              <a:buNone/>
            </a:pPr>
            <a:endParaRPr lang="zh-CN" altLang="en-US"/>
          </a:p>
          <a:p>
            <a:pPr marL="0" indent="0" algn="l">
              <a:buNone/>
            </a:pPr>
            <a:r>
              <a:rPr lang="en-US" altLang="en-IN"/>
              <a:t>This article  explores the employee  performance  management  process. </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a:xfrm>
            <a:off x="1235011" y="20149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lang="zh-CN" altLang="en-US"/>
          </a:p>
        </p:txBody>
      </p:sp>
      <p:sp>
        <p:nvSpPr>
          <p:cNvPr id="104865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a:xfrm>
            <a:off x="699452" y="891793"/>
            <a:ext cx="5014595" cy="58077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US" sz="3200" spc="5" dirty="0"/>
            </a:br>
            <a:r>
              <a:rPr lang="en-US" sz="3200" spc="5" dirty="0"/>
              <a:t>           Ultimately an end user  is a person  who will use a good or service .</a:t>
            </a:r>
            <a:br>
              <a:rPr lang="en-US" sz="3200" spc="5" dirty="0"/>
            </a:br>
            <a:r>
              <a:rPr lang="en-US" sz="3200" spc="5" dirty="0"/>
              <a:t>They  do  not produce  sell support  or maintain the product. </a:t>
            </a:r>
            <a:br>
              <a:rPr lang="en-US" sz="3200" spc="5" dirty="0"/>
            </a:br>
            <a:r>
              <a:rPr lang="en-US" sz="3200" spc="5" dirty="0"/>
              <a:t>The same technical  understanding  as the products designer. </a:t>
            </a:r>
            <a:br>
              <a:rPr lang="en-US" sz="3200" spc="5" dirty="0"/>
            </a:br>
            <a:r>
              <a:rPr lang="en-US" sz="3200" spc="5" dirty="0"/>
              <a:t>The prof</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9"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3" name="object 6"/>
          <p:cNvSpPr txBox="1">
            <a:spLocks noGrp="1"/>
          </p:cNvSpPr>
          <p:nvPr>
            <p:ph type="title"/>
          </p:nvPr>
        </p:nvSpPr>
        <p:spPr>
          <a:xfrm>
            <a:off x="558165" y="857885"/>
            <a:ext cx="9763125" cy="588073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r>
              <a:rPr lang="en-US" sz="3600" dirty="0"/>
              <a:t>         </a:t>
            </a:r>
            <a:br>
              <a:rPr lang="en-US" sz="3600" dirty="0"/>
            </a:br>
            <a:r>
              <a:rPr lang="en-US" sz="3600" dirty="0"/>
              <a:t>                  Performance an honest and compelling  EVP  helps you zero in on your compelling  EVP  offerings  as an employer  by.</a:t>
            </a:r>
            <a:br>
              <a:rPr lang="en-US" sz="3600" dirty="0"/>
            </a:br>
            <a:r>
              <a:rPr lang="en-US" sz="3600" dirty="0"/>
              <a:t>This will help you attract  and retain the people who resonate. </a:t>
            </a:r>
            <a:br>
              <a:rPr lang="en-US" sz="3600" dirty="0"/>
            </a:br>
            <a:r>
              <a:rPr lang="en-US" sz="3600" dirty="0"/>
              <a:t>A will define evp provides your employees with a clear  understanding of the organization. </a:t>
            </a:r>
            <a:br>
              <a:rPr lang="en-US" sz="3600" dirty="0"/>
            </a:br>
            <a:r>
              <a:rPr lang="en-US" sz="3600" dirty="0"/>
              <a:t>Boosts  engagement and investment  ith their works.</a:t>
            </a:r>
            <a:endParaRPr lang="zh-CN" altLang="en-US"/>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4"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
          <p:cNvSpPr>
            <a:spLocks noGrp="1"/>
          </p:cNvSpPr>
          <p:nvPr>
            <p:ph type="title"/>
          </p:nvPr>
        </p:nvSpPr>
        <p:spPr>
          <a:xfrm>
            <a:off x="755332" y="385444"/>
            <a:ext cx="10681335" cy="6515101"/>
          </a:xfrm>
        </p:spPr>
        <p:txBody>
          <a:bodyPr/>
          <a:lstStyle/>
          <a:p>
            <a:r>
              <a:rPr lang="en-IN" dirty="0"/>
              <a:t>Dataset Description</a:t>
            </a:r>
            <a:br>
              <a:rPr lang="en-US" dirty="0"/>
            </a:br>
            <a:r>
              <a:rPr lang="en-US" dirty="0"/>
              <a:t>       A portion  of the month. A month was divided into four quarters. </a:t>
            </a:r>
            <a:br>
              <a:rPr lang="en-US" dirty="0"/>
            </a:br>
            <a:r>
              <a:rPr lang="en-US" dirty="0"/>
              <a:t>        Association department  with the instance. </a:t>
            </a:r>
            <a:br>
              <a:rPr lang="en-US" dirty="0"/>
            </a:br>
            <a:r>
              <a:rPr lang="en-US" dirty="0"/>
              <a:t>          Number of workers  in search  each team.</a:t>
            </a:r>
            <a:br>
              <a:rPr lang="en-US" dirty="0"/>
            </a:br>
            <a:r>
              <a:rPr lang="en-US" dirty="0"/>
              <a:t>           Standard minute value it is the allocated  time for products. </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0" name="object 7"/>
          <p:cNvSpPr txBox="1">
            <a:spLocks noGrp="1"/>
          </p:cNvSpPr>
          <p:nvPr>
            <p:ph type="title"/>
          </p:nvPr>
        </p:nvSpPr>
        <p:spPr>
          <a:xfrm>
            <a:off x="739775" y="654938"/>
            <a:ext cx="8480425" cy="31280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US" sz="4250" spc="20" dirty="0"/>
            </a:br>
            <a:r>
              <a:rPr lang="en-US" sz="4250" spc="20" dirty="0"/>
              <a:t>   </a:t>
            </a:r>
            <a:br>
              <a:rPr lang="en-US" sz="4250" spc="20" dirty="0"/>
            </a:br>
            <a:r>
              <a:rPr lang="en-US" sz="4250" spc="20" dirty="0"/>
              <a:t>          =IF ( Z8&gt;5, "VERY HIGH, "IF(Z8&gt;4," H,G,H,"IF(z8&gt;3,"MED",IF("TRUE," "LOW",)))))</a:t>
            </a:r>
            <a:endParaRPr sz="4250" dirty="0"/>
          </a:p>
        </p:txBody>
      </p:sp>
      <p:sp>
        <p:nvSpPr>
          <p:cNvPr id="1048671"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428</Words>
  <Application>Microsoft Office PowerPoint</Application>
  <PresentationFormat>Widescreen</PresentationFormat>
  <Paragraphs>50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Employee performance is a condition and an assumption for the performance and success of a company on the market. Performance  assessment are at the forefront  of company internet. Employees assessments affects the performance development and motivation about the employee.    </vt:lpstr>
      <vt:lpstr>PROJECT OVERVIEW</vt:lpstr>
      <vt:lpstr>WHO ARE THE END USERS?             Ultimately an end user  is a person  who will use a good or service . They  do  not produce  sell support  or maintain the product.  The same technical  understanding  as the products designer.  The prof</vt:lpstr>
      <vt:lpstr>OUR SOLUTION AND ITS VALUE PROPOSITION                             Performance an honest and compelling  EVP  helps you zero in on your compelling  EVP  offerings  as an employer  by. This will help you attract  and retain the people who resonate.  A will define evp provides your employees with a clear  understanding of the organization.  Boosts  engagement and investment  ith their works.</vt:lpstr>
      <vt:lpstr>Dataset Description        A portion  of the month. A month was divided into four quarters.          Association department  with the instance.            Number of workers  in search  each team.            Standard minute value it is the allocated  time for products. </vt:lpstr>
      <vt:lpstr>THE "WOW" IN OUR SOLUTION               =IF ( Z8&gt;5, "VERY HIGH, "IF(Z8&gt;4," H,G,H,"IF(z8&gt;3,"MED",IF("TRUE," "LOW",)))))</vt:lpstr>
      <vt:lpstr>PowerPoint Presentation</vt:lpstr>
      <vt:lpstr>RESULTS</vt:lpstr>
      <vt:lpstr>conclusion        Performance appraisal in an important  process  that provides  numerous  benefits  to both employees and organizations.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ELCOT</cp:lastModifiedBy>
  <cp:revision>1</cp:revision>
  <dcterms:created xsi:type="dcterms:W3CDTF">2024-03-29T04:07:22Z</dcterms:created>
  <dcterms:modified xsi:type="dcterms:W3CDTF">2024-09-06T14:45:50Z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84b5436b51da456ca0a58aa081af1eb6</vt:lpwstr>
  </property>
</Properties>
</file>