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F01-3033-25BA-4D31-0943C74B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A946-9266-DA93-FFB2-87E63968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Student name: </a:t>
            </a:r>
            <a:r>
              <a:rPr lang="en-IN" dirty="0" err="1"/>
              <a:t>B.priyaratchani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Register no and nmid:asunm293222403844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Department: computer science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College: </a:t>
            </a:r>
            <a:r>
              <a:rPr lang="en-IN" dirty="0" err="1"/>
              <a:t>vidhya</a:t>
            </a:r>
            <a:r>
              <a:rPr lang="en-IN" dirty="0"/>
              <a:t> </a:t>
            </a:r>
            <a:r>
              <a:rPr lang="en-IN" dirty="0" err="1"/>
              <a:t>Sagar</a:t>
            </a:r>
            <a:r>
              <a:rPr lang="en-IN" dirty="0"/>
              <a:t> women’s college </a:t>
            </a:r>
            <a:r>
              <a:rPr lang="en-IN" dirty="0" err="1"/>
              <a:t>chengalpattu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C6DFBE-42B2-BA12-D29A-07E0D30F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2CBD4C-997B-4397-212F-37C0B8B10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012" y="225186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6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13B-F811-4A7A-0B97-1A37FA76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8C95-1B55-2387-353A-D551E0A6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Tools and technologies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Results and screenshot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Conclusion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6A4E9-DB4C-504E-719E-46187D531253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C4F7-07C3-20D0-8F89-7B88CA9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C0BC-145A-ACE8-E826-DEF8DCB4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Be concise and clear.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Focus on the specific challenge or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Highlights the impact or </a:t>
            </a:r>
            <a:r>
              <a:rPr lang="en-IN" dirty="0" err="1"/>
              <a:t>benifits</a:t>
            </a:r>
            <a:r>
              <a:rPr lang="en-IN" dirty="0"/>
              <a:t> of your solution.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6853E-39F9-1302-D04C-CBE97F2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771245"/>
            <a:ext cx="3600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015-23AE-4424-4E71-9B7239E2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F08E-B7BD-F44F-47AD-92CD1F9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Improve website usability and navigation.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Increase conversion rates by 20%.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Enchance</a:t>
            </a:r>
            <a:r>
              <a:rPr lang="en-IN" dirty="0"/>
              <a:t> brand consistency </a:t>
            </a:r>
            <a:r>
              <a:rPr lang="en-IN"/>
              <a:t>and visual appeal.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10A8-AD4F-7E49-308C-170EEC4D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F6B7-30BB-DEFD-A2A1-3E491DEE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End users=beneficiaries of project outcomes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Their needs drive project selection prioritization and </a:t>
            </a:r>
            <a:r>
              <a:rPr lang="en-IN" dirty="0" err="1"/>
              <a:t>sucuss</a:t>
            </a:r>
            <a:r>
              <a:rPr lang="en-IN" dirty="0"/>
              <a:t> criteria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Lonoring</a:t>
            </a:r>
            <a:r>
              <a:rPr lang="en-IN" dirty="0"/>
              <a:t> end users often leads to low adoption wasted investment or failed projects.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3126-B351-6651-1CE4-FAD93B23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and techniques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691A-F4C9-0164-C690-725555FD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Tools: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Excel/ google sheets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Portfolio trackers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Robo</a:t>
            </a:r>
            <a:r>
              <a:rPr lang="en-IN" dirty="0"/>
              <a:t>-advisors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Risk analysis software </a:t>
            </a:r>
          </a:p>
          <a:p>
            <a:pPr marL="0" indent="0">
              <a:buNone/>
            </a:pPr>
            <a:r>
              <a:rPr lang="en-IN" dirty="0"/>
              <a:t>Techniques: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Asset allocation.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Diversification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Modern portfolio </a:t>
            </a:r>
            <a:r>
              <a:rPr lang="en-IN" dirty="0" err="1"/>
              <a:t>theroy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Risk –return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3849-7233-2B9F-C963-E8DC395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8ACC-084E-D18B-9CB5-933A8F9A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Header/navigation bar-contains links to all sections</a:t>
            </a:r>
          </a:p>
          <a:p>
            <a:r>
              <a:rPr lang="en-IN" dirty="0"/>
              <a:t>Home sections-a short introduction with name title and a call to action </a:t>
            </a:r>
          </a:p>
          <a:p>
            <a:r>
              <a:rPr lang="en-IN" dirty="0"/>
              <a:t>About me sections –personal details background education and career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FB43-B27D-57F7-4F1D-0FDF25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76AC-2F45-0DC3-D91B-E620A4AB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design-works </a:t>
            </a:r>
            <a:r>
              <a:rPr lang="en-IN" dirty="0" err="1"/>
              <a:t>smoothy</a:t>
            </a:r>
            <a:r>
              <a:rPr lang="en-IN" dirty="0"/>
              <a:t> on mobile tablet and desktop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Navigation bar-Easy access different sections like home project skills and contact.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About section: highlights personal details education.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55FF-F2BD-CFFB-27DE-ACE3DA5E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D7DB-2178-E40D-2DEB-D43138FE2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Summarizes your key skills experiences or achievements.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Reflects on your growth and what you learned.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72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Digital portfolio </vt:lpstr>
      <vt:lpstr>Agenda</vt:lpstr>
      <vt:lpstr>Problem statement </vt:lpstr>
      <vt:lpstr>Project overview </vt:lpstr>
      <vt:lpstr>Who are the end users </vt:lpstr>
      <vt:lpstr>Tools and techniques </vt:lpstr>
      <vt:lpstr>Portfolio design and layout </vt:lpstr>
      <vt:lpstr>Features and functionality  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priyaratchani B</dc:creator>
  <cp:lastModifiedBy>priyaratchani B</cp:lastModifiedBy>
  <cp:revision>19</cp:revision>
  <dcterms:created xsi:type="dcterms:W3CDTF">2025-09-03T13:01:46Z</dcterms:created>
  <dcterms:modified xsi:type="dcterms:W3CDTF">2025-09-05T07:41:10Z</dcterms:modified>
</cp:coreProperties>
</file>