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758906"/>
            <a:ext cx="499156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PRIYADHARSHINI V – au2021508032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Priyadharshini V</cp:lastModifiedBy>
  <cp:revision>84</cp:revision>
  <dcterms:created xsi:type="dcterms:W3CDTF">2021-04-26T07:43:48Z</dcterms:created>
  <dcterms:modified xsi:type="dcterms:W3CDTF">2024-04-28T18:00:37Z</dcterms:modified>
</cp:coreProperties>
</file>