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39E0-81CC-7F81-D21C-16984138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Rajeshwari</a:t>
            </a:r>
            <a:r>
              <a:rPr lang="en-US" dirty="0"/>
              <a:t> </a:t>
            </a:r>
            <a:r>
              <a:rPr lang="en-US" dirty="0" err="1"/>
              <a:t>Vedachalam</a:t>
            </a:r>
            <a:r>
              <a:rPr lang="en-US" dirty="0"/>
              <a:t> Government Arts  College Chengalpattu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DF90DE-5052-F968-A5CD-527FCC73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7030A0"/>
                </a:solidFill>
              </a:rPr>
              <a:t>PG Department of Computer Science</a:t>
            </a:r>
          </a:p>
          <a:p>
            <a:pPr algn="ctr"/>
            <a:endParaRPr lang="en-US" sz="2800" b="1" dirty="0">
              <a:solidFill>
                <a:srgbClr val="7030A0"/>
              </a:solidFill>
            </a:endParaRPr>
          </a:p>
          <a:p>
            <a:pPr algn="ctr"/>
            <a:endParaRPr lang="en-US" sz="28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7030A0"/>
                </a:solidFill>
              </a:rPr>
              <a:t>Guide Name : </a:t>
            </a:r>
            <a:r>
              <a:rPr lang="en-US" sz="3200" b="1" dirty="0" err="1">
                <a:solidFill>
                  <a:srgbClr val="7030A0"/>
                </a:solidFill>
              </a:rPr>
              <a:t>Dr.T.Vani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9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BBE0-95F2-ACB7-DBAB-ACFD3724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7C75-11E2-785E-A1E8-698C0450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662" y="1488613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Best model based on evolution techniques</a:t>
            </a:r>
          </a:p>
          <a:p>
            <a:pPr algn="just"/>
            <a:r>
              <a:rPr lang="en-US" sz="2000" b="1" dirty="0"/>
              <a:t>Classification Tree</a:t>
            </a:r>
          </a:p>
          <a:p>
            <a:pPr algn="just"/>
            <a:r>
              <a:rPr lang="en-US" sz="2000" b="1" dirty="0"/>
              <a:t>How the model and insights address the business need </a:t>
            </a:r>
          </a:p>
          <a:p>
            <a:pPr algn="just"/>
            <a:r>
              <a:rPr lang="en-US" sz="2000" b="1" dirty="0"/>
              <a:t>Possible delays identified based on flight booking information</a:t>
            </a:r>
          </a:p>
          <a:p>
            <a:pPr algn="just"/>
            <a:r>
              <a:rPr lang="en-US" sz="2000" b="1" dirty="0"/>
              <a:t>Alternative flights presented.</a:t>
            </a:r>
          </a:p>
          <a:p>
            <a:pPr algn="just"/>
            <a:r>
              <a:rPr lang="en-US" sz="2000" b="1" dirty="0"/>
              <a:t>Way to improve the model</a:t>
            </a:r>
          </a:p>
          <a:p>
            <a:pPr algn="just"/>
            <a:r>
              <a:rPr lang="en-US" sz="2000" b="1" dirty="0"/>
              <a:t>Include more input </a:t>
            </a:r>
          </a:p>
          <a:p>
            <a:pPr algn="just"/>
            <a:r>
              <a:rPr lang="en-US" sz="2000" b="1" dirty="0"/>
              <a:t>Increase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155848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F626-476D-BAA5-EB73-ADF86ED8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93" y="2803922"/>
            <a:ext cx="8596668" cy="210740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9169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D175-7B94-1D81-79B7-0CB1DB3BC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341" y="1160865"/>
            <a:ext cx="7766936" cy="1646302"/>
          </a:xfrm>
        </p:spPr>
        <p:txBody>
          <a:bodyPr anchor="t"/>
          <a:lstStyle/>
          <a:p>
            <a:pPr algn="l"/>
            <a:r>
              <a:rPr lang="en-US" dirty="0"/>
              <a:t>FLIGHT DELAY PREDICTION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9FB6D0-8591-9D71-0764-FE3204A62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895" y="3429000"/>
            <a:ext cx="7766936" cy="3522529"/>
          </a:xfrm>
        </p:spPr>
        <p:txBody>
          <a:bodyPr>
            <a:noAutofit/>
          </a:bodyPr>
          <a:lstStyle/>
          <a:p>
            <a:pPr lvl="7" algn="l"/>
            <a:r>
              <a:rPr lang="en-US" sz="1800" b="1" dirty="0"/>
              <a:t>Team Members Name: Priya.V</a:t>
            </a:r>
          </a:p>
          <a:p>
            <a:pPr lvl="7" algn="l"/>
            <a:r>
              <a:rPr lang="en-US" sz="1800" b="1" dirty="0"/>
              <a:t>                                 </a:t>
            </a:r>
            <a:r>
              <a:rPr lang="en-US" sz="1800" b="1" dirty="0" err="1"/>
              <a:t>Priyadharshini.M</a:t>
            </a:r>
            <a:endParaRPr lang="en-US" sz="1800" b="1" dirty="0"/>
          </a:p>
          <a:p>
            <a:pPr lvl="7" algn="l"/>
            <a:r>
              <a:rPr lang="en-US" sz="1800" b="1" dirty="0"/>
              <a:t>                                 </a:t>
            </a:r>
            <a:r>
              <a:rPr lang="en-US" sz="1800" b="1" dirty="0" err="1"/>
              <a:t>Sathya.M</a:t>
            </a:r>
            <a:endParaRPr lang="en-US" sz="1800" b="1" dirty="0"/>
          </a:p>
          <a:p>
            <a:pPr lvl="7" algn="l"/>
            <a:r>
              <a:rPr lang="en-US" sz="1800" b="1" dirty="0"/>
              <a:t>                                 </a:t>
            </a:r>
            <a:r>
              <a:rPr lang="en-US" sz="1800" b="1" dirty="0" err="1"/>
              <a:t>Nivetha.G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5073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1B67-505A-121C-FA0C-C867E363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AA18A-255D-8B21-6CCF-F9F406D01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31964"/>
            <a:ext cx="3912525" cy="3195638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Flight delay creates major problems in the current aviation system and in scheduling of airport operations the unreliability of flight arrival is a serious challenge.</a:t>
            </a:r>
          </a:p>
          <a:p>
            <a:pPr algn="just"/>
            <a:r>
              <a:rPr lang="en-US" sz="2400" b="1" dirty="0"/>
              <a:t>Punctuality is an Issue for all major carries with come struggling more than others.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701D231-DED6-EA30-B523-787164AD14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42811" y="1930400"/>
            <a:ext cx="3731191" cy="4318000"/>
          </a:xfrm>
        </p:spPr>
      </p:pic>
    </p:spTree>
    <p:extLst>
      <p:ext uri="{BB962C8B-B14F-4D97-AF65-F5344CB8AC3E}">
        <p14:creationId xmlns:p14="http://schemas.microsoft.com/office/powerpoint/2010/main" val="87464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8516-4FD4-EC4F-8FDF-22EC5C3B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B3F2-B957-B289-1680-34952513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1254" y="1672303"/>
            <a:ext cx="3640012" cy="1756697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b="1" dirty="0"/>
              <a:t>Data collection and preparation.</a:t>
            </a:r>
          </a:p>
          <a:p>
            <a:pPr algn="just"/>
            <a:r>
              <a:rPr lang="en-US" sz="9600" b="1" dirty="0"/>
              <a:t>Exploratory data analysis.</a:t>
            </a:r>
          </a:p>
          <a:p>
            <a:pPr algn="just"/>
            <a:r>
              <a:rPr lang="en-US" sz="9600" b="1" dirty="0"/>
              <a:t>Model building.</a:t>
            </a:r>
          </a:p>
          <a:p>
            <a:pPr algn="just"/>
            <a:r>
              <a:rPr lang="en-US" sz="9600" b="1" dirty="0"/>
              <a:t>Performance testing.</a:t>
            </a:r>
          </a:p>
          <a:p>
            <a:pPr algn="just"/>
            <a:r>
              <a:rPr lang="en-US" sz="9600" b="1" dirty="0"/>
              <a:t>Model deployment.</a:t>
            </a:r>
          </a:p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39FDEE5-3225-A815-9C17-CF4BC7A03C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1428750"/>
            <a:ext cx="4184650" cy="3661172"/>
          </a:xfrm>
        </p:spPr>
      </p:pic>
    </p:spTree>
    <p:extLst>
      <p:ext uri="{BB962C8B-B14F-4D97-AF65-F5344CB8AC3E}">
        <p14:creationId xmlns:p14="http://schemas.microsoft.com/office/powerpoint/2010/main" val="57609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A790-DE15-BFBE-154E-10F0B20A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Collection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EAF4-44B0-7518-6DDB-D18441D356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b="1" dirty="0"/>
              <a:t>Collecting and preparation the dataset is one of the most crucial parts whiled creating an ML project.</a:t>
            </a:r>
          </a:p>
          <a:p>
            <a:pPr algn="just"/>
            <a:r>
              <a:rPr lang="en-US" sz="2000" b="1" dirty="0"/>
              <a:t>Download the dataset from (</a:t>
            </a:r>
            <a:r>
              <a:rPr lang="en-US" sz="2000" b="1" dirty="0" err="1"/>
              <a:t>Kaggle</a:t>
            </a:r>
            <a:r>
              <a:rPr lang="en-US" sz="2000" b="1" dirty="0"/>
              <a:t>) open sources.</a:t>
            </a:r>
          </a:p>
          <a:p>
            <a:pPr algn="just"/>
            <a:r>
              <a:rPr lang="en-US" sz="2000" b="1" dirty="0"/>
              <a:t>Importing the necessary libraries.</a:t>
            </a:r>
          </a:p>
          <a:p>
            <a:pPr algn="just"/>
            <a:r>
              <a:rPr lang="en-US" sz="2000" b="1" dirty="0"/>
              <a:t>Read the dataset.</a:t>
            </a:r>
          </a:p>
          <a:p>
            <a:pPr algn="just"/>
            <a:r>
              <a:rPr lang="en-US" sz="2000" b="1" dirty="0"/>
              <a:t>Data preparation steps: Handling missing values, Handling categorical values.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690E9A8-99AF-7117-741D-F53531013C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64969" y="2160588"/>
            <a:ext cx="2896051" cy="4375943"/>
          </a:xfrm>
        </p:spPr>
      </p:pic>
    </p:spTree>
    <p:extLst>
      <p:ext uri="{BB962C8B-B14F-4D97-AF65-F5344CB8AC3E}">
        <p14:creationId xmlns:p14="http://schemas.microsoft.com/office/powerpoint/2010/main" val="167985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38AB-66BD-BEC3-B379-06B984C3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CCAF-72A4-E5E0-3236-DB4236391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3880772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/>
              <a:t>Exploratory data analysis is an approach to analysis the data using visual techniques.</a:t>
            </a:r>
          </a:p>
          <a:p>
            <a:pPr algn="just"/>
            <a:r>
              <a:rPr lang="en-US" sz="2000" b="1" dirty="0"/>
              <a:t>Univariate analysis is understanding the data with a single feature.</a:t>
            </a:r>
          </a:p>
          <a:p>
            <a:pPr algn="just"/>
            <a:r>
              <a:rPr lang="en-US" sz="2000" b="1" dirty="0"/>
              <a:t>Bivariate analysis is used two variables and compare them.</a:t>
            </a:r>
          </a:p>
          <a:p>
            <a:pPr algn="just"/>
            <a:r>
              <a:rPr lang="en-US" sz="2000" b="1" dirty="0"/>
              <a:t>Multivariate analysis is to find the relation between multiple features.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43DD902-5551-8AFA-6F1F-89F8AD1CA9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297766"/>
            <a:ext cx="4184650" cy="3607081"/>
          </a:xfrm>
        </p:spPr>
      </p:pic>
    </p:spTree>
    <p:extLst>
      <p:ext uri="{BB962C8B-B14F-4D97-AF65-F5344CB8AC3E}">
        <p14:creationId xmlns:p14="http://schemas.microsoft.com/office/powerpoint/2010/main" val="214410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FC58-7692-5DFE-9650-DC9BB8C9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35E6-9F32-5934-83B9-64DFD51D68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b="1" dirty="0"/>
              <a:t>In this step train our data on different algorithms.</a:t>
            </a:r>
          </a:p>
          <a:p>
            <a:pPr algn="just"/>
            <a:r>
              <a:rPr lang="en-US" sz="2000" b="1" dirty="0"/>
              <a:t>Three classification </a:t>
            </a:r>
            <a:r>
              <a:rPr lang="en-US" sz="2000" b="1" dirty="0" err="1"/>
              <a:t>algorithms:Random</a:t>
            </a:r>
            <a:r>
              <a:rPr lang="en-US" sz="2000" b="1" dirty="0"/>
              <a:t> Forest Classifier, Decision Tree </a:t>
            </a:r>
            <a:r>
              <a:rPr lang="en-US" sz="2000" b="1" dirty="0" err="1"/>
              <a:t>Model,ANN</a:t>
            </a:r>
            <a:r>
              <a:rPr lang="en-US" sz="2000" b="1" dirty="0"/>
              <a:t> Model.</a:t>
            </a:r>
          </a:p>
          <a:p>
            <a:pPr algn="just"/>
            <a:r>
              <a:rPr lang="en-US" sz="2000" b="1" dirty="0"/>
              <a:t>Building and training an ANN(Artificial Neural Network) model using </a:t>
            </a:r>
            <a:r>
              <a:rPr lang="en-US" sz="2000" b="1" dirty="0" err="1"/>
              <a:t>keras</a:t>
            </a:r>
            <a:r>
              <a:rPr lang="en-US" sz="2000" b="1" dirty="0"/>
              <a:t> library with </a:t>
            </a:r>
            <a:r>
              <a:rPr lang="en-US" sz="2000" b="1" dirty="0" err="1"/>
              <a:t>Tensorflow</a:t>
            </a:r>
            <a:r>
              <a:rPr lang="en-US" sz="2000" b="1" dirty="0"/>
              <a:t> as the backend.</a:t>
            </a:r>
          </a:p>
          <a:p>
            <a:pPr algn="just"/>
            <a:r>
              <a:rPr lang="en-US" sz="2000" b="1" dirty="0"/>
              <a:t>Testing the model.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E8D56D7-2E39-20CA-997A-0578DECD1A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48312" y="2286000"/>
            <a:ext cx="3267075" cy="3755361"/>
          </a:xfrm>
        </p:spPr>
      </p:pic>
    </p:spTree>
    <p:extLst>
      <p:ext uri="{BB962C8B-B14F-4D97-AF65-F5344CB8AC3E}">
        <p14:creationId xmlns:p14="http://schemas.microsoft.com/office/powerpoint/2010/main" val="191429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19AC-8634-1D94-D939-224546C9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642D-B977-9404-DACC-122D6C2E4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Testing model with multiple evaluation metrics.</a:t>
            </a:r>
          </a:p>
          <a:p>
            <a:pPr algn="just"/>
            <a:r>
              <a:rPr lang="en-US" sz="2000" b="1" dirty="0"/>
              <a:t>Compare the model </a:t>
            </a:r>
          </a:p>
          <a:p>
            <a:pPr algn="just"/>
            <a:r>
              <a:rPr lang="en-US" sz="2000" b="1" dirty="0"/>
              <a:t>Comparing model accuracy before and after applying </a:t>
            </a:r>
            <a:r>
              <a:rPr lang="en-US" sz="2000" b="1" dirty="0" err="1"/>
              <a:t>hyperparameter</a:t>
            </a:r>
            <a:r>
              <a:rPr lang="en-US" sz="2000" b="1" dirty="0"/>
              <a:t> tuning.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1A67231-917E-B784-4DDC-A53469001C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7108" y="1916146"/>
            <a:ext cx="2625329" cy="4125880"/>
          </a:xfrm>
        </p:spPr>
      </p:pic>
    </p:spTree>
    <p:extLst>
      <p:ext uri="{BB962C8B-B14F-4D97-AF65-F5344CB8AC3E}">
        <p14:creationId xmlns:p14="http://schemas.microsoft.com/office/powerpoint/2010/main" val="339079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52A5-6A19-9F0B-39C8-EB566F4E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4DC3-E101-06F0-0A39-9C2C145DC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Save the best model.</a:t>
            </a:r>
          </a:p>
          <a:p>
            <a:pPr algn="just"/>
            <a:r>
              <a:rPr lang="en-US" sz="2000" b="1" dirty="0"/>
              <a:t>Integrate with web framework.</a:t>
            </a:r>
          </a:p>
          <a:p>
            <a:pPr algn="just"/>
            <a:r>
              <a:rPr lang="en-US" sz="2000" b="1" dirty="0"/>
              <a:t>Building HTML pages.</a:t>
            </a:r>
          </a:p>
          <a:p>
            <a:pPr algn="just"/>
            <a:r>
              <a:rPr lang="en-US" sz="2000" b="1" dirty="0"/>
              <a:t>Run the web application.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9B0A9A9-1888-FE66-AB8A-1CAF9062E0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62562" y="2160590"/>
            <a:ext cx="3838575" cy="3161504"/>
          </a:xfrm>
        </p:spPr>
      </p:pic>
    </p:spTree>
    <p:extLst>
      <p:ext uri="{BB962C8B-B14F-4D97-AF65-F5344CB8AC3E}">
        <p14:creationId xmlns:p14="http://schemas.microsoft.com/office/powerpoint/2010/main" val="25983186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Rajeshwari Vedachalam Government Arts  College Chengalpattu</vt:lpstr>
      <vt:lpstr>FLIGHT DELAY PREDICTION</vt:lpstr>
      <vt:lpstr>Introduction</vt:lpstr>
      <vt:lpstr>Project Flow</vt:lpstr>
      <vt:lpstr>Data Collection and Preparation</vt:lpstr>
      <vt:lpstr>Exploratory Data Analysis</vt:lpstr>
      <vt:lpstr>Model Building</vt:lpstr>
      <vt:lpstr>Performance Testing</vt:lpstr>
      <vt:lpstr>Model Deployment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PREDICTION</dc:title>
  <dc:creator>V.Priya Priya</dc:creator>
  <cp:lastModifiedBy>V.Priya Priya</cp:lastModifiedBy>
  <cp:revision>16</cp:revision>
  <dcterms:created xsi:type="dcterms:W3CDTF">2023-04-11T14:41:37Z</dcterms:created>
  <dcterms:modified xsi:type="dcterms:W3CDTF">2023-04-20T14:14:42Z</dcterms:modified>
</cp:coreProperties>
</file>