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desh" initials="WU" lastIdx="1" clrIdx="0">
    <p:extLst>
      <p:ext uri="{19B8F6BF-5375-455C-9EA6-DF929625EA0E}">
        <p15:presenceInfo xmlns:p15="http://schemas.microsoft.com/office/powerpoint/2012/main" userId="eb00383ab4d6ec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5T19:48:44.41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wheel spokes="1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D60B-CD3B-AE2A-C86B-BC7C64FC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921" y="3008242"/>
            <a:ext cx="8825658" cy="2617277"/>
          </a:xfrm>
        </p:spPr>
        <p:txBody>
          <a:bodyPr/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MICROSOFT  POWERPOINT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5078" y="5352727"/>
            <a:ext cx="3567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 </a:t>
            </a:r>
            <a:r>
              <a:rPr lang="en-US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CSBS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3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Batch2</a:t>
            </a:r>
            <a:endParaRPr 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359961"/>
      </p:ext>
    </p:extLst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5E8B-7F6C-E483-80C3-0B698929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069" y="1092936"/>
            <a:ext cx="3239148" cy="987655"/>
          </a:xfrm>
        </p:spPr>
        <p:txBody>
          <a:bodyPr/>
          <a:lstStyle/>
          <a:p>
            <a:r>
              <a:rPr lang="en-GB" sz="4400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B93F-66FF-B556-943E-3CD10301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353" y="2722770"/>
            <a:ext cx="8825659" cy="3416300"/>
          </a:xfrm>
        </p:spPr>
        <p:txBody>
          <a:bodyPr>
            <a:normAutofit/>
          </a:bodyPr>
          <a:lstStyle/>
          <a:p>
            <a:r>
              <a:rPr lang="en-GB" sz="2800" dirty="0"/>
              <a:t>We can add transitions to the  slide.</a:t>
            </a:r>
          </a:p>
          <a:p>
            <a:r>
              <a:rPr lang="en-GB" sz="2800" dirty="0"/>
              <a:t>The slides transition is visual effect ,that occurs when we navigate from one slide.</a:t>
            </a:r>
          </a:p>
          <a:p>
            <a:r>
              <a:rPr lang="en-GB" sz="2800" dirty="0"/>
              <a:t>Users can  add sound , control speed, and customize the visualization of transition effects </a:t>
            </a:r>
          </a:p>
        </p:txBody>
      </p:sp>
    </p:spTree>
    <p:extLst>
      <p:ext uri="{BB962C8B-B14F-4D97-AF65-F5344CB8AC3E}">
        <p14:creationId xmlns:p14="http://schemas.microsoft.com/office/powerpoint/2010/main" val="6075707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06706 0.04004 C 0.08099 0.04907 0.10195 0.05393 0.12396 0.05393 C 0.14896 0.05393 0.16901 0.04907 0.18294 0.04004 L 0.25 2.96296E-6 " pathEditMode="relative" rAng="0" ptsTypes="AAAAA">
                                      <p:cBhvr>
                                        <p:cTn id="6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6748-4BF4-DBF1-8FFB-67F68B88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931" y="1086679"/>
            <a:ext cx="3299791" cy="951762"/>
          </a:xfrm>
          <a:noFill/>
        </p:spPr>
        <p:txBody>
          <a:bodyPr/>
          <a:lstStyle/>
          <a:p>
            <a:r>
              <a:rPr lang="en-GB" sz="4400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2F67-BCB5-5CB0-FF15-B54BBACD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2683012"/>
            <a:ext cx="3299792" cy="34163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Animation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Basic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Advanced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56EDB-610C-E8E3-3735-1FA59C5C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14" y="2831082"/>
            <a:ext cx="642791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209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B9DC-1EBA-4411-5EA6-44AFFD00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974" y="1251963"/>
            <a:ext cx="5391618" cy="706964"/>
          </a:xfrm>
        </p:spPr>
        <p:txBody>
          <a:bodyPr/>
          <a:lstStyle/>
          <a:p>
            <a:r>
              <a:rPr lang="en-GB" sz="4400" dirty="0"/>
              <a:t>Screen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CCA7-98B0-4775-F685-0D2EFB46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97483"/>
            <a:ext cx="8825659" cy="3810552"/>
          </a:xfrm>
        </p:spPr>
        <p:txBody>
          <a:bodyPr>
            <a:normAutofit/>
          </a:bodyPr>
          <a:lstStyle/>
          <a:p>
            <a:r>
              <a:rPr lang="en-GB" sz="2800" dirty="0"/>
              <a:t>We can record our screen and related audio , which can be embed in the presentation .</a:t>
            </a:r>
          </a:p>
          <a:p>
            <a:r>
              <a:rPr lang="en-GB" sz="2800" dirty="0"/>
              <a:t>Users need a microphone, speaker to record  and listen to the screen recording.</a:t>
            </a:r>
          </a:p>
          <a:p>
            <a:r>
              <a:rPr lang="en-GB" sz="2800" dirty="0"/>
              <a:t>And also  screen recording files are heavy , make sure there is enough disk space in the local drive.</a:t>
            </a:r>
          </a:p>
        </p:txBody>
      </p:sp>
    </p:spTree>
    <p:extLst>
      <p:ext uri="{BB962C8B-B14F-4D97-AF65-F5344CB8AC3E}">
        <p14:creationId xmlns:p14="http://schemas.microsoft.com/office/powerpoint/2010/main" val="18413240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368E-7EE2-97F3-713F-6E46748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580" y="1185703"/>
            <a:ext cx="4861533" cy="706964"/>
          </a:xfrm>
        </p:spPr>
        <p:txBody>
          <a:bodyPr/>
          <a:lstStyle/>
          <a:p>
            <a:r>
              <a:rPr lang="en-GB" sz="4400" dirty="0"/>
              <a:t>Exporting to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EF5-26FA-4B51-6F83-145D527E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606" y="2510735"/>
            <a:ext cx="8825659" cy="3416300"/>
          </a:xfrm>
        </p:spPr>
        <p:txBody>
          <a:bodyPr>
            <a:normAutofit/>
          </a:bodyPr>
          <a:lstStyle/>
          <a:p>
            <a:r>
              <a:rPr lang="en-GB" sz="2800" dirty="0"/>
              <a:t>PowerPoint presentations can be saved in the pdf format.</a:t>
            </a:r>
          </a:p>
          <a:p>
            <a:r>
              <a:rPr lang="en-GB" sz="2800" dirty="0"/>
              <a:t>In the format other users will not be able to make any changes as the layout and the formatting freezes   </a:t>
            </a:r>
          </a:p>
        </p:txBody>
      </p:sp>
    </p:spTree>
    <p:extLst>
      <p:ext uri="{BB962C8B-B14F-4D97-AF65-F5344CB8AC3E}">
        <p14:creationId xmlns:p14="http://schemas.microsoft.com/office/powerpoint/2010/main" val="212195353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5354" y="1553289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1" y="4267200"/>
            <a:ext cx="4247665" cy="1677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787280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FFFFFF"/>
      </a:dk1>
      <a:lt1>
        <a:sysClr val="window" lastClr="000000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 point advance</Template>
  <TotalTime>0</TotalTime>
  <Words>139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MICROSOFT  POWERPOINT</vt:lpstr>
      <vt:lpstr>Transitions</vt:lpstr>
      <vt:lpstr>Animation</vt:lpstr>
      <vt:lpstr>Screen Recording</vt:lpstr>
      <vt:lpstr>Exporting to PDF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 POWERPOINT</dc:title>
  <dc:creator>ELCOT</dc:creator>
  <cp:lastModifiedBy>ELCOT</cp:lastModifiedBy>
  <cp:revision>1</cp:revision>
  <dcterms:created xsi:type="dcterms:W3CDTF">2022-11-20T17:53:22Z</dcterms:created>
  <dcterms:modified xsi:type="dcterms:W3CDTF">2022-11-20T17:53:40Z</dcterms:modified>
</cp:coreProperties>
</file>