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Auto fill for all the forms is done using JS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4558C3B8-01C1-4FBC-962E-6BA6A60F3A76}">
      <dgm:prSet phldrT="[Text]"/>
      <dgm:spPr/>
      <dgm:t>
        <a:bodyPr/>
        <a:lstStyle/>
        <a:p>
          <a:r>
            <a:rPr lang="en-IN" dirty="0" smtClean="0"/>
            <a:t>Added Checkboxes in Student registration form</a:t>
          </a:r>
          <a:endParaRPr lang="en-IN" dirty="0"/>
        </a:p>
      </dgm:t>
    </dgm:pt>
    <dgm:pt modelId="{210EFD47-5788-4671-B99B-AB900CF81ADF}" type="parTrans" cxnId="{0416F9B6-E42C-43B8-8094-8BF6E1BD1841}">
      <dgm:prSet/>
      <dgm:spPr/>
      <dgm:t>
        <a:bodyPr/>
        <a:lstStyle/>
        <a:p>
          <a:endParaRPr lang="en-IN"/>
        </a:p>
      </dgm:t>
    </dgm:pt>
    <dgm:pt modelId="{AFAC4804-E391-477B-BA26-422B4B710027}" type="sibTrans" cxnId="{0416F9B6-E42C-43B8-8094-8BF6E1BD1841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8"/>
      <dgm:spPr/>
    </dgm:pt>
    <dgm:pt modelId="{DA2217B5-78FA-4280-B897-3BA85C3DDEE4}" type="pres">
      <dgm:prSet presAssocID="{60171370-0E2C-4498-A620-FF4EFD366966}" presName="parallelogram2" presStyleLbl="alignNode1" presStyleIdx="1" presStyleCnt="28"/>
      <dgm:spPr/>
    </dgm:pt>
    <dgm:pt modelId="{EA0F57C1-1769-41F5-95FF-CA8AA997BEF8}" type="pres">
      <dgm:prSet presAssocID="{60171370-0E2C-4498-A620-FF4EFD366966}" presName="parallelogram3" presStyleLbl="alignNode1" presStyleIdx="2" presStyleCnt="28"/>
      <dgm:spPr/>
    </dgm:pt>
    <dgm:pt modelId="{404BBB76-5B1C-494F-95F5-D5AF85807FB8}" type="pres">
      <dgm:prSet presAssocID="{60171370-0E2C-4498-A620-FF4EFD366966}" presName="parallelogram4" presStyleLbl="alignNode1" presStyleIdx="3" presStyleCnt="28"/>
      <dgm:spPr/>
    </dgm:pt>
    <dgm:pt modelId="{D160EFF1-A17D-4FE9-AF27-90CEDE6C9142}" type="pres">
      <dgm:prSet presAssocID="{60171370-0E2C-4498-A620-FF4EFD366966}" presName="parallelogram5" presStyleLbl="alignNode1" presStyleIdx="4" presStyleCnt="28"/>
      <dgm:spPr/>
    </dgm:pt>
    <dgm:pt modelId="{C10C9A19-8398-464C-A3DE-B1E1449D7A71}" type="pres">
      <dgm:prSet presAssocID="{60171370-0E2C-4498-A620-FF4EFD366966}" presName="parallelogram6" presStyleLbl="alignNode1" presStyleIdx="5" presStyleCnt="28"/>
      <dgm:spPr/>
    </dgm:pt>
    <dgm:pt modelId="{D64BAE7C-892B-4131-A4F3-CE7323CD0238}" type="pres">
      <dgm:prSet presAssocID="{60171370-0E2C-4498-A620-FF4EFD366966}" presName="parallelogram7" presStyleLbl="alignNode1" presStyleIdx="6" presStyleCnt="28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8"/>
      <dgm:spPr/>
    </dgm:pt>
    <dgm:pt modelId="{333F2D22-C9A2-4962-813B-2DA40DCFA3EB}" type="pres">
      <dgm:prSet presAssocID="{A405616A-1CD3-4202-B816-A17A3B64A343}" presName="parallelogram2" presStyleLbl="alignNode1" presStyleIdx="8" presStyleCnt="28"/>
      <dgm:spPr/>
    </dgm:pt>
    <dgm:pt modelId="{92834D77-5E0A-49D0-8ACF-CCD721A195F9}" type="pres">
      <dgm:prSet presAssocID="{A405616A-1CD3-4202-B816-A17A3B64A343}" presName="parallelogram3" presStyleLbl="alignNode1" presStyleIdx="9" presStyleCnt="28"/>
      <dgm:spPr/>
    </dgm:pt>
    <dgm:pt modelId="{4C879C17-9F4E-4DDB-9BC0-FEA6644F3ED7}" type="pres">
      <dgm:prSet presAssocID="{A405616A-1CD3-4202-B816-A17A3B64A343}" presName="parallelogram4" presStyleLbl="alignNode1" presStyleIdx="10" presStyleCnt="28"/>
      <dgm:spPr/>
    </dgm:pt>
    <dgm:pt modelId="{EEEEAE7D-1766-4862-A7FD-521F6C89D7A1}" type="pres">
      <dgm:prSet presAssocID="{A405616A-1CD3-4202-B816-A17A3B64A343}" presName="parallelogram5" presStyleLbl="alignNode1" presStyleIdx="11" presStyleCnt="28"/>
      <dgm:spPr/>
    </dgm:pt>
    <dgm:pt modelId="{F5B8A586-EE73-4FEC-94EA-097FEE29795C}" type="pres">
      <dgm:prSet presAssocID="{A405616A-1CD3-4202-B816-A17A3B64A343}" presName="parallelogram6" presStyleLbl="alignNode1" presStyleIdx="12" presStyleCnt="28"/>
      <dgm:spPr/>
    </dgm:pt>
    <dgm:pt modelId="{9CA87DA5-EA4B-406D-A967-E334E42096BE}" type="pres">
      <dgm:prSet presAssocID="{A405616A-1CD3-4202-B816-A17A3B64A343}" presName="parallelogram7" presStyleLbl="alignNode1" presStyleIdx="13" presStyleCnt="28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8"/>
      <dgm:spPr/>
    </dgm:pt>
    <dgm:pt modelId="{3E204415-A930-4A99-ADF7-0D598290FFA1}" type="pres">
      <dgm:prSet presAssocID="{0482FCFA-AC35-4E42-9EAD-4124C1310E9C}" presName="parallelogram2" presStyleLbl="alignNode1" presStyleIdx="15" presStyleCnt="28"/>
      <dgm:spPr/>
    </dgm:pt>
    <dgm:pt modelId="{9503D279-DBD1-4315-A49E-126D4CA16C4F}" type="pres">
      <dgm:prSet presAssocID="{0482FCFA-AC35-4E42-9EAD-4124C1310E9C}" presName="parallelogram3" presStyleLbl="alignNode1" presStyleIdx="16" presStyleCnt="28"/>
      <dgm:spPr/>
    </dgm:pt>
    <dgm:pt modelId="{3EBC488E-EF5B-47B4-8F31-7AD86454AD32}" type="pres">
      <dgm:prSet presAssocID="{0482FCFA-AC35-4E42-9EAD-4124C1310E9C}" presName="parallelogram4" presStyleLbl="alignNode1" presStyleIdx="17" presStyleCnt="28"/>
      <dgm:spPr/>
    </dgm:pt>
    <dgm:pt modelId="{D142B1CD-5465-4212-B985-B46290FDD65F}" type="pres">
      <dgm:prSet presAssocID="{0482FCFA-AC35-4E42-9EAD-4124C1310E9C}" presName="parallelogram5" presStyleLbl="alignNode1" presStyleIdx="18" presStyleCnt="28"/>
      <dgm:spPr/>
    </dgm:pt>
    <dgm:pt modelId="{EA2A6E60-9E95-42DD-8F63-36FB40B48FB5}" type="pres">
      <dgm:prSet presAssocID="{0482FCFA-AC35-4E42-9EAD-4124C1310E9C}" presName="parallelogram6" presStyleLbl="alignNode1" presStyleIdx="19" presStyleCnt="28"/>
      <dgm:spPr/>
    </dgm:pt>
    <dgm:pt modelId="{456932C8-01EA-4869-8FBD-435775FC1172}" type="pres">
      <dgm:prSet presAssocID="{0482FCFA-AC35-4E42-9EAD-4124C1310E9C}" presName="parallelogram7" presStyleLbl="alignNode1" presStyleIdx="20" presStyleCnt="28"/>
      <dgm:spPr/>
    </dgm:pt>
    <dgm:pt modelId="{42978471-46DA-4FB5-8644-6FF6B608B28C}" type="pres">
      <dgm:prSet presAssocID="{BA7E5A56-B6A6-4EC6-8910-F07198AC5FF0}" presName="sibTrans" presStyleCnt="0"/>
      <dgm:spPr/>
    </dgm:pt>
    <dgm:pt modelId="{6E3B1E3E-425E-440F-B98D-C8BFB84404A7}" type="pres">
      <dgm:prSet presAssocID="{4558C3B8-01C1-4FBC-962E-6BA6A60F3A76}" presName="parenttextcomposite" presStyleCnt="0"/>
      <dgm:spPr/>
    </dgm:pt>
    <dgm:pt modelId="{E7F78633-5A84-4881-9145-6A6C75DE22DF}" type="pres">
      <dgm:prSet presAssocID="{4558C3B8-01C1-4FBC-962E-6BA6A60F3A7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9DA914-C5CA-46E3-AD18-A749F177DDB9}" type="pres">
      <dgm:prSet presAssocID="{4558C3B8-01C1-4FBC-962E-6BA6A60F3A76}" presName="parallelogramComposite" presStyleCnt="0"/>
      <dgm:spPr/>
    </dgm:pt>
    <dgm:pt modelId="{EC5727E1-331F-41E7-91D4-484743D5FCD0}" type="pres">
      <dgm:prSet presAssocID="{4558C3B8-01C1-4FBC-962E-6BA6A60F3A76}" presName="parallelogram1" presStyleLbl="alignNode1" presStyleIdx="21" presStyleCnt="28"/>
      <dgm:spPr/>
    </dgm:pt>
    <dgm:pt modelId="{1A0D25CA-288C-4130-A269-DF70E5461107}" type="pres">
      <dgm:prSet presAssocID="{4558C3B8-01C1-4FBC-962E-6BA6A60F3A76}" presName="parallelogram2" presStyleLbl="alignNode1" presStyleIdx="22" presStyleCnt="28"/>
      <dgm:spPr/>
    </dgm:pt>
    <dgm:pt modelId="{64375DC8-75D1-4C25-9412-FCED5D1CFACB}" type="pres">
      <dgm:prSet presAssocID="{4558C3B8-01C1-4FBC-962E-6BA6A60F3A76}" presName="parallelogram3" presStyleLbl="alignNode1" presStyleIdx="23" presStyleCnt="28"/>
      <dgm:spPr/>
    </dgm:pt>
    <dgm:pt modelId="{76DE5130-13E1-4BBD-B9B5-9E0B619CE46D}" type="pres">
      <dgm:prSet presAssocID="{4558C3B8-01C1-4FBC-962E-6BA6A60F3A76}" presName="parallelogram4" presStyleLbl="alignNode1" presStyleIdx="24" presStyleCnt="28"/>
      <dgm:spPr/>
    </dgm:pt>
    <dgm:pt modelId="{0F4652F1-AB1A-41BC-8F33-1B3E33F8FF67}" type="pres">
      <dgm:prSet presAssocID="{4558C3B8-01C1-4FBC-962E-6BA6A60F3A76}" presName="parallelogram5" presStyleLbl="alignNode1" presStyleIdx="25" presStyleCnt="28"/>
      <dgm:spPr/>
    </dgm:pt>
    <dgm:pt modelId="{AEB9C466-E512-415F-ADF1-B702C0655418}" type="pres">
      <dgm:prSet presAssocID="{4558C3B8-01C1-4FBC-962E-6BA6A60F3A76}" presName="parallelogram6" presStyleLbl="alignNode1" presStyleIdx="26" presStyleCnt="28"/>
      <dgm:spPr/>
    </dgm:pt>
    <dgm:pt modelId="{B896AE00-0D6D-4072-9DA9-7E5DCEF65DD0}" type="pres">
      <dgm:prSet presAssocID="{4558C3B8-01C1-4FBC-962E-6BA6A60F3A76}" presName="parallelogram7" presStyleLbl="alignNode1" presStyleIdx="27" presStyleCnt="28"/>
      <dgm:spPr/>
    </dgm:pt>
  </dgm:ptLst>
  <dgm:cxnLst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847A23E8-E2BB-4B09-B540-E8C31D7B2501}" type="presOf" srcId="{4558C3B8-01C1-4FBC-962E-6BA6A60F3A76}" destId="{E7F78633-5A84-4881-9145-6A6C75DE22DF}" srcOrd="0" destOrd="0" presId="urn:microsoft.com/office/officeart/2008/layout/VerticalAccentList"/>
    <dgm:cxn modelId="{0416F9B6-E42C-43B8-8094-8BF6E1BD1841}" srcId="{B93B4D08-CAD8-4BA3-8F0E-20DE44363684}" destId="{4558C3B8-01C1-4FBC-962E-6BA6A60F3A76}" srcOrd="3" destOrd="0" parTransId="{210EFD47-5788-4671-B99B-AB900CF81ADF}" sibTransId="{AFAC4804-E391-477B-BA26-422B4B710027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  <dgm:cxn modelId="{C6699BAC-6569-490D-AB63-D87425995582}" type="presParOf" srcId="{2B1D9BF4-208A-454E-8A84-3A8A46A1C77B}" destId="{42978471-46DA-4FB5-8644-6FF6B608B28C}" srcOrd="8" destOrd="0" presId="urn:microsoft.com/office/officeart/2008/layout/VerticalAccentList"/>
    <dgm:cxn modelId="{7189AFC8-90C7-4B2F-B8FB-C9CB017B50C3}" type="presParOf" srcId="{2B1D9BF4-208A-454E-8A84-3A8A46A1C77B}" destId="{6E3B1E3E-425E-440F-B98D-C8BFB84404A7}" srcOrd="9" destOrd="0" presId="urn:microsoft.com/office/officeart/2008/layout/VerticalAccentList"/>
    <dgm:cxn modelId="{932E6AE3-4F07-4DAD-8538-B9DF6D94BFB9}" type="presParOf" srcId="{6E3B1E3E-425E-440F-B98D-C8BFB84404A7}" destId="{E7F78633-5A84-4881-9145-6A6C75DE22DF}" srcOrd="0" destOrd="0" presId="urn:microsoft.com/office/officeart/2008/layout/VerticalAccentList"/>
    <dgm:cxn modelId="{BAEF4FE5-29FC-42BE-9767-28C12895BCCD}" type="presParOf" srcId="{2B1D9BF4-208A-454E-8A84-3A8A46A1C77B}" destId="{C69DA914-C5CA-46E3-AD18-A749F177DDB9}" srcOrd="10" destOrd="0" presId="urn:microsoft.com/office/officeart/2008/layout/VerticalAccentList"/>
    <dgm:cxn modelId="{F2C8C5E8-841C-44FF-9C34-89AA42E3CE20}" type="presParOf" srcId="{C69DA914-C5CA-46E3-AD18-A749F177DDB9}" destId="{EC5727E1-331F-41E7-91D4-484743D5FCD0}" srcOrd="0" destOrd="0" presId="urn:microsoft.com/office/officeart/2008/layout/VerticalAccentList"/>
    <dgm:cxn modelId="{BAEC6208-A2A0-4DA1-AFEA-68BC03A8D34D}" type="presParOf" srcId="{C69DA914-C5CA-46E3-AD18-A749F177DDB9}" destId="{1A0D25CA-288C-4130-A269-DF70E5461107}" srcOrd="1" destOrd="0" presId="urn:microsoft.com/office/officeart/2008/layout/VerticalAccentList"/>
    <dgm:cxn modelId="{B82915C5-831F-4BFE-A371-E1D6106C1306}" type="presParOf" srcId="{C69DA914-C5CA-46E3-AD18-A749F177DDB9}" destId="{64375DC8-75D1-4C25-9412-FCED5D1CFACB}" srcOrd="2" destOrd="0" presId="urn:microsoft.com/office/officeart/2008/layout/VerticalAccentList"/>
    <dgm:cxn modelId="{E683641F-055A-4143-8E21-894EE6FB13F6}" type="presParOf" srcId="{C69DA914-C5CA-46E3-AD18-A749F177DDB9}" destId="{76DE5130-13E1-4BBD-B9B5-9E0B619CE46D}" srcOrd="3" destOrd="0" presId="urn:microsoft.com/office/officeart/2008/layout/VerticalAccentList"/>
    <dgm:cxn modelId="{DA60D96A-5823-471D-AA72-64457C94F19A}" type="presParOf" srcId="{C69DA914-C5CA-46E3-AD18-A749F177DDB9}" destId="{0F4652F1-AB1A-41BC-8F33-1B3E33F8FF67}" srcOrd="4" destOrd="0" presId="urn:microsoft.com/office/officeart/2008/layout/VerticalAccentList"/>
    <dgm:cxn modelId="{330098EC-1945-4D13-9D5E-3BFC0BBE249B}" type="presParOf" srcId="{C69DA914-C5CA-46E3-AD18-A749F177DDB9}" destId="{AEB9C466-E512-415F-ADF1-B702C0655418}" srcOrd="5" destOrd="0" presId="urn:microsoft.com/office/officeart/2008/layout/VerticalAccentList"/>
    <dgm:cxn modelId="{DDE451E2-870C-404F-9207-ADFD02E35D26}" type="presParOf" srcId="{C69DA914-C5CA-46E3-AD18-A749F177DDB9}" destId="{B896AE00-0D6D-4072-9DA9-7E5DCEF65DD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A new database is created using MySQL 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Connection and insertion of data into database is done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Line-by-Line validation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F9153976-BF47-4E5B-BF27-6EB3264D5E66}">
      <dgm:prSet phldrT="[Text]"/>
      <dgm:spPr/>
      <dgm:t>
        <a:bodyPr/>
        <a:lstStyle/>
        <a:p>
          <a:r>
            <a:rPr lang="en-IN" dirty="0" smtClean="0"/>
            <a:t>Image upload option is added</a:t>
          </a:r>
        </a:p>
      </dgm:t>
    </dgm:pt>
    <dgm:pt modelId="{CF240A28-2D88-4FE5-B7C2-CE10317F8612}" type="parTrans" cxnId="{DF4251EE-5754-48B6-A3A3-3D2A43A6E252}">
      <dgm:prSet/>
      <dgm:spPr/>
      <dgm:t>
        <a:bodyPr/>
        <a:lstStyle/>
        <a:p>
          <a:endParaRPr lang="en-IN"/>
        </a:p>
      </dgm:t>
    </dgm:pt>
    <dgm:pt modelId="{147C0177-B783-478D-8A1F-C70F5AA9E99E}" type="sibTrans" cxnId="{DF4251EE-5754-48B6-A3A3-3D2A43A6E252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6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6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5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6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5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6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5"/>
      <dgm:spPr/>
    </dgm:pt>
    <dgm:pt modelId="{8C548002-D544-4A7C-AD7D-456957571F87}" type="pres">
      <dgm:prSet presAssocID="{05A6BF76-02C7-45E2-A449-D14D2289B025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6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5"/>
      <dgm:spPr/>
    </dgm:pt>
    <dgm:pt modelId="{85644E88-B0A2-4A8E-8015-A7C99A0A8441}" type="pres">
      <dgm:prSet presAssocID="{589C9024-6379-4125-861B-38B95431C387}" presName="vertSpace2b" presStyleCnt="0"/>
      <dgm:spPr/>
    </dgm:pt>
    <dgm:pt modelId="{39AC42D6-0BFB-459E-9EE0-1C47A411CA03}" type="pres">
      <dgm:prSet presAssocID="{F9153976-BF47-4E5B-BF27-6EB3264D5E66}" presName="horz2" presStyleCnt="0"/>
      <dgm:spPr/>
    </dgm:pt>
    <dgm:pt modelId="{A7038500-454A-4D67-A1A5-FF2C255BF51B}" type="pres">
      <dgm:prSet presAssocID="{F9153976-BF47-4E5B-BF27-6EB3264D5E66}" presName="horzSpace2" presStyleCnt="0"/>
      <dgm:spPr/>
    </dgm:pt>
    <dgm:pt modelId="{57892CAD-171C-4947-B421-5CF325E47A82}" type="pres">
      <dgm:prSet presAssocID="{F9153976-BF47-4E5B-BF27-6EB3264D5E66}" presName="tx2" presStyleLbl="revTx" presStyleIdx="5" presStyleCnt="6"/>
      <dgm:spPr/>
      <dgm:t>
        <a:bodyPr/>
        <a:lstStyle/>
        <a:p>
          <a:endParaRPr lang="en-IN"/>
        </a:p>
      </dgm:t>
    </dgm:pt>
    <dgm:pt modelId="{525F7B2F-50D3-4C68-A417-49229DEA549D}" type="pres">
      <dgm:prSet presAssocID="{F9153976-BF47-4E5B-BF27-6EB3264D5E66}" presName="vert2" presStyleCnt="0"/>
      <dgm:spPr/>
    </dgm:pt>
    <dgm:pt modelId="{DD6AC497-4FF1-4283-8697-6E6D7F46EAAC}" type="pres">
      <dgm:prSet presAssocID="{F9153976-BF47-4E5B-BF27-6EB3264D5E66}" presName="thinLine2b" presStyleLbl="callout" presStyleIdx="4" presStyleCnt="5"/>
      <dgm:spPr/>
    </dgm:pt>
    <dgm:pt modelId="{5D56C93E-AAFE-4ADB-8BB1-BF89B11E91C3}" type="pres">
      <dgm:prSet presAssocID="{F9153976-BF47-4E5B-BF27-6EB3264D5E66}" presName="vertSpace2b" presStyleCnt="0"/>
      <dgm:spPr/>
    </dgm:pt>
  </dgm:ptLst>
  <dgm:cxnLst>
    <dgm:cxn modelId="{10819FE6-33B1-4BA9-A5CF-EA92EE504380}" type="presOf" srcId="{05A6BF76-02C7-45E2-A449-D14D2289B025}" destId="{B7378CD9-E36F-4ED6-B8E5-A518F88BD093}" srcOrd="0" destOrd="0" presId="urn:microsoft.com/office/officeart/2008/layout/LinedList"/>
    <dgm:cxn modelId="{57904437-813C-4AB8-96C8-ADB9A371442F}" type="presOf" srcId="{9AFFAAA1-EB24-477E-B7BA-403453240BEF}" destId="{AEA29848-0808-46B8-8F86-98ECE6493C53}" srcOrd="0" destOrd="0" presId="urn:microsoft.com/office/officeart/2008/layout/LinedList"/>
    <dgm:cxn modelId="{5F317F2C-35E3-4B9D-B037-461F920553AF}" type="presOf" srcId="{F9153976-BF47-4E5B-BF27-6EB3264D5E66}" destId="{57892CAD-171C-4947-B421-5CF325E47A82}" srcOrd="0" destOrd="0" presId="urn:microsoft.com/office/officeart/2008/layout/LinedList"/>
    <dgm:cxn modelId="{DE013FBF-FA21-48FC-AB4A-1A8DB9F29A42}" type="presOf" srcId="{9C943E6C-D719-4191-B72E-AF7BEB27FA7D}" destId="{2C519B57-0522-4116-B94C-259C42F3C185}" srcOrd="0" destOrd="0" presId="urn:microsoft.com/office/officeart/2008/layout/LinedList"/>
    <dgm:cxn modelId="{DF4251EE-5754-48B6-A3A3-3D2A43A6E252}" srcId="{9C943E6C-D719-4191-B72E-AF7BEB27FA7D}" destId="{F9153976-BF47-4E5B-BF27-6EB3264D5E66}" srcOrd="4" destOrd="0" parTransId="{CF240A28-2D88-4FE5-B7C2-CE10317F8612}" sibTransId="{147C0177-B783-478D-8A1F-C70F5AA9E99E}"/>
    <dgm:cxn modelId="{FB03C1F1-A49E-4471-B148-C2D1C60F77C6}" type="presOf" srcId="{ECA740D4-EB37-4B30-A9D8-A34EF5967E3E}" destId="{575B2D77-BE94-42C9-A613-0337B60B65B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A975AB10-59DA-4D03-8BC9-7D3AFB0122C9}" type="presOf" srcId="{5E563731-CBB8-4197-AEFE-763158A64E68}" destId="{EC2FBEB6-F125-44B3-910D-85301BE60975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BE46A084-DD24-42C0-ADD0-480F8527D1FC}" type="presOf" srcId="{589C9024-6379-4125-861B-38B95431C387}" destId="{242B90C9-3204-4BC4-9BB3-71B9D69FB55C}" srcOrd="0" destOrd="0" presId="urn:microsoft.com/office/officeart/2008/layout/LinedList"/>
    <dgm:cxn modelId="{2DADC1BE-21F8-4E5C-AF20-040CE39194E0}" type="presParOf" srcId="{575B2D77-BE94-42C9-A613-0337B60B65B3}" destId="{2C3126E5-BF62-4133-B537-4E672BE0A0FC}" srcOrd="0" destOrd="0" presId="urn:microsoft.com/office/officeart/2008/layout/LinedList"/>
    <dgm:cxn modelId="{E565A150-3491-4523-A8F7-055FC2DC3640}" type="presParOf" srcId="{575B2D77-BE94-42C9-A613-0337B60B65B3}" destId="{FB203E72-F8D6-46A7-BC01-8F112161222D}" srcOrd="1" destOrd="0" presId="urn:microsoft.com/office/officeart/2008/layout/LinedList"/>
    <dgm:cxn modelId="{2122E16A-A582-4330-9D7C-EF1E42B02BD4}" type="presParOf" srcId="{FB203E72-F8D6-46A7-BC01-8F112161222D}" destId="{2C519B57-0522-4116-B94C-259C42F3C185}" srcOrd="0" destOrd="0" presId="urn:microsoft.com/office/officeart/2008/layout/LinedList"/>
    <dgm:cxn modelId="{A27CC8B7-E4C8-4BE8-9939-6D0D2900BBEA}" type="presParOf" srcId="{FB203E72-F8D6-46A7-BC01-8F112161222D}" destId="{951E96CB-C5B9-407E-91A2-B700E636AE0A}" srcOrd="1" destOrd="0" presId="urn:microsoft.com/office/officeart/2008/layout/LinedList"/>
    <dgm:cxn modelId="{8F2418E5-48F5-45D7-9A83-81BFB40D4FC1}" type="presParOf" srcId="{951E96CB-C5B9-407E-91A2-B700E636AE0A}" destId="{325BE970-C13E-440C-8A2D-A9720DCD6B35}" srcOrd="0" destOrd="0" presId="urn:microsoft.com/office/officeart/2008/layout/LinedList"/>
    <dgm:cxn modelId="{0246CF8E-6A50-4FE0-82EA-7B55F4AE571B}" type="presParOf" srcId="{951E96CB-C5B9-407E-91A2-B700E636AE0A}" destId="{9D7802B9-80B0-4D47-AF00-F2FBEAC8DB79}" srcOrd="1" destOrd="0" presId="urn:microsoft.com/office/officeart/2008/layout/LinedList"/>
    <dgm:cxn modelId="{9CD7F613-F05C-4299-88B5-45695B63292F}" type="presParOf" srcId="{9D7802B9-80B0-4D47-AF00-F2FBEAC8DB79}" destId="{5405B922-F7FC-4D1F-AFDA-E9B3E203704B}" srcOrd="0" destOrd="0" presId="urn:microsoft.com/office/officeart/2008/layout/LinedList"/>
    <dgm:cxn modelId="{6FEC8AB9-2075-4DCD-B569-56B5921E3EE6}" type="presParOf" srcId="{9D7802B9-80B0-4D47-AF00-F2FBEAC8DB79}" destId="{AEA29848-0808-46B8-8F86-98ECE6493C53}" srcOrd="1" destOrd="0" presId="urn:microsoft.com/office/officeart/2008/layout/LinedList"/>
    <dgm:cxn modelId="{BA8A73CF-9D4A-4FE2-BC61-232FC59D0AB7}" type="presParOf" srcId="{9D7802B9-80B0-4D47-AF00-F2FBEAC8DB79}" destId="{94D57183-2842-4122-ACD8-A05A570E8499}" srcOrd="2" destOrd="0" presId="urn:microsoft.com/office/officeart/2008/layout/LinedList"/>
    <dgm:cxn modelId="{B5FD8E55-288D-4831-AF30-A4B796819640}" type="presParOf" srcId="{951E96CB-C5B9-407E-91A2-B700E636AE0A}" destId="{53ED1A06-A408-4771-818A-686E6904CF1D}" srcOrd="2" destOrd="0" presId="urn:microsoft.com/office/officeart/2008/layout/LinedList"/>
    <dgm:cxn modelId="{578E3521-762F-4B03-9634-8530E3915047}" type="presParOf" srcId="{951E96CB-C5B9-407E-91A2-B700E636AE0A}" destId="{79B96677-12B6-4B11-ABEC-0E8728D70F32}" srcOrd="3" destOrd="0" presId="urn:microsoft.com/office/officeart/2008/layout/LinedList"/>
    <dgm:cxn modelId="{B0448201-1E56-4E7C-9501-F807F91F0C00}" type="presParOf" srcId="{951E96CB-C5B9-407E-91A2-B700E636AE0A}" destId="{F7C2EDF6-DA8E-485A-A6CC-7480BF01AC4F}" srcOrd="4" destOrd="0" presId="urn:microsoft.com/office/officeart/2008/layout/LinedList"/>
    <dgm:cxn modelId="{CBADCB6F-8D77-4751-B0C8-69C00787B401}" type="presParOf" srcId="{F7C2EDF6-DA8E-485A-A6CC-7480BF01AC4F}" destId="{D112BCF1-D661-4D11-9E7F-D9E3847792F9}" srcOrd="0" destOrd="0" presId="urn:microsoft.com/office/officeart/2008/layout/LinedList"/>
    <dgm:cxn modelId="{8003D08B-C8F6-483A-B476-6317126B1546}" type="presParOf" srcId="{F7C2EDF6-DA8E-485A-A6CC-7480BF01AC4F}" destId="{EC2FBEB6-F125-44B3-910D-85301BE60975}" srcOrd="1" destOrd="0" presId="urn:microsoft.com/office/officeart/2008/layout/LinedList"/>
    <dgm:cxn modelId="{83049CC4-DFC5-4D1B-B64E-91ECCA81B155}" type="presParOf" srcId="{F7C2EDF6-DA8E-485A-A6CC-7480BF01AC4F}" destId="{50E02674-F461-405D-ADAD-6D734822FE68}" srcOrd="2" destOrd="0" presId="urn:microsoft.com/office/officeart/2008/layout/LinedList"/>
    <dgm:cxn modelId="{F2B8ED21-FCB1-4714-B2A6-C5EC9D8E101E}" type="presParOf" srcId="{951E96CB-C5B9-407E-91A2-B700E636AE0A}" destId="{7818E5FD-B389-4D19-8BA6-154AD5B91367}" srcOrd="5" destOrd="0" presId="urn:microsoft.com/office/officeart/2008/layout/LinedList"/>
    <dgm:cxn modelId="{A1EDCE27-7E67-4BFA-AD56-3677DFD58B90}" type="presParOf" srcId="{951E96CB-C5B9-407E-91A2-B700E636AE0A}" destId="{038D81B2-BAD3-422F-937B-2A5190C1D2CF}" srcOrd="6" destOrd="0" presId="urn:microsoft.com/office/officeart/2008/layout/LinedList"/>
    <dgm:cxn modelId="{7725E5B3-58F1-4D3F-9EC3-C2350AF2FE49}" type="presParOf" srcId="{951E96CB-C5B9-407E-91A2-B700E636AE0A}" destId="{F4DA2025-925A-4A1D-8462-FBE5214B260F}" srcOrd="7" destOrd="0" presId="urn:microsoft.com/office/officeart/2008/layout/LinedList"/>
    <dgm:cxn modelId="{15408AF9-CC14-4DEC-B33D-DE175853C2A3}" type="presParOf" srcId="{F4DA2025-925A-4A1D-8462-FBE5214B260F}" destId="{A10C7C90-66D5-4A67-8263-2DC5593513AB}" srcOrd="0" destOrd="0" presId="urn:microsoft.com/office/officeart/2008/layout/LinedList"/>
    <dgm:cxn modelId="{2C01AF97-DC23-42EB-BA9E-C7CA63345067}" type="presParOf" srcId="{F4DA2025-925A-4A1D-8462-FBE5214B260F}" destId="{B7378CD9-E36F-4ED6-B8E5-A518F88BD093}" srcOrd="1" destOrd="0" presId="urn:microsoft.com/office/officeart/2008/layout/LinedList"/>
    <dgm:cxn modelId="{89137E03-1706-439E-84A7-E3435E79A750}" type="presParOf" srcId="{F4DA2025-925A-4A1D-8462-FBE5214B260F}" destId="{D723724D-BDA2-4955-B74B-220441756947}" srcOrd="2" destOrd="0" presId="urn:microsoft.com/office/officeart/2008/layout/LinedList"/>
    <dgm:cxn modelId="{D7A5AB75-3774-4B3E-A165-04E7D3D0158E}" type="presParOf" srcId="{951E96CB-C5B9-407E-91A2-B700E636AE0A}" destId="{AD2675EB-7790-4B14-BE06-D6A326343129}" srcOrd="8" destOrd="0" presId="urn:microsoft.com/office/officeart/2008/layout/LinedList"/>
    <dgm:cxn modelId="{5E7D1F81-11A6-439B-A3CE-9DF6E44B2781}" type="presParOf" srcId="{951E96CB-C5B9-407E-91A2-B700E636AE0A}" destId="{8C548002-D544-4A7C-AD7D-456957571F87}" srcOrd="9" destOrd="0" presId="urn:microsoft.com/office/officeart/2008/layout/LinedList"/>
    <dgm:cxn modelId="{44B4CC85-83A7-4A88-BF6D-C0043DA89E4D}" type="presParOf" srcId="{951E96CB-C5B9-407E-91A2-B700E636AE0A}" destId="{16B5ECE5-C0D2-4EA9-9757-BEC1DB3CF78D}" srcOrd="10" destOrd="0" presId="urn:microsoft.com/office/officeart/2008/layout/LinedList"/>
    <dgm:cxn modelId="{F2327F1A-800F-4696-9D99-9E19445C7D35}" type="presParOf" srcId="{16B5ECE5-C0D2-4EA9-9757-BEC1DB3CF78D}" destId="{AACEE02B-C26E-4175-B94B-103F2A271128}" srcOrd="0" destOrd="0" presId="urn:microsoft.com/office/officeart/2008/layout/LinedList"/>
    <dgm:cxn modelId="{ECD4BDBD-5CED-4FDF-93EB-5F825D755F32}" type="presParOf" srcId="{16B5ECE5-C0D2-4EA9-9757-BEC1DB3CF78D}" destId="{242B90C9-3204-4BC4-9BB3-71B9D69FB55C}" srcOrd="1" destOrd="0" presId="urn:microsoft.com/office/officeart/2008/layout/LinedList"/>
    <dgm:cxn modelId="{83F24FA9-2838-470F-96C6-C4EA244A1FA9}" type="presParOf" srcId="{16B5ECE5-C0D2-4EA9-9757-BEC1DB3CF78D}" destId="{91E1AE22-7970-4B3A-A635-FE5169306411}" srcOrd="2" destOrd="0" presId="urn:microsoft.com/office/officeart/2008/layout/LinedList"/>
    <dgm:cxn modelId="{9CFCA284-7AA7-402B-8484-819993771029}" type="presParOf" srcId="{951E96CB-C5B9-407E-91A2-B700E636AE0A}" destId="{9D83BE27-19A3-4F10-885E-C8AE9C31EC02}" srcOrd="11" destOrd="0" presId="urn:microsoft.com/office/officeart/2008/layout/LinedList"/>
    <dgm:cxn modelId="{F3873FC3-7E1A-4E99-8AC3-76CDCF977C90}" type="presParOf" srcId="{951E96CB-C5B9-407E-91A2-B700E636AE0A}" destId="{85644E88-B0A2-4A8E-8015-A7C99A0A8441}" srcOrd="12" destOrd="0" presId="urn:microsoft.com/office/officeart/2008/layout/LinedList"/>
    <dgm:cxn modelId="{6BB50828-5668-4842-ABAA-1C53D3A501F1}" type="presParOf" srcId="{951E96CB-C5B9-407E-91A2-B700E636AE0A}" destId="{39AC42D6-0BFB-459E-9EE0-1C47A411CA03}" srcOrd="13" destOrd="0" presId="urn:microsoft.com/office/officeart/2008/layout/LinedList"/>
    <dgm:cxn modelId="{2EAB1C97-14DF-4C4A-A864-6A0303BAD109}" type="presParOf" srcId="{39AC42D6-0BFB-459E-9EE0-1C47A411CA03}" destId="{A7038500-454A-4D67-A1A5-FF2C255BF51B}" srcOrd="0" destOrd="0" presId="urn:microsoft.com/office/officeart/2008/layout/LinedList"/>
    <dgm:cxn modelId="{87961006-3C5A-4643-B64D-4114C0183296}" type="presParOf" srcId="{39AC42D6-0BFB-459E-9EE0-1C47A411CA03}" destId="{57892CAD-171C-4947-B421-5CF325E47A82}" srcOrd="1" destOrd="0" presId="urn:microsoft.com/office/officeart/2008/layout/LinedList"/>
    <dgm:cxn modelId="{1359104F-C23D-4E4A-A8DA-3A2B963A0CF7}" type="presParOf" srcId="{39AC42D6-0BFB-459E-9EE0-1C47A411CA03}" destId="{525F7B2F-50D3-4C68-A417-49229DEA549D}" srcOrd="2" destOrd="0" presId="urn:microsoft.com/office/officeart/2008/layout/LinedList"/>
    <dgm:cxn modelId="{B57377BD-84E4-4DB3-BB21-C2EB7A10F25D}" type="presParOf" srcId="{951E96CB-C5B9-407E-91A2-B700E636AE0A}" destId="{DD6AC497-4FF1-4283-8697-6E6D7F46EAAC}" srcOrd="14" destOrd="0" presId="urn:microsoft.com/office/officeart/2008/layout/LinedList"/>
    <dgm:cxn modelId="{FA542F56-B6C6-43EF-B98E-A05B2A83E306}" type="presParOf" srcId="{951E96CB-C5B9-407E-91A2-B700E636AE0A}" destId="{5D56C93E-AAFE-4ADB-8BB1-BF89B11E91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2F7770-7089-40E9-8EC5-9FB0E9CA46FD}" type="presOf" srcId="{A7E693E8-C008-4103-AAAC-AE4B5DCAF5BE}" destId="{3E589276-C895-43DC-B1BD-B37854145C04}" srcOrd="0" destOrd="0" presId="urn:microsoft.com/office/officeart/2005/8/layout/target3"/>
    <dgm:cxn modelId="{79D0E0AC-273D-4C8C-B8CF-04522309AA3F}" type="presOf" srcId="{594FCBE9-3BC4-43E8-8A2D-06E860ADB62E}" destId="{D781A72D-8839-4D90-8EDC-0EDA57CBE867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EE8E55C1-CBF2-4B6C-90F7-8728A9CDF5DE}" type="presOf" srcId="{594FCBE9-3BC4-43E8-8A2D-06E860ADB62E}" destId="{F683AA96-E4D1-48DA-8EF9-F756E110FE96}" srcOrd="1" destOrd="0" presId="urn:microsoft.com/office/officeart/2005/8/layout/target3"/>
    <dgm:cxn modelId="{51AD1569-BDA8-48A4-9834-7568CD8A2585}" type="presParOf" srcId="{3E589276-C895-43DC-B1BD-B37854145C04}" destId="{ED272514-F467-49F5-98E4-59F37CF3AD86}" srcOrd="0" destOrd="0" presId="urn:microsoft.com/office/officeart/2005/8/layout/target3"/>
    <dgm:cxn modelId="{72F7BF10-7C0D-4BA7-9D2D-A74CA77C6C71}" type="presParOf" srcId="{3E589276-C895-43DC-B1BD-B37854145C04}" destId="{AF9AAD9C-70AE-463D-ACD0-A4AF762E708E}" srcOrd="1" destOrd="0" presId="urn:microsoft.com/office/officeart/2005/8/layout/target3"/>
    <dgm:cxn modelId="{B75A7505-6154-43CA-8B05-0A87424DA4B8}" type="presParOf" srcId="{3E589276-C895-43DC-B1BD-B37854145C04}" destId="{D781A72D-8839-4D90-8EDC-0EDA57CBE867}" srcOrd="2" destOrd="0" presId="urn:microsoft.com/office/officeart/2005/8/layout/target3"/>
    <dgm:cxn modelId="{E278D02A-27FE-444A-B365-42CD67D7FF8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17EE82-7783-477C-91E8-20EDA30AD6BE}" type="presOf" srcId="{DDB7A156-ECB6-4A0E-8B60-2745AAC7B761}" destId="{6DE9C95A-2095-463D-A453-7B93EC3EB75E}" srcOrd="0" destOrd="0" presId="urn:microsoft.com/office/officeart/2005/8/layout/target3"/>
    <dgm:cxn modelId="{9A3B43F4-B5A5-4E4A-9C3F-587ED7F94590}" type="presOf" srcId="{DDB7A156-ECB6-4A0E-8B60-2745AAC7B761}" destId="{D874C7CB-A6E3-4453-B56D-92B228929CD3}" srcOrd="1" destOrd="0" presId="urn:microsoft.com/office/officeart/2005/8/layout/target3"/>
    <dgm:cxn modelId="{12DC4016-6D6E-4453-BBC7-11CC5D15E12C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2B5F3B06-1CCB-4A42-986D-4212C6A62134}" type="presParOf" srcId="{ADE3C625-385A-43E1-95F2-06A28A32C72C}" destId="{83C11092-4AB7-4635-BA83-D6A599A5C010}" srcOrd="0" destOrd="0" presId="urn:microsoft.com/office/officeart/2005/8/layout/target3"/>
    <dgm:cxn modelId="{A8A161F6-A30A-4255-8C0C-9892DB11DF5D}" type="presParOf" srcId="{ADE3C625-385A-43E1-95F2-06A28A32C72C}" destId="{2FFB89E6-21DD-456F-AE44-5A7828338A25}" srcOrd="1" destOrd="0" presId="urn:microsoft.com/office/officeart/2005/8/layout/target3"/>
    <dgm:cxn modelId="{D1DE7725-F57F-4DE3-8B53-14070DC4BB7C}" type="presParOf" srcId="{ADE3C625-385A-43E1-95F2-06A28A32C72C}" destId="{6DE9C95A-2095-463D-A453-7B93EC3EB75E}" srcOrd="2" destOrd="0" presId="urn:microsoft.com/office/officeart/2005/8/layout/target3"/>
    <dgm:cxn modelId="{06ED9AA4-9465-4642-AFBC-41723776790E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06D01A-2B96-49EF-9E1E-134243079461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0FF652A-4EF0-4E5E-83D5-FAC381D4FB63}" type="presOf" srcId="{8DBDA98C-575C-4A12-A73F-045FC0CF38CB}" destId="{84EFF2D0-AFD4-4EDA-A1E6-288DD1C22CCA}" srcOrd="0" destOrd="0" presId="urn:microsoft.com/office/officeart/2005/8/layout/target3"/>
    <dgm:cxn modelId="{0096F02F-E4D1-4AD2-8993-20576F08CA65}" type="presOf" srcId="{8DBDA98C-575C-4A12-A73F-045FC0CF38CB}" destId="{908CBAC7-6E19-443B-BD49-06E192092687}" srcOrd="1" destOrd="0" presId="urn:microsoft.com/office/officeart/2005/8/layout/target3"/>
    <dgm:cxn modelId="{19343181-9CCC-4712-AA83-AA553DE4F7C7}" type="presParOf" srcId="{0D837139-AB6A-440E-900D-2703196567DF}" destId="{072044CD-4CBE-4867-BEAE-F6E53F22D21A}" srcOrd="0" destOrd="0" presId="urn:microsoft.com/office/officeart/2005/8/layout/target3"/>
    <dgm:cxn modelId="{C3CB033B-E826-4888-96D3-CB133E6AF5B4}" type="presParOf" srcId="{0D837139-AB6A-440E-900D-2703196567DF}" destId="{D9033BA0-769A-4179-8EAB-C2BE9412DF01}" srcOrd="1" destOrd="0" presId="urn:microsoft.com/office/officeart/2005/8/layout/target3"/>
    <dgm:cxn modelId="{14409962-3C9F-4BF3-BD77-9DE1702A78AD}" type="presParOf" srcId="{0D837139-AB6A-440E-900D-2703196567DF}" destId="{84EFF2D0-AFD4-4EDA-A1E6-288DD1C22CCA}" srcOrd="2" destOrd="0" presId="urn:microsoft.com/office/officeart/2005/8/layout/target3"/>
    <dgm:cxn modelId="{59241518-E12C-467B-AB1E-A2FF84AB86E1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Authentication will be done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User profile will be created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Reset button will be added in all forms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577CD0A-73D1-4576-A511-AA4F9F60A7D2}" type="presOf" srcId="{AC095B45-0DFD-4ECF-96D4-6931523F1454}" destId="{F5EEE110-0B1C-4BB9-B43A-9364464C06C8}" srcOrd="0" destOrd="0" presId="urn:microsoft.com/office/officeart/2009/3/layout/SubStepProcess"/>
    <dgm:cxn modelId="{46E7BB78-D568-46AF-8709-6349AFE8E585}" type="presOf" srcId="{536E788D-5B44-4535-A54E-7AA036DE1212}" destId="{5C4F1472-1882-4B50-83D7-4D59910A42AD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3E65D6B9-40AC-4379-B346-66214037BCAA}" type="presOf" srcId="{ED5DDCEF-BB71-4775-87B3-A0E83D473EEC}" destId="{F3A372DA-0AAE-4BDF-A4A6-B51B3EAB5535}" srcOrd="0" destOrd="0" presId="urn:microsoft.com/office/officeart/2009/3/layout/SubStepProcess"/>
    <dgm:cxn modelId="{5D62B487-99BD-493C-AFCA-70A10CFFD032}" type="presOf" srcId="{A116292C-6FEE-4FC5-B132-8219780C861F}" destId="{B7E084A5-1F88-44FE-91EE-CA3285496699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484935BF-9501-44C0-9D7E-AC13F9AF999B}" type="presParOf" srcId="{5C4F1472-1882-4B50-83D7-4D59910A42AD}" destId="{F3A372DA-0AAE-4BDF-A4A6-B51B3EAB5535}" srcOrd="0" destOrd="0" presId="urn:microsoft.com/office/officeart/2009/3/layout/SubStepProcess"/>
    <dgm:cxn modelId="{B2FB93B1-1D2E-41A4-8A15-B39B4BA16C6C}" type="presParOf" srcId="{5C4F1472-1882-4B50-83D7-4D59910A42AD}" destId="{B7E084A5-1F88-44FE-91EE-CA3285496699}" srcOrd="1" destOrd="0" presId="urn:microsoft.com/office/officeart/2009/3/layout/SubStepProcess"/>
    <dgm:cxn modelId="{B2F87C2E-2DE2-44FC-9EEA-B7B03B635374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A reset button is added in registration forms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User Authentication is done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Revamped previous pages CSS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EEC4DBF2-B08A-4E87-81E4-C52F866D11EA}">
      <dgm:prSet phldrT="[Text]"/>
      <dgm:spPr/>
      <dgm:t>
        <a:bodyPr/>
        <a:lstStyle/>
        <a:p>
          <a:r>
            <a:rPr lang="en-IN" dirty="0" smtClean="0"/>
            <a:t>email verification is done</a:t>
          </a:r>
        </a:p>
      </dgm:t>
    </dgm:pt>
    <dgm:pt modelId="{7B4DC35B-7C84-4402-9622-6CEAC5767498}" type="parTrans" cxnId="{FED9A5B5-15A6-4282-8BAD-474F919A976E}">
      <dgm:prSet/>
      <dgm:spPr/>
    </dgm:pt>
    <dgm:pt modelId="{753BF0D7-9638-4FAC-B8FC-AD92666D4441}" type="sibTrans" cxnId="{FED9A5B5-15A6-4282-8BAD-474F919A976E}">
      <dgm:prSet/>
      <dgm:spPr/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2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1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824D723A-DCEB-4FBD-87D1-18925D6C1DC4}" type="pres">
      <dgm:prSet presAssocID="{EEC4DBF2-B08A-4E87-81E4-C52F866D11EA}" presName="horz2" presStyleCnt="0"/>
      <dgm:spPr/>
    </dgm:pt>
    <dgm:pt modelId="{8594ECEB-3AF7-4CE0-A121-D0A0EB83B770}" type="pres">
      <dgm:prSet presAssocID="{EEC4DBF2-B08A-4E87-81E4-C52F866D11EA}" presName="horzSpace2" presStyleCnt="0"/>
      <dgm:spPr/>
    </dgm:pt>
    <dgm:pt modelId="{D769DC08-9243-4B66-B88F-02C6D9DD2912}" type="pres">
      <dgm:prSet presAssocID="{EEC4DBF2-B08A-4E87-81E4-C52F866D11EA}" presName="tx2" presStyleLbl="revTx" presStyleIdx="3" presStyleCnt="5"/>
      <dgm:spPr/>
      <dgm:t>
        <a:bodyPr/>
        <a:lstStyle/>
        <a:p>
          <a:endParaRPr lang="en-IN"/>
        </a:p>
      </dgm:t>
    </dgm:pt>
    <dgm:pt modelId="{CD7A2ED6-2EC6-4A93-BC14-5CD8CCFCDAC6}" type="pres">
      <dgm:prSet presAssocID="{EEC4DBF2-B08A-4E87-81E4-C52F866D11EA}" presName="vert2" presStyleCnt="0"/>
      <dgm:spPr/>
    </dgm:pt>
    <dgm:pt modelId="{E69A534C-DAC7-458F-9EB5-0746A667AFDE}" type="pres">
      <dgm:prSet presAssocID="{EEC4DBF2-B08A-4E87-81E4-C52F866D11EA}" presName="thinLine2b" presStyleLbl="callout" presStyleIdx="2" presStyleCnt="4"/>
      <dgm:spPr/>
    </dgm:pt>
    <dgm:pt modelId="{7EE76B04-96A1-4264-9E55-9F1694AC1999}" type="pres">
      <dgm:prSet presAssocID="{EEC4DBF2-B08A-4E87-81E4-C52F866D11EA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0FDF781B-E125-469D-AF29-E4EE6D1876BF}" type="presOf" srcId="{9C943E6C-D719-4191-B72E-AF7BEB27FA7D}" destId="{2C519B57-0522-4116-B94C-259C42F3C185}" srcOrd="0" destOrd="0" presId="urn:microsoft.com/office/officeart/2008/layout/LinedList"/>
    <dgm:cxn modelId="{364C5E69-3C53-4FA8-ACC8-C2FE72DE3569}" type="presOf" srcId="{ECA740D4-EB37-4B30-A9D8-A34EF5967E3E}" destId="{575B2D77-BE94-42C9-A613-0337B60B65B3}" srcOrd="0" destOrd="0" presId="urn:microsoft.com/office/officeart/2008/layout/LinedList"/>
    <dgm:cxn modelId="{3A5BBDB9-C6C4-4CE6-83EE-20D23743191E}" type="presOf" srcId="{05A6BF76-02C7-45E2-A449-D14D2289B025}" destId="{B7378CD9-E36F-4ED6-B8E5-A518F88BD093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ED9A5B5-15A6-4282-8BAD-474F919A976E}" srcId="{9C943E6C-D719-4191-B72E-AF7BEB27FA7D}" destId="{EEC4DBF2-B08A-4E87-81E4-C52F866D11EA}" srcOrd="2" destOrd="0" parTransId="{7B4DC35B-7C84-4402-9622-6CEAC5767498}" sibTransId="{753BF0D7-9638-4FAC-B8FC-AD92666D4441}"/>
    <dgm:cxn modelId="{42EE5315-CE78-4780-902F-864B3D43313B}" srcId="{9C943E6C-D719-4191-B72E-AF7BEB27FA7D}" destId="{05A6BF76-02C7-45E2-A449-D14D2289B025}" srcOrd="1" destOrd="0" parTransId="{B120EAC6-4671-450B-989B-52D52D696F3E}" sibTransId="{D31BAAE9-F825-4196-AABE-7CF3EEBF2FDF}"/>
    <dgm:cxn modelId="{7487FA38-FA06-4E38-B9E9-7138812DFF99}" type="presOf" srcId="{EEC4DBF2-B08A-4E87-81E4-C52F866D11EA}" destId="{D769DC08-9243-4B66-B88F-02C6D9DD2912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146F028B-F812-4A23-AB63-750AF04A5DBB}" type="presOf" srcId="{589C9024-6379-4125-861B-38B95431C387}" destId="{242B90C9-3204-4BC4-9BB3-71B9D69FB55C}" srcOrd="0" destOrd="0" presId="urn:microsoft.com/office/officeart/2008/layout/LinedList"/>
    <dgm:cxn modelId="{A2B990EE-EEB5-44EA-A271-3676967F872D}" type="presOf" srcId="{9AFFAAA1-EB24-477E-B7BA-403453240BEF}" destId="{AEA29848-0808-46B8-8F86-98ECE6493C53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F2B07D21-C22C-44D1-AAC0-D2FBE760D670}" type="presParOf" srcId="{575B2D77-BE94-42C9-A613-0337B60B65B3}" destId="{2C3126E5-BF62-4133-B537-4E672BE0A0FC}" srcOrd="0" destOrd="0" presId="urn:microsoft.com/office/officeart/2008/layout/LinedList"/>
    <dgm:cxn modelId="{F126E532-D0FF-4008-8E17-142C28369B49}" type="presParOf" srcId="{575B2D77-BE94-42C9-A613-0337B60B65B3}" destId="{FB203E72-F8D6-46A7-BC01-8F112161222D}" srcOrd="1" destOrd="0" presId="urn:microsoft.com/office/officeart/2008/layout/LinedList"/>
    <dgm:cxn modelId="{37AC6895-AE18-42D3-BA27-63DF84DF990D}" type="presParOf" srcId="{FB203E72-F8D6-46A7-BC01-8F112161222D}" destId="{2C519B57-0522-4116-B94C-259C42F3C185}" srcOrd="0" destOrd="0" presId="urn:microsoft.com/office/officeart/2008/layout/LinedList"/>
    <dgm:cxn modelId="{E08A550C-D8D1-4C4A-897B-87D2B5B29A28}" type="presParOf" srcId="{FB203E72-F8D6-46A7-BC01-8F112161222D}" destId="{951E96CB-C5B9-407E-91A2-B700E636AE0A}" srcOrd="1" destOrd="0" presId="urn:microsoft.com/office/officeart/2008/layout/LinedList"/>
    <dgm:cxn modelId="{EA5999FD-DC22-467E-BE1E-38B321503630}" type="presParOf" srcId="{951E96CB-C5B9-407E-91A2-B700E636AE0A}" destId="{325BE970-C13E-440C-8A2D-A9720DCD6B35}" srcOrd="0" destOrd="0" presId="urn:microsoft.com/office/officeart/2008/layout/LinedList"/>
    <dgm:cxn modelId="{E1F8E003-03C9-4586-8E00-079BA060264C}" type="presParOf" srcId="{951E96CB-C5B9-407E-91A2-B700E636AE0A}" destId="{9D7802B9-80B0-4D47-AF00-F2FBEAC8DB79}" srcOrd="1" destOrd="0" presId="urn:microsoft.com/office/officeart/2008/layout/LinedList"/>
    <dgm:cxn modelId="{FA2F0F68-5104-485E-B399-08CACB974730}" type="presParOf" srcId="{9D7802B9-80B0-4D47-AF00-F2FBEAC8DB79}" destId="{5405B922-F7FC-4D1F-AFDA-E9B3E203704B}" srcOrd="0" destOrd="0" presId="urn:microsoft.com/office/officeart/2008/layout/LinedList"/>
    <dgm:cxn modelId="{449BF212-CF05-40FC-A3F2-8BA1DDE8C6B5}" type="presParOf" srcId="{9D7802B9-80B0-4D47-AF00-F2FBEAC8DB79}" destId="{AEA29848-0808-46B8-8F86-98ECE6493C53}" srcOrd="1" destOrd="0" presId="urn:microsoft.com/office/officeart/2008/layout/LinedList"/>
    <dgm:cxn modelId="{E43542C4-B8F2-47EC-A4A0-DE9D7F83CCFC}" type="presParOf" srcId="{9D7802B9-80B0-4D47-AF00-F2FBEAC8DB79}" destId="{94D57183-2842-4122-ACD8-A05A570E8499}" srcOrd="2" destOrd="0" presId="urn:microsoft.com/office/officeart/2008/layout/LinedList"/>
    <dgm:cxn modelId="{5EAE4F65-9C7F-44FA-B275-9E8A68C95A48}" type="presParOf" srcId="{951E96CB-C5B9-407E-91A2-B700E636AE0A}" destId="{53ED1A06-A408-4771-818A-686E6904CF1D}" srcOrd="2" destOrd="0" presId="urn:microsoft.com/office/officeart/2008/layout/LinedList"/>
    <dgm:cxn modelId="{3D1F25C5-E4D7-484D-9219-3336527CD1B8}" type="presParOf" srcId="{951E96CB-C5B9-407E-91A2-B700E636AE0A}" destId="{79B96677-12B6-4B11-ABEC-0E8728D70F32}" srcOrd="3" destOrd="0" presId="urn:microsoft.com/office/officeart/2008/layout/LinedList"/>
    <dgm:cxn modelId="{613E6AA0-DD09-4B55-AA69-EA2AAFC01119}" type="presParOf" srcId="{951E96CB-C5B9-407E-91A2-B700E636AE0A}" destId="{F4DA2025-925A-4A1D-8462-FBE5214B260F}" srcOrd="4" destOrd="0" presId="urn:microsoft.com/office/officeart/2008/layout/LinedList"/>
    <dgm:cxn modelId="{DBE9BBD4-2902-437B-AFA1-1B4968E15B31}" type="presParOf" srcId="{F4DA2025-925A-4A1D-8462-FBE5214B260F}" destId="{A10C7C90-66D5-4A67-8263-2DC5593513AB}" srcOrd="0" destOrd="0" presId="urn:microsoft.com/office/officeart/2008/layout/LinedList"/>
    <dgm:cxn modelId="{61AFCF78-876F-49DB-8666-F002BF48533F}" type="presParOf" srcId="{F4DA2025-925A-4A1D-8462-FBE5214B260F}" destId="{B7378CD9-E36F-4ED6-B8E5-A518F88BD093}" srcOrd="1" destOrd="0" presId="urn:microsoft.com/office/officeart/2008/layout/LinedList"/>
    <dgm:cxn modelId="{97B498E4-9EE7-4064-B268-892FA198F3A3}" type="presParOf" srcId="{F4DA2025-925A-4A1D-8462-FBE5214B260F}" destId="{D723724D-BDA2-4955-B74B-220441756947}" srcOrd="2" destOrd="0" presId="urn:microsoft.com/office/officeart/2008/layout/LinedList"/>
    <dgm:cxn modelId="{DA461172-9247-422A-8044-B5C94B452F03}" type="presParOf" srcId="{951E96CB-C5B9-407E-91A2-B700E636AE0A}" destId="{AD2675EB-7790-4B14-BE06-D6A326343129}" srcOrd="5" destOrd="0" presId="urn:microsoft.com/office/officeart/2008/layout/LinedList"/>
    <dgm:cxn modelId="{55739B94-E784-46F9-81AD-7E624F089849}" type="presParOf" srcId="{951E96CB-C5B9-407E-91A2-B700E636AE0A}" destId="{8C548002-D544-4A7C-AD7D-456957571F87}" srcOrd="6" destOrd="0" presId="urn:microsoft.com/office/officeart/2008/layout/LinedList"/>
    <dgm:cxn modelId="{C9AEB442-30AB-49B2-800C-6B5AE8F5147F}" type="presParOf" srcId="{951E96CB-C5B9-407E-91A2-B700E636AE0A}" destId="{824D723A-DCEB-4FBD-87D1-18925D6C1DC4}" srcOrd="7" destOrd="0" presId="urn:microsoft.com/office/officeart/2008/layout/LinedList"/>
    <dgm:cxn modelId="{6B45872A-E6BD-483B-BDDD-D8A39F2536FB}" type="presParOf" srcId="{824D723A-DCEB-4FBD-87D1-18925D6C1DC4}" destId="{8594ECEB-3AF7-4CE0-A121-D0A0EB83B770}" srcOrd="0" destOrd="0" presId="urn:microsoft.com/office/officeart/2008/layout/LinedList"/>
    <dgm:cxn modelId="{93C74067-D167-4257-9ED1-7FEB044D3870}" type="presParOf" srcId="{824D723A-DCEB-4FBD-87D1-18925D6C1DC4}" destId="{D769DC08-9243-4B66-B88F-02C6D9DD2912}" srcOrd="1" destOrd="0" presId="urn:microsoft.com/office/officeart/2008/layout/LinedList"/>
    <dgm:cxn modelId="{38807182-BDEA-4921-9A5A-F40822592744}" type="presParOf" srcId="{824D723A-DCEB-4FBD-87D1-18925D6C1DC4}" destId="{CD7A2ED6-2EC6-4A93-BC14-5CD8CCFCDAC6}" srcOrd="2" destOrd="0" presId="urn:microsoft.com/office/officeart/2008/layout/LinedList"/>
    <dgm:cxn modelId="{AAAB0FA5-0A97-4AAA-9C40-269770DEE239}" type="presParOf" srcId="{951E96CB-C5B9-407E-91A2-B700E636AE0A}" destId="{E69A534C-DAC7-458F-9EB5-0746A667AFDE}" srcOrd="8" destOrd="0" presId="urn:microsoft.com/office/officeart/2008/layout/LinedList"/>
    <dgm:cxn modelId="{EBAF4F6A-F955-4138-AA65-AA6259083CDD}" type="presParOf" srcId="{951E96CB-C5B9-407E-91A2-B700E636AE0A}" destId="{7EE76B04-96A1-4264-9E55-9F1694AC1999}" srcOrd="9" destOrd="0" presId="urn:microsoft.com/office/officeart/2008/layout/LinedList"/>
    <dgm:cxn modelId="{2149987A-899D-4352-8AA8-8E84FD110D3D}" type="presParOf" srcId="{951E96CB-C5B9-407E-91A2-B700E636AE0A}" destId="{16B5ECE5-C0D2-4EA9-9757-BEC1DB3CF78D}" srcOrd="10" destOrd="0" presId="urn:microsoft.com/office/officeart/2008/layout/LinedList"/>
    <dgm:cxn modelId="{CE036629-49D1-43B5-B048-52325E8A17C5}" type="presParOf" srcId="{16B5ECE5-C0D2-4EA9-9757-BEC1DB3CF78D}" destId="{AACEE02B-C26E-4175-B94B-103F2A271128}" srcOrd="0" destOrd="0" presId="urn:microsoft.com/office/officeart/2008/layout/LinedList"/>
    <dgm:cxn modelId="{3E87FD1D-2291-4887-9767-0B21D5B9D507}" type="presParOf" srcId="{16B5ECE5-C0D2-4EA9-9757-BEC1DB3CF78D}" destId="{242B90C9-3204-4BC4-9BB3-71B9D69FB55C}" srcOrd="1" destOrd="0" presId="urn:microsoft.com/office/officeart/2008/layout/LinedList"/>
    <dgm:cxn modelId="{E9447EA3-5951-498F-B949-74147853FCAC}" type="presParOf" srcId="{16B5ECE5-C0D2-4EA9-9757-BEC1DB3CF78D}" destId="{91E1AE22-7970-4B3A-A635-FE5169306411}" srcOrd="2" destOrd="0" presId="urn:microsoft.com/office/officeart/2008/layout/LinedList"/>
    <dgm:cxn modelId="{E463E73D-DE88-472F-96DC-27F04422115A}" type="presParOf" srcId="{951E96CB-C5B9-407E-91A2-B700E636AE0A}" destId="{9D83BE27-19A3-4F10-885E-C8AE9C31EC02}" srcOrd="11" destOrd="0" presId="urn:microsoft.com/office/officeart/2008/layout/LinedList"/>
    <dgm:cxn modelId="{7893CFD1-E283-4CCE-B498-BDA9F619F75D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754BC8-0BBC-4D21-99E6-CA83848B5DAE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FCA80DCC-20D5-4E9D-B2CE-3CAA39CA3FEE}" type="presOf" srcId="{A7E693E8-C008-4103-AAAC-AE4B5DCAF5BE}" destId="{3E589276-C895-43DC-B1BD-B37854145C04}" srcOrd="0" destOrd="0" presId="urn:microsoft.com/office/officeart/2005/8/layout/target3"/>
    <dgm:cxn modelId="{20AA0BA9-B81A-4CE1-9E42-5FAF4694B29D}" type="presOf" srcId="{594FCBE9-3BC4-43E8-8A2D-06E860ADB62E}" destId="{D781A72D-8839-4D90-8EDC-0EDA57CBE867}" srcOrd="0" destOrd="0" presId="urn:microsoft.com/office/officeart/2005/8/layout/target3"/>
    <dgm:cxn modelId="{A75B1802-75DD-40FC-9658-F371B801FE0E}" type="presParOf" srcId="{3E589276-C895-43DC-B1BD-B37854145C04}" destId="{ED272514-F467-49F5-98E4-59F37CF3AD86}" srcOrd="0" destOrd="0" presId="urn:microsoft.com/office/officeart/2005/8/layout/target3"/>
    <dgm:cxn modelId="{5311E91C-371E-4F08-A08D-362BFD5F6D19}" type="presParOf" srcId="{3E589276-C895-43DC-B1BD-B37854145C04}" destId="{AF9AAD9C-70AE-463D-ACD0-A4AF762E708E}" srcOrd="1" destOrd="0" presId="urn:microsoft.com/office/officeart/2005/8/layout/target3"/>
    <dgm:cxn modelId="{06692112-C2A7-47D0-8D0F-1C664BD56B96}" type="presParOf" srcId="{3E589276-C895-43DC-B1BD-B37854145C04}" destId="{D781A72D-8839-4D90-8EDC-0EDA57CBE867}" srcOrd="2" destOrd="0" presId="urn:microsoft.com/office/officeart/2005/8/layout/target3"/>
    <dgm:cxn modelId="{3B192A6C-AF65-4449-B763-F7A985F3FAC2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0B4ADE-165F-4407-A2D4-06A7F0E2D552}" type="presOf" srcId="{048FF0DB-572C-452D-8FA4-53CAAE2B0B76}" destId="{ADE3C625-385A-43E1-95F2-06A28A32C72C}" srcOrd="0" destOrd="0" presId="urn:microsoft.com/office/officeart/2005/8/layout/target3"/>
    <dgm:cxn modelId="{C2FDBFE2-526E-4620-BA42-D74B44EFB63D}" type="presOf" srcId="{DDB7A156-ECB6-4A0E-8B60-2745AAC7B761}" destId="{D874C7CB-A6E3-4453-B56D-92B228929CD3}" srcOrd="1" destOrd="0" presId="urn:microsoft.com/office/officeart/2005/8/layout/target3"/>
    <dgm:cxn modelId="{30D485E9-2B77-44B8-967A-80ADF6A1E288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785E5985-D611-4735-B845-EDD4EF723C16}" type="presParOf" srcId="{ADE3C625-385A-43E1-95F2-06A28A32C72C}" destId="{83C11092-4AB7-4635-BA83-D6A599A5C010}" srcOrd="0" destOrd="0" presId="urn:microsoft.com/office/officeart/2005/8/layout/target3"/>
    <dgm:cxn modelId="{1C397FA3-6876-4AC3-9DCB-8FBF4B2D5843}" type="presParOf" srcId="{ADE3C625-385A-43E1-95F2-06A28A32C72C}" destId="{2FFB89E6-21DD-456F-AE44-5A7828338A25}" srcOrd="1" destOrd="0" presId="urn:microsoft.com/office/officeart/2005/8/layout/target3"/>
    <dgm:cxn modelId="{564F59D4-8DF6-45DB-BE1D-5CA5D0B32D5B}" type="presParOf" srcId="{ADE3C625-385A-43E1-95F2-06A28A32C72C}" destId="{6DE9C95A-2095-463D-A453-7B93EC3EB75E}" srcOrd="2" destOrd="0" presId="urn:microsoft.com/office/officeart/2005/8/layout/target3"/>
    <dgm:cxn modelId="{7A8FEB61-5CD4-494C-BBFF-F8A991395AA0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E5A5C8-4E0D-46D2-AE5A-6FCDDE19A548}" type="presOf" srcId="{59BCFD2C-A950-4541-932B-EA324DE9EB10}" destId="{0D837139-AB6A-440E-900D-2703196567DF}" srcOrd="0" destOrd="0" presId="urn:microsoft.com/office/officeart/2005/8/layout/target3"/>
    <dgm:cxn modelId="{AC6E63CE-DBE3-461E-88B7-184E7F68682F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86E6EE22-A3FC-4446-8DD9-84F6B9DDEDBF}" type="presOf" srcId="{8DBDA98C-575C-4A12-A73F-045FC0CF38CB}" destId="{908CBAC7-6E19-443B-BD49-06E192092687}" srcOrd="1" destOrd="0" presId="urn:microsoft.com/office/officeart/2005/8/layout/target3"/>
    <dgm:cxn modelId="{E5C2B59F-169A-4E72-AFD0-38C1430746EC}" type="presParOf" srcId="{0D837139-AB6A-440E-900D-2703196567DF}" destId="{072044CD-4CBE-4867-BEAE-F6E53F22D21A}" srcOrd="0" destOrd="0" presId="urn:microsoft.com/office/officeart/2005/8/layout/target3"/>
    <dgm:cxn modelId="{5741009A-8AB8-4C83-ADD9-8C4A8DAD08E9}" type="presParOf" srcId="{0D837139-AB6A-440E-900D-2703196567DF}" destId="{D9033BA0-769A-4179-8EAB-C2BE9412DF01}" srcOrd="1" destOrd="0" presId="urn:microsoft.com/office/officeart/2005/8/layout/target3"/>
    <dgm:cxn modelId="{6E481BDC-A4DC-4931-9DD1-7BBC9DAB58AE}" type="presParOf" srcId="{0D837139-AB6A-440E-900D-2703196567DF}" destId="{84EFF2D0-AFD4-4EDA-A1E6-288DD1C22CCA}" srcOrd="2" destOrd="0" presId="urn:microsoft.com/office/officeart/2005/8/layout/target3"/>
    <dgm:cxn modelId="{82756F2E-FA53-4EF4-A561-AE096FE71AC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Authentication and Sessions will be added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Create Section for Academic Details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B5E4369C-495C-4954-8FD9-477E40875A55}">
      <dgm:prSet/>
      <dgm:spPr/>
      <dgm:t>
        <a:bodyPr/>
        <a:lstStyle/>
        <a:p>
          <a:pPr rtl="0"/>
          <a:r>
            <a:rPr lang="en-IN" dirty="0" smtClean="0"/>
            <a:t>Page upon submission will be created</a:t>
          </a:r>
          <a:endParaRPr lang="en-IN" dirty="0"/>
        </a:p>
      </dgm:t>
    </dgm:pt>
    <dgm:pt modelId="{BD8C064E-6B41-40E6-A5E7-6273BC8B4220}" type="parTrans" cxnId="{56DDAE4C-9ACC-4DED-8E55-7905B9308D4E}">
      <dgm:prSet/>
      <dgm:spPr/>
      <dgm:t>
        <a:bodyPr/>
        <a:lstStyle/>
        <a:p>
          <a:endParaRPr lang="en-IN"/>
        </a:p>
      </dgm:t>
    </dgm:pt>
    <dgm:pt modelId="{8363D5A0-A32E-441E-B0D5-1F5C7CC2E96A}" type="sibTrans" cxnId="{56DDAE4C-9ACC-4DED-8E55-7905B9308D4E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C16C2FC8-C7AE-481F-90BA-07AE9FEE4A0E}" type="pres">
      <dgm:prSet presAssocID="{B5E4369C-495C-4954-8FD9-477E40875A55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82BF809B-F85F-45D5-8442-989C1DC7A702}" type="presOf" srcId="{B5E4369C-495C-4954-8FD9-477E40875A55}" destId="{C16C2FC8-C7AE-481F-90BA-07AE9FEE4A0E}" srcOrd="0" destOrd="0" presId="urn:microsoft.com/office/officeart/2009/3/layout/SubStepProcess"/>
    <dgm:cxn modelId="{D1131E0F-6EBE-4AE2-A59D-E7ED6B62F946}" type="presOf" srcId="{A116292C-6FEE-4FC5-B132-8219780C861F}" destId="{B7E084A5-1F88-44FE-91EE-CA3285496699}" srcOrd="0" destOrd="0" presId="urn:microsoft.com/office/officeart/2009/3/layout/SubStepProcess"/>
    <dgm:cxn modelId="{1BC6D527-84C2-4E68-A26A-980011CE6DFC}" type="presOf" srcId="{536E788D-5B44-4535-A54E-7AA036DE1212}" destId="{5C4F1472-1882-4B50-83D7-4D59910A42AD}" srcOrd="0" destOrd="0" presId="urn:microsoft.com/office/officeart/2009/3/layout/SubStepProcess"/>
    <dgm:cxn modelId="{56DDAE4C-9ACC-4DED-8E55-7905B9308D4E}" srcId="{536E788D-5B44-4535-A54E-7AA036DE1212}" destId="{B5E4369C-495C-4954-8FD9-477E40875A55}" srcOrd="2" destOrd="0" parTransId="{BD8C064E-6B41-40E6-A5E7-6273BC8B4220}" sibTransId="{8363D5A0-A32E-441E-B0D5-1F5C7CC2E96A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5B7F3D8A-5373-4105-8513-8D677C729805}" type="presOf" srcId="{ED5DDCEF-BB71-4775-87B3-A0E83D473EEC}" destId="{F3A372DA-0AAE-4BDF-A4A6-B51B3EAB5535}" srcOrd="0" destOrd="0" presId="urn:microsoft.com/office/officeart/2009/3/layout/SubStepProcess"/>
    <dgm:cxn modelId="{89150E3B-0351-4FE7-8AA1-5390E835A8A1}" type="presParOf" srcId="{5C4F1472-1882-4B50-83D7-4D59910A42AD}" destId="{F3A372DA-0AAE-4BDF-A4A6-B51B3EAB5535}" srcOrd="0" destOrd="0" presId="urn:microsoft.com/office/officeart/2009/3/layout/SubStepProcess"/>
    <dgm:cxn modelId="{E4B349AC-6EAB-4586-B721-C47D2E6D494C}" type="presParOf" srcId="{5C4F1472-1882-4B50-83D7-4D59910A42AD}" destId="{B7E084A5-1F88-44FE-91EE-CA3285496699}" srcOrd="1" destOrd="0" presId="urn:microsoft.com/office/officeart/2009/3/layout/SubStepProcess"/>
    <dgm:cxn modelId="{E41E5672-8552-4604-9C08-792B266CB895}" type="presParOf" srcId="{5C4F1472-1882-4B50-83D7-4D59910A42AD}" destId="{C16C2FC8-C7AE-481F-90BA-07AE9FEE4A0E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Student registration form is modified to a multi-step form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Authentication is done and Sessions</a:t>
          </a:r>
          <a:r>
            <a:rPr lang="en-IN" baseline="0" dirty="0" smtClean="0"/>
            <a:t> are added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Page for Successful submit is created</a:t>
          </a:r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EEC4DBF2-B08A-4E87-81E4-C52F866D11EA}">
      <dgm:prSet phldrT="[Text]"/>
      <dgm:spPr/>
      <dgm:t>
        <a:bodyPr/>
        <a:lstStyle/>
        <a:p>
          <a:r>
            <a:rPr lang="en-IN" dirty="0" smtClean="0"/>
            <a:t>Section for Academic details is added</a:t>
          </a:r>
        </a:p>
      </dgm:t>
    </dgm:pt>
    <dgm:pt modelId="{7B4DC35B-7C84-4402-9622-6CEAC5767498}" type="parTrans" cxnId="{FED9A5B5-15A6-4282-8BAD-474F919A976E}">
      <dgm:prSet/>
      <dgm:spPr/>
      <dgm:t>
        <a:bodyPr/>
        <a:lstStyle/>
        <a:p>
          <a:endParaRPr lang="en-IN"/>
        </a:p>
      </dgm:t>
    </dgm:pt>
    <dgm:pt modelId="{753BF0D7-9638-4FAC-B8FC-AD92666D4441}" type="sibTrans" cxnId="{FED9A5B5-15A6-4282-8BAD-474F919A976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2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1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824D723A-DCEB-4FBD-87D1-18925D6C1DC4}" type="pres">
      <dgm:prSet presAssocID="{EEC4DBF2-B08A-4E87-81E4-C52F866D11EA}" presName="horz2" presStyleCnt="0"/>
      <dgm:spPr/>
    </dgm:pt>
    <dgm:pt modelId="{8594ECEB-3AF7-4CE0-A121-D0A0EB83B770}" type="pres">
      <dgm:prSet presAssocID="{EEC4DBF2-B08A-4E87-81E4-C52F866D11EA}" presName="horzSpace2" presStyleCnt="0"/>
      <dgm:spPr/>
    </dgm:pt>
    <dgm:pt modelId="{D769DC08-9243-4B66-B88F-02C6D9DD2912}" type="pres">
      <dgm:prSet presAssocID="{EEC4DBF2-B08A-4E87-81E4-C52F866D11EA}" presName="tx2" presStyleLbl="revTx" presStyleIdx="3" presStyleCnt="5"/>
      <dgm:spPr/>
      <dgm:t>
        <a:bodyPr/>
        <a:lstStyle/>
        <a:p>
          <a:endParaRPr lang="en-IN"/>
        </a:p>
      </dgm:t>
    </dgm:pt>
    <dgm:pt modelId="{CD7A2ED6-2EC6-4A93-BC14-5CD8CCFCDAC6}" type="pres">
      <dgm:prSet presAssocID="{EEC4DBF2-B08A-4E87-81E4-C52F866D11EA}" presName="vert2" presStyleCnt="0"/>
      <dgm:spPr/>
    </dgm:pt>
    <dgm:pt modelId="{E69A534C-DAC7-458F-9EB5-0746A667AFDE}" type="pres">
      <dgm:prSet presAssocID="{EEC4DBF2-B08A-4E87-81E4-C52F866D11EA}" presName="thinLine2b" presStyleLbl="callout" presStyleIdx="2" presStyleCnt="4"/>
      <dgm:spPr/>
    </dgm:pt>
    <dgm:pt modelId="{7EE76B04-96A1-4264-9E55-9F1694AC1999}" type="pres">
      <dgm:prSet presAssocID="{EEC4DBF2-B08A-4E87-81E4-C52F866D11EA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42EE5315-CE78-4780-902F-864B3D43313B}" srcId="{9C943E6C-D719-4191-B72E-AF7BEB27FA7D}" destId="{05A6BF76-02C7-45E2-A449-D14D2289B025}" srcOrd="1" destOrd="0" parTransId="{B120EAC6-4671-450B-989B-52D52D696F3E}" sibTransId="{D31BAAE9-F825-4196-AABE-7CF3EEBF2FDF}"/>
    <dgm:cxn modelId="{D454D530-FAE0-4F5E-B553-1D335DECFF78}" type="presOf" srcId="{EEC4DBF2-B08A-4E87-81E4-C52F866D11EA}" destId="{D769DC08-9243-4B66-B88F-02C6D9DD2912}" srcOrd="0" destOrd="0" presId="urn:microsoft.com/office/officeart/2008/layout/LinedList"/>
    <dgm:cxn modelId="{2DA45E58-0C5A-43E7-B172-C8D37B52042A}" type="presOf" srcId="{ECA740D4-EB37-4B30-A9D8-A34EF5967E3E}" destId="{575B2D77-BE94-42C9-A613-0337B60B65B3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53A3068C-8038-45AA-B4C2-FD0A284637B0}" type="presOf" srcId="{589C9024-6379-4125-861B-38B95431C387}" destId="{242B90C9-3204-4BC4-9BB3-71B9D69FB55C}" srcOrd="0" destOrd="0" presId="urn:microsoft.com/office/officeart/2008/layout/LinedList"/>
    <dgm:cxn modelId="{FED9A5B5-15A6-4282-8BAD-474F919A976E}" srcId="{9C943E6C-D719-4191-B72E-AF7BEB27FA7D}" destId="{EEC4DBF2-B08A-4E87-81E4-C52F866D11EA}" srcOrd="2" destOrd="0" parTransId="{7B4DC35B-7C84-4402-9622-6CEAC5767498}" sibTransId="{753BF0D7-9638-4FAC-B8FC-AD92666D4441}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25CC3F53-F251-4E1D-BDDE-409A068A0075}" type="presOf" srcId="{9C943E6C-D719-4191-B72E-AF7BEB27FA7D}" destId="{2C519B57-0522-4116-B94C-259C42F3C185}" srcOrd="0" destOrd="0" presId="urn:microsoft.com/office/officeart/2008/layout/LinedList"/>
    <dgm:cxn modelId="{16B26558-5499-4BE7-996B-E0B93E1620F5}" type="presOf" srcId="{9AFFAAA1-EB24-477E-B7BA-403453240BEF}" destId="{AEA29848-0808-46B8-8F86-98ECE6493C53}" srcOrd="0" destOrd="0" presId="urn:microsoft.com/office/officeart/2008/layout/LinedList"/>
    <dgm:cxn modelId="{4234228F-4238-45B7-AC7D-552E28885964}" type="presOf" srcId="{05A6BF76-02C7-45E2-A449-D14D2289B025}" destId="{B7378CD9-E36F-4ED6-B8E5-A518F88BD093}" srcOrd="0" destOrd="0" presId="urn:microsoft.com/office/officeart/2008/layout/LinedList"/>
    <dgm:cxn modelId="{EBE4FAF1-AB41-4F1F-934C-CBE3D4EDBCE1}" type="presParOf" srcId="{575B2D77-BE94-42C9-A613-0337B60B65B3}" destId="{2C3126E5-BF62-4133-B537-4E672BE0A0FC}" srcOrd="0" destOrd="0" presId="urn:microsoft.com/office/officeart/2008/layout/LinedList"/>
    <dgm:cxn modelId="{247671AC-83E3-45C2-B1DB-382AB493134A}" type="presParOf" srcId="{575B2D77-BE94-42C9-A613-0337B60B65B3}" destId="{FB203E72-F8D6-46A7-BC01-8F112161222D}" srcOrd="1" destOrd="0" presId="urn:microsoft.com/office/officeart/2008/layout/LinedList"/>
    <dgm:cxn modelId="{4F62A01D-FDBF-4B74-92A0-CEB964E892FB}" type="presParOf" srcId="{FB203E72-F8D6-46A7-BC01-8F112161222D}" destId="{2C519B57-0522-4116-B94C-259C42F3C185}" srcOrd="0" destOrd="0" presId="urn:microsoft.com/office/officeart/2008/layout/LinedList"/>
    <dgm:cxn modelId="{DFD0D734-19A2-45F7-A2AE-65A25EB41EB0}" type="presParOf" srcId="{FB203E72-F8D6-46A7-BC01-8F112161222D}" destId="{951E96CB-C5B9-407E-91A2-B700E636AE0A}" srcOrd="1" destOrd="0" presId="urn:microsoft.com/office/officeart/2008/layout/LinedList"/>
    <dgm:cxn modelId="{945929E4-4779-4C6D-9DD6-5F393B293746}" type="presParOf" srcId="{951E96CB-C5B9-407E-91A2-B700E636AE0A}" destId="{325BE970-C13E-440C-8A2D-A9720DCD6B35}" srcOrd="0" destOrd="0" presId="urn:microsoft.com/office/officeart/2008/layout/LinedList"/>
    <dgm:cxn modelId="{BC87BDEA-EA1A-4980-AEED-1FFDCCD2FCB3}" type="presParOf" srcId="{951E96CB-C5B9-407E-91A2-B700E636AE0A}" destId="{9D7802B9-80B0-4D47-AF00-F2FBEAC8DB79}" srcOrd="1" destOrd="0" presId="urn:microsoft.com/office/officeart/2008/layout/LinedList"/>
    <dgm:cxn modelId="{550D8318-F6F3-45E0-96D6-0FD611900714}" type="presParOf" srcId="{9D7802B9-80B0-4D47-AF00-F2FBEAC8DB79}" destId="{5405B922-F7FC-4D1F-AFDA-E9B3E203704B}" srcOrd="0" destOrd="0" presId="urn:microsoft.com/office/officeart/2008/layout/LinedList"/>
    <dgm:cxn modelId="{1464B306-1A7A-4D8E-8CC7-62F9583C8F5E}" type="presParOf" srcId="{9D7802B9-80B0-4D47-AF00-F2FBEAC8DB79}" destId="{AEA29848-0808-46B8-8F86-98ECE6493C53}" srcOrd="1" destOrd="0" presId="urn:microsoft.com/office/officeart/2008/layout/LinedList"/>
    <dgm:cxn modelId="{DDB50387-4499-4921-B6F5-9F40881690C5}" type="presParOf" srcId="{9D7802B9-80B0-4D47-AF00-F2FBEAC8DB79}" destId="{94D57183-2842-4122-ACD8-A05A570E8499}" srcOrd="2" destOrd="0" presId="urn:microsoft.com/office/officeart/2008/layout/LinedList"/>
    <dgm:cxn modelId="{19A610B8-75E9-4F6F-8613-F6FC764B5030}" type="presParOf" srcId="{951E96CB-C5B9-407E-91A2-B700E636AE0A}" destId="{53ED1A06-A408-4771-818A-686E6904CF1D}" srcOrd="2" destOrd="0" presId="urn:microsoft.com/office/officeart/2008/layout/LinedList"/>
    <dgm:cxn modelId="{AEF613AC-B14B-4E2D-8A37-D3FBE69B5AEC}" type="presParOf" srcId="{951E96CB-C5B9-407E-91A2-B700E636AE0A}" destId="{79B96677-12B6-4B11-ABEC-0E8728D70F32}" srcOrd="3" destOrd="0" presId="urn:microsoft.com/office/officeart/2008/layout/LinedList"/>
    <dgm:cxn modelId="{129936E8-57BA-4DCE-A88F-3FC66824911B}" type="presParOf" srcId="{951E96CB-C5B9-407E-91A2-B700E636AE0A}" destId="{F4DA2025-925A-4A1D-8462-FBE5214B260F}" srcOrd="4" destOrd="0" presId="urn:microsoft.com/office/officeart/2008/layout/LinedList"/>
    <dgm:cxn modelId="{778366E4-91BA-4DB9-984C-4EE20D65BB5C}" type="presParOf" srcId="{F4DA2025-925A-4A1D-8462-FBE5214B260F}" destId="{A10C7C90-66D5-4A67-8263-2DC5593513AB}" srcOrd="0" destOrd="0" presId="urn:microsoft.com/office/officeart/2008/layout/LinedList"/>
    <dgm:cxn modelId="{5CE1B8FA-BAE8-4146-9CD9-2A4436FBCDF3}" type="presParOf" srcId="{F4DA2025-925A-4A1D-8462-FBE5214B260F}" destId="{B7378CD9-E36F-4ED6-B8E5-A518F88BD093}" srcOrd="1" destOrd="0" presId="urn:microsoft.com/office/officeart/2008/layout/LinedList"/>
    <dgm:cxn modelId="{6DAC235D-1AC7-4834-A594-6025A71BD416}" type="presParOf" srcId="{F4DA2025-925A-4A1D-8462-FBE5214B260F}" destId="{D723724D-BDA2-4955-B74B-220441756947}" srcOrd="2" destOrd="0" presId="urn:microsoft.com/office/officeart/2008/layout/LinedList"/>
    <dgm:cxn modelId="{FCE85E9B-D5A0-47F5-A4CE-2A220DD7BDFA}" type="presParOf" srcId="{951E96CB-C5B9-407E-91A2-B700E636AE0A}" destId="{AD2675EB-7790-4B14-BE06-D6A326343129}" srcOrd="5" destOrd="0" presId="urn:microsoft.com/office/officeart/2008/layout/LinedList"/>
    <dgm:cxn modelId="{E5B7E071-06C5-4CEF-8764-0101C794DA11}" type="presParOf" srcId="{951E96CB-C5B9-407E-91A2-B700E636AE0A}" destId="{8C548002-D544-4A7C-AD7D-456957571F87}" srcOrd="6" destOrd="0" presId="urn:microsoft.com/office/officeart/2008/layout/LinedList"/>
    <dgm:cxn modelId="{1BE29471-6ADB-4579-85FB-31974BA0563B}" type="presParOf" srcId="{951E96CB-C5B9-407E-91A2-B700E636AE0A}" destId="{824D723A-DCEB-4FBD-87D1-18925D6C1DC4}" srcOrd="7" destOrd="0" presId="urn:microsoft.com/office/officeart/2008/layout/LinedList"/>
    <dgm:cxn modelId="{E45A9C14-DA7C-413F-A703-F4C1122B27F3}" type="presParOf" srcId="{824D723A-DCEB-4FBD-87D1-18925D6C1DC4}" destId="{8594ECEB-3AF7-4CE0-A121-D0A0EB83B770}" srcOrd="0" destOrd="0" presId="urn:microsoft.com/office/officeart/2008/layout/LinedList"/>
    <dgm:cxn modelId="{931B6D4C-587A-422C-AEE8-FA54FCB484DC}" type="presParOf" srcId="{824D723A-DCEB-4FBD-87D1-18925D6C1DC4}" destId="{D769DC08-9243-4B66-B88F-02C6D9DD2912}" srcOrd="1" destOrd="0" presId="urn:microsoft.com/office/officeart/2008/layout/LinedList"/>
    <dgm:cxn modelId="{1C085126-61CF-498C-9D35-674FFEDD88B4}" type="presParOf" srcId="{824D723A-DCEB-4FBD-87D1-18925D6C1DC4}" destId="{CD7A2ED6-2EC6-4A93-BC14-5CD8CCFCDAC6}" srcOrd="2" destOrd="0" presId="urn:microsoft.com/office/officeart/2008/layout/LinedList"/>
    <dgm:cxn modelId="{46EA4673-6D88-4C36-8AEA-02BA191F81F3}" type="presParOf" srcId="{951E96CB-C5B9-407E-91A2-B700E636AE0A}" destId="{E69A534C-DAC7-458F-9EB5-0746A667AFDE}" srcOrd="8" destOrd="0" presId="urn:microsoft.com/office/officeart/2008/layout/LinedList"/>
    <dgm:cxn modelId="{5B76431B-7359-46C5-A0B8-7DE716B42F5C}" type="presParOf" srcId="{951E96CB-C5B9-407E-91A2-B700E636AE0A}" destId="{7EE76B04-96A1-4264-9E55-9F1694AC1999}" srcOrd="9" destOrd="0" presId="urn:microsoft.com/office/officeart/2008/layout/LinedList"/>
    <dgm:cxn modelId="{6FD8EEC9-B85A-4EE3-A6C3-82AE381D5D18}" type="presParOf" srcId="{951E96CB-C5B9-407E-91A2-B700E636AE0A}" destId="{16B5ECE5-C0D2-4EA9-9757-BEC1DB3CF78D}" srcOrd="10" destOrd="0" presId="urn:microsoft.com/office/officeart/2008/layout/LinedList"/>
    <dgm:cxn modelId="{E68E30F4-A1C5-4C91-A2FF-9E4E1A614CC7}" type="presParOf" srcId="{16B5ECE5-C0D2-4EA9-9757-BEC1DB3CF78D}" destId="{AACEE02B-C26E-4175-B94B-103F2A271128}" srcOrd="0" destOrd="0" presId="urn:microsoft.com/office/officeart/2008/layout/LinedList"/>
    <dgm:cxn modelId="{948658CF-1C84-4B6C-BDD0-1F5A9D426810}" type="presParOf" srcId="{16B5ECE5-C0D2-4EA9-9757-BEC1DB3CF78D}" destId="{242B90C9-3204-4BC4-9BB3-71B9D69FB55C}" srcOrd="1" destOrd="0" presId="urn:microsoft.com/office/officeart/2008/layout/LinedList"/>
    <dgm:cxn modelId="{BBF7AC17-74EA-456F-960A-E47A088A81A2}" type="presParOf" srcId="{16B5ECE5-C0D2-4EA9-9757-BEC1DB3CF78D}" destId="{91E1AE22-7970-4B3A-A635-FE5169306411}" srcOrd="2" destOrd="0" presId="urn:microsoft.com/office/officeart/2008/layout/LinedList"/>
    <dgm:cxn modelId="{64306156-D20E-475D-B2A3-A38B02EA38AB}" type="presParOf" srcId="{951E96CB-C5B9-407E-91A2-B700E636AE0A}" destId="{9D83BE27-19A3-4F10-885E-C8AE9C31EC02}" srcOrd="11" destOrd="0" presId="urn:microsoft.com/office/officeart/2008/layout/LinedList"/>
    <dgm:cxn modelId="{3E91BD4E-142E-446D-85DD-FAE33605DAAD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3CF5C1-4EE1-40F4-87E6-7E25CDB6E5F9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890FAB39-6521-4EE8-90D2-C7D73E47E4D4}" type="presOf" srcId="{594FCBE9-3BC4-43E8-8A2D-06E860ADB62E}" destId="{D781A72D-8839-4D90-8EDC-0EDA57CBE867}" srcOrd="0" destOrd="0" presId="urn:microsoft.com/office/officeart/2005/8/layout/target3"/>
    <dgm:cxn modelId="{E5938C63-5B82-4CB9-8B33-09D58B2F9D9F}" type="presOf" srcId="{A7E693E8-C008-4103-AAAC-AE4B5DCAF5BE}" destId="{3E589276-C895-43DC-B1BD-B37854145C04}" srcOrd="0" destOrd="0" presId="urn:microsoft.com/office/officeart/2005/8/layout/target3"/>
    <dgm:cxn modelId="{F8400868-3B30-41B9-81ED-7500CE9A3D4C}" type="presParOf" srcId="{3E589276-C895-43DC-B1BD-B37854145C04}" destId="{ED272514-F467-49F5-98E4-59F37CF3AD86}" srcOrd="0" destOrd="0" presId="urn:microsoft.com/office/officeart/2005/8/layout/target3"/>
    <dgm:cxn modelId="{8E73B73A-2D36-4D03-B43F-8F5EBAB9FC9F}" type="presParOf" srcId="{3E589276-C895-43DC-B1BD-B37854145C04}" destId="{AF9AAD9C-70AE-463D-ACD0-A4AF762E708E}" srcOrd="1" destOrd="0" presId="urn:microsoft.com/office/officeart/2005/8/layout/target3"/>
    <dgm:cxn modelId="{280E90D4-7A1E-4553-A891-07F963E08E06}" type="presParOf" srcId="{3E589276-C895-43DC-B1BD-B37854145C04}" destId="{D781A72D-8839-4D90-8EDC-0EDA57CBE867}" srcOrd="2" destOrd="0" presId="urn:microsoft.com/office/officeart/2005/8/layout/target3"/>
    <dgm:cxn modelId="{00BDB6AD-2FB6-4DE2-998D-695608F59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DE880F-8140-4D1D-8FDC-F44B834F68E9}" type="presOf" srcId="{DDB7A156-ECB6-4A0E-8B60-2745AAC7B761}" destId="{D874C7CB-A6E3-4453-B56D-92B228929CD3}" srcOrd="1" destOrd="0" presId="urn:microsoft.com/office/officeart/2005/8/layout/target3"/>
    <dgm:cxn modelId="{911BDE99-516A-4F57-BE53-26B1DCBC0C7E}" type="presOf" srcId="{048FF0DB-572C-452D-8FA4-53CAAE2B0B76}" destId="{ADE3C625-385A-43E1-95F2-06A28A32C72C}" srcOrd="0" destOrd="0" presId="urn:microsoft.com/office/officeart/2005/8/layout/target3"/>
    <dgm:cxn modelId="{71DFA62A-ABCB-4655-BD93-5AF0EFCBC978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0D5B3D90-858A-4E1C-9287-1169893847B3}" type="presParOf" srcId="{ADE3C625-385A-43E1-95F2-06A28A32C72C}" destId="{83C11092-4AB7-4635-BA83-D6A599A5C010}" srcOrd="0" destOrd="0" presId="urn:microsoft.com/office/officeart/2005/8/layout/target3"/>
    <dgm:cxn modelId="{27917685-78B0-4395-BCF2-12F0B92B959A}" type="presParOf" srcId="{ADE3C625-385A-43E1-95F2-06A28A32C72C}" destId="{2FFB89E6-21DD-456F-AE44-5A7828338A25}" srcOrd="1" destOrd="0" presId="urn:microsoft.com/office/officeart/2005/8/layout/target3"/>
    <dgm:cxn modelId="{8825FC9D-C244-4201-BBF1-D7055E1CD98C}" type="presParOf" srcId="{ADE3C625-385A-43E1-95F2-06A28A32C72C}" destId="{6DE9C95A-2095-463D-A453-7B93EC3EB75E}" srcOrd="2" destOrd="0" presId="urn:microsoft.com/office/officeart/2005/8/layout/target3"/>
    <dgm:cxn modelId="{BF50210C-3DF7-429E-8A7C-AFC9D237B05C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BE66B0-B1A9-4850-B1B7-B1777A93340D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B9CEA2EC-8729-4051-9CC6-FB7800BB202B}" type="presOf" srcId="{8DBDA98C-575C-4A12-A73F-045FC0CF38CB}" destId="{84EFF2D0-AFD4-4EDA-A1E6-288DD1C22CCA}" srcOrd="0" destOrd="0" presId="urn:microsoft.com/office/officeart/2005/8/layout/target3"/>
    <dgm:cxn modelId="{E8F535D5-E332-4632-9862-73FFA1B1071C}" type="presOf" srcId="{8DBDA98C-575C-4A12-A73F-045FC0CF38CB}" destId="{908CBAC7-6E19-443B-BD49-06E192092687}" srcOrd="1" destOrd="0" presId="urn:microsoft.com/office/officeart/2005/8/layout/target3"/>
    <dgm:cxn modelId="{71ED0446-5EF3-4062-A804-8E63DDF754D2}" type="presParOf" srcId="{0D837139-AB6A-440E-900D-2703196567DF}" destId="{072044CD-4CBE-4867-BEAE-F6E53F22D21A}" srcOrd="0" destOrd="0" presId="urn:microsoft.com/office/officeart/2005/8/layout/target3"/>
    <dgm:cxn modelId="{B9D68168-BD2B-4B8C-8664-F024C1E9693D}" type="presParOf" srcId="{0D837139-AB6A-440E-900D-2703196567DF}" destId="{D9033BA0-769A-4179-8EAB-C2BE9412DF01}" srcOrd="1" destOrd="0" presId="urn:microsoft.com/office/officeart/2005/8/layout/target3"/>
    <dgm:cxn modelId="{50AD2E54-43D3-44FB-A7E6-FCCCC623615F}" type="presParOf" srcId="{0D837139-AB6A-440E-900D-2703196567DF}" destId="{84EFF2D0-AFD4-4EDA-A1E6-288DD1C22CCA}" srcOrd="2" destOrd="0" presId="urn:microsoft.com/office/officeart/2005/8/layout/target3"/>
    <dgm:cxn modelId="{D97433E4-8871-4925-9AC8-E6D75C5807B7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Profile page will be created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Admin interface for new user validation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6446212-B2A9-4130-9378-92EE9DB5F161}">
      <dgm:prSet/>
      <dgm:spPr/>
      <dgm:t>
        <a:bodyPr/>
        <a:lstStyle/>
        <a:p>
          <a:pPr rtl="0"/>
          <a:r>
            <a:rPr lang="en-IN" smtClean="0"/>
            <a:t>Passwords will be encrypted using md5</a:t>
          </a:r>
          <a:endParaRPr lang="en-IN" dirty="0"/>
        </a:p>
      </dgm:t>
    </dgm:pt>
    <dgm:pt modelId="{1C1072DA-8025-4294-82C3-111C7396B209}" type="parTrans" cxnId="{F02727EA-9EC9-4200-9D5B-BA71AEC13846}">
      <dgm:prSet/>
      <dgm:spPr/>
      <dgm:t>
        <a:bodyPr/>
        <a:lstStyle/>
        <a:p>
          <a:endParaRPr lang="en-IN"/>
        </a:p>
      </dgm:t>
    </dgm:pt>
    <dgm:pt modelId="{1720A0C9-1348-43BA-A062-84BF9B21DA2E}" type="sibTrans" cxnId="{F02727EA-9EC9-4200-9D5B-BA71AEC13846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24E72F6B-0369-46AE-8779-4C01B6B8F7FC}" type="pres">
      <dgm:prSet presAssocID="{A6446212-B2A9-4130-9378-92EE9DB5F161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80886B7D-BB0D-4757-9FFE-1C13EDF3D7B6}" type="presOf" srcId="{A116292C-6FEE-4FC5-B132-8219780C861F}" destId="{B7E084A5-1F88-44FE-91EE-CA3285496699}" srcOrd="0" destOrd="0" presId="urn:microsoft.com/office/officeart/2009/3/layout/SubStepProcess"/>
    <dgm:cxn modelId="{F02727EA-9EC9-4200-9D5B-BA71AEC13846}" srcId="{536E788D-5B44-4535-A54E-7AA036DE1212}" destId="{A6446212-B2A9-4130-9378-92EE9DB5F161}" srcOrd="2" destOrd="0" parTransId="{1C1072DA-8025-4294-82C3-111C7396B209}" sibTransId="{1720A0C9-1348-43BA-A062-84BF9B21DA2E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CDD6306-BA46-4888-ADAF-EEDF6CA3602A}" type="presOf" srcId="{ED5DDCEF-BB71-4775-87B3-A0E83D473EEC}" destId="{F3A372DA-0AAE-4BDF-A4A6-B51B3EAB5535}" srcOrd="0" destOrd="0" presId="urn:microsoft.com/office/officeart/2009/3/layout/SubStepProcess"/>
    <dgm:cxn modelId="{46488022-5221-41F7-9141-F12B0D484A92}" type="presOf" srcId="{536E788D-5B44-4535-A54E-7AA036DE1212}" destId="{5C4F1472-1882-4B50-83D7-4D59910A42AD}" srcOrd="0" destOrd="0" presId="urn:microsoft.com/office/officeart/2009/3/layout/SubStepProcess"/>
    <dgm:cxn modelId="{45DB08C1-5952-499E-96B4-4A5D31036AE7}" type="presOf" srcId="{A6446212-B2A9-4130-9378-92EE9DB5F161}" destId="{24E72F6B-0369-46AE-8779-4C01B6B8F7FC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980E084D-24DB-4174-BF5F-44FB31E9EB1A}" type="presParOf" srcId="{5C4F1472-1882-4B50-83D7-4D59910A42AD}" destId="{F3A372DA-0AAE-4BDF-A4A6-B51B3EAB5535}" srcOrd="0" destOrd="0" presId="urn:microsoft.com/office/officeart/2009/3/layout/SubStepProcess"/>
    <dgm:cxn modelId="{5D4B1B74-52DB-47A6-A626-86A62A28F29D}" type="presParOf" srcId="{5C4F1472-1882-4B50-83D7-4D59910A42AD}" destId="{B7E084A5-1F88-44FE-91EE-CA3285496699}" srcOrd="1" destOrd="0" presId="urn:microsoft.com/office/officeart/2009/3/layout/SubStepProcess"/>
    <dgm:cxn modelId="{20C8F3F4-9918-4F53-93E1-B2EE6905509F}" type="presParOf" srcId="{5C4F1472-1882-4B50-83D7-4D59910A42AD}" destId="{24E72F6B-0369-46AE-8779-4C01B6B8F7FC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89C9024-6379-4125-861B-38B95431C387}">
      <dgm:prSet phldrT="[Text]"/>
      <dgm:spPr/>
      <dgm:t>
        <a:bodyPr/>
        <a:lstStyle/>
        <a:p>
          <a:r>
            <a:rPr lang="en-IN" dirty="0" smtClean="0"/>
            <a:t>HTML part of admin interface is created</a:t>
          </a:r>
          <a:endParaRPr lang="en-IN" dirty="0" smtClean="0"/>
        </a:p>
      </dgm:t>
    </dgm:pt>
    <dgm:pt modelId="{9987026A-46A6-4A8A-AB7D-6CAFC01BFA8C}" type="parTrans" cxnId="{A86B568C-8440-4E9A-B48F-E561963B8372}">
      <dgm:prSet/>
      <dgm:spPr/>
      <dgm:t>
        <a:bodyPr/>
        <a:lstStyle/>
        <a:p>
          <a:endParaRPr lang="en-IN"/>
        </a:p>
      </dgm:t>
    </dgm:pt>
    <dgm:pt modelId="{92BB39D9-42C0-4646-BB77-63C9D5160A5C}" type="sibTrans" cxnId="{A86B568C-8440-4E9A-B48F-E561963B8372}">
      <dgm:prSet/>
      <dgm:spPr/>
      <dgm:t>
        <a:bodyPr/>
        <a:lstStyle/>
        <a:p>
          <a:endParaRPr lang="en-IN"/>
        </a:p>
      </dgm:t>
    </dgm:pt>
    <dgm:pt modelId="{EEC4DBF2-B08A-4E87-81E4-C52F866D11EA}">
      <dgm:prSet phldrT="[Text]"/>
      <dgm:spPr/>
      <dgm:t>
        <a:bodyPr/>
        <a:lstStyle/>
        <a:p>
          <a:r>
            <a:rPr lang="en-IN" dirty="0" smtClean="0"/>
            <a:t>Encryption of passwords using md5</a:t>
          </a:r>
          <a:endParaRPr lang="en-IN" dirty="0" smtClean="0"/>
        </a:p>
      </dgm:t>
    </dgm:pt>
    <dgm:pt modelId="{7B4DC35B-7C84-4402-9622-6CEAC5767498}" type="parTrans" cxnId="{FED9A5B5-15A6-4282-8BAD-474F919A976E}">
      <dgm:prSet/>
      <dgm:spPr/>
      <dgm:t>
        <a:bodyPr/>
        <a:lstStyle/>
        <a:p>
          <a:endParaRPr lang="en-IN"/>
        </a:p>
      </dgm:t>
    </dgm:pt>
    <dgm:pt modelId="{753BF0D7-9638-4FAC-B8FC-AD92666D4441}" type="sibTrans" cxnId="{FED9A5B5-15A6-4282-8BAD-474F919A976E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Profile page is created</a:t>
          </a:r>
          <a:endParaRPr lang="en-IN" dirty="0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Retrieval of Information from profile page</a:t>
          </a:r>
          <a:endParaRPr lang="en-IN" dirty="0" smtClean="0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2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1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824D723A-DCEB-4FBD-87D1-18925D6C1DC4}" type="pres">
      <dgm:prSet presAssocID="{EEC4DBF2-B08A-4E87-81E4-C52F866D11EA}" presName="horz2" presStyleCnt="0"/>
      <dgm:spPr/>
    </dgm:pt>
    <dgm:pt modelId="{8594ECEB-3AF7-4CE0-A121-D0A0EB83B770}" type="pres">
      <dgm:prSet presAssocID="{EEC4DBF2-B08A-4E87-81E4-C52F866D11EA}" presName="horzSpace2" presStyleCnt="0"/>
      <dgm:spPr/>
    </dgm:pt>
    <dgm:pt modelId="{D769DC08-9243-4B66-B88F-02C6D9DD2912}" type="pres">
      <dgm:prSet presAssocID="{EEC4DBF2-B08A-4E87-81E4-C52F866D11EA}" presName="tx2" presStyleLbl="revTx" presStyleIdx="3" presStyleCnt="5"/>
      <dgm:spPr/>
      <dgm:t>
        <a:bodyPr/>
        <a:lstStyle/>
        <a:p>
          <a:endParaRPr lang="en-IN"/>
        </a:p>
      </dgm:t>
    </dgm:pt>
    <dgm:pt modelId="{CD7A2ED6-2EC6-4A93-BC14-5CD8CCFCDAC6}" type="pres">
      <dgm:prSet presAssocID="{EEC4DBF2-B08A-4E87-81E4-C52F866D11EA}" presName="vert2" presStyleCnt="0"/>
      <dgm:spPr/>
    </dgm:pt>
    <dgm:pt modelId="{E69A534C-DAC7-458F-9EB5-0746A667AFDE}" type="pres">
      <dgm:prSet presAssocID="{EEC4DBF2-B08A-4E87-81E4-C52F866D11EA}" presName="thinLine2b" presStyleLbl="callout" presStyleIdx="2" presStyleCnt="4"/>
      <dgm:spPr/>
    </dgm:pt>
    <dgm:pt modelId="{7EE76B04-96A1-4264-9E55-9F1694AC1999}" type="pres">
      <dgm:prSet presAssocID="{EEC4DBF2-B08A-4E87-81E4-C52F866D11EA}" presName="vertSpace2b" presStyleCnt="0"/>
      <dgm:spPr/>
    </dgm:pt>
    <dgm:pt modelId="{16B5ECE5-C0D2-4EA9-9757-BEC1DB3CF78D}" type="pres">
      <dgm:prSet presAssocID="{589C9024-6379-4125-861B-38B95431C387}" presName="horz2" presStyleCnt="0"/>
      <dgm:spPr/>
    </dgm:pt>
    <dgm:pt modelId="{AACEE02B-C26E-4175-B94B-103F2A271128}" type="pres">
      <dgm:prSet presAssocID="{589C9024-6379-4125-861B-38B95431C387}" presName="horzSpace2" presStyleCnt="0"/>
      <dgm:spPr/>
    </dgm:pt>
    <dgm:pt modelId="{242B90C9-3204-4BC4-9BB3-71B9D69FB55C}" type="pres">
      <dgm:prSet presAssocID="{589C9024-6379-4125-861B-38B95431C387}" presName="tx2" presStyleLbl="revTx" presStyleIdx="4" presStyleCnt="5"/>
      <dgm:spPr/>
      <dgm:t>
        <a:bodyPr/>
        <a:lstStyle/>
        <a:p>
          <a:endParaRPr lang="en-IN"/>
        </a:p>
      </dgm:t>
    </dgm:pt>
    <dgm:pt modelId="{91E1AE22-7970-4B3A-A635-FE5169306411}" type="pres">
      <dgm:prSet presAssocID="{589C9024-6379-4125-861B-38B95431C387}" presName="vert2" presStyleCnt="0"/>
      <dgm:spPr/>
    </dgm:pt>
    <dgm:pt modelId="{9D83BE27-19A3-4F10-885E-C8AE9C31EC02}" type="pres">
      <dgm:prSet presAssocID="{589C9024-6379-4125-861B-38B95431C387}" presName="thinLine2b" presStyleLbl="callout" presStyleIdx="3" presStyleCnt="4"/>
      <dgm:spPr/>
    </dgm:pt>
    <dgm:pt modelId="{85644E88-B0A2-4A8E-8015-A7C99A0A8441}" type="pres">
      <dgm:prSet presAssocID="{589C9024-6379-4125-861B-38B95431C387}" presName="vertSpace2b" presStyleCnt="0"/>
      <dgm:spPr/>
    </dgm:pt>
  </dgm:ptLst>
  <dgm:cxnLst>
    <dgm:cxn modelId="{3EDF94F6-91F6-4BF2-B027-D0959DFA4582}" type="presOf" srcId="{589C9024-6379-4125-861B-38B95431C387}" destId="{242B90C9-3204-4BC4-9BB3-71B9D69FB55C}" srcOrd="0" destOrd="0" presId="urn:microsoft.com/office/officeart/2008/layout/LinedList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658A695C-719E-4B51-9FC8-0C8C00EF8557}" type="presOf" srcId="{9AFFAAA1-EB24-477E-B7BA-403453240BEF}" destId="{AEA29848-0808-46B8-8F86-98ECE6493C53}" srcOrd="0" destOrd="0" presId="urn:microsoft.com/office/officeart/2008/layout/LinedList"/>
    <dgm:cxn modelId="{F6BD7D90-CA74-4C08-9A04-06FFC1AF35EE}" type="presOf" srcId="{9C943E6C-D719-4191-B72E-AF7BEB27FA7D}" destId="{2C519B57-0522-4116-B94C-259C42F3C185}" srcOrd="0" destOrd="0" presId="urn:microsoft.com/office/officeart/2008/layout/LinedList"/>
    <dgm:cxn modelId="{FED9A5B5-15A6-4282-8BAD-474F919A976E}" srcId="{9C943E6C-D719-4191-B72E-AF7BEB27FA7D}" destId="{EEC4DBF2-B08A-4E87-81E4-C52F866D11EA}" srcOrd="2" destOrd="0" parTransId="{7B4DC35B-7C84-4402-9622-6CEAC5767498}" sibTransId="{753BF0D7-9638-4FAC-B8FC-AD92666D4441}"/>
    <dgm:cxn modelId="{42EE5315-CE78-4780-902F-864B3D43313B}" srcId="{9C943E6C-D719-4191-B72E-AF7BEB27FA7D}" destId="{05A6BF76-02C7-45E2-A449-D14D2289B025}" srcOrd="1" destOrd="0" parTransId="{B120EAC6-4671-450B-989B-52D52D696F3E}" sibTransId="{D31BAAE9-F825-4196-AABE-7CF3EEBF2FDF}"/>
    <dgm:cxn modelId="{7C9FF68E-6BD9-471E-9827-7557E5F30CC1}" type="presOf" srcId="{05A6BF76-02C7-45E2-A449-D14D2289B025}" destId="{B7378CD9-E36F-4ED6-B8E5-A518F88BD09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F566FA72-A44A-4EFE-A81C-199ED9C99A4E}" type="presOf" srcId="{ECA740D4-EB37-4B30-A9D8-A34EF5967E3E}" destId="{575B2D77-BE94-42C9-A613-0337B60B65B3}" srcOrd="0" destOrd="0" presId="urn:microsoft.com/office/officeart/2008/layout/LinedList"/>
    <dgm:cxn modelId="{A86B568C-8440-4E9A-B48F-E561963B8372}" srcId="{9C943E6C-D719-4191-B72E-AF7BEB27FA7D}" destId="{589C9024-6379-4125-861B-38B95431C387}" srcOrd="3" destOrd="0" parTransId="{9987026A-46A6-4A8A-AB7D-6CAFC01BFA8C}" sibTransId="{92BB39D9-42C0-4646-BB77-63C9D5160A5C}"/>
    <dgm:cxn modelId="{66961E3B-EE94-499E-B82F-2552D7EF9935}" type="presOf" srcId="{EEC4DBF2-B08A-4E87-81E4-C52F866D11EA}" destId="{D769DC08-9243-4B66-B88F-02C6D9DD2912}" srcOrd="0" destOrd="0" presId="urn:microsoft.com/office/officeart/2008/layout/LinedList"/>
    <dgm:cxn modelId="{4D5D0655-1B0C-45A1-B055-0DB5B49017F1}" type="presParOf" srcId="{575B2D77-BE94-42C9-A613-0337B60B65B3}" destId="{2C3126E5-BF62-4133-B537-4E672BE0A0FC}" srcOrd="0" destOrd="0" presId="urn:microsoft.com/office/officeart/2008/layout/LinedList"/>
    <dgm:cxn modelId="{98D73454-7518-43DE-BA75-E7EDDF4D2755}" type="presParOf" srcId="{575B2D77-BE94-42C9-A613-0337B60B65B3}" destId="{FB203E72-F8D6-46A7-BC01-8F112161222D}" srcOrd="1" destOrd="0" presId="urn:microsoft.com/office/officeart/2008/layout/LinedList"/>
    <dgm:cxn modelId="{7C09FF5A-F759-4088-B448-A1C8136ACE3A}" type="presParOf" srcId="{FB203E72-F8D6-46A7-BC01-8F112161222D}" destId="{2C519B57-0522-4116-B94C-259C42F3C185}" srcOrd="0" destOrd="0" presId="urn:microsoft.com/office/officeart/2008/layout/LinedList"/>
    <dgm:cxn modelId="{1D7D92E3-63AD-478D-8BF0-84FA56ED5EE0}" type="presParOf" srcId="{FB203E72-F8D6-46A7-BC01-8F112161222D}" destId="{951E96CB-C5B9-407E-91A2-B700E636AE0A}" srcOrd="1" destOrd="0" presId="urn:microsoft.com/office/officeart/2008/layout/LinedList"/>
    <dgm:cxn modelId="{0BE1CEFA-2FAA-4E1C-B173-15E1337768D7}" type="presParOf" srcId="{951E96CB-C5B9-407E-91A2-B700E636AE0A}" destId="{325BE970-C13E-440C-8A2D-A9720DCD6B35}" srcOrd="0" destOrd="0" presId="urn:microsoft.com/office/officeart/2008/layout/LinedList"/>
    <dgm:cxn modelId="{DDCB0E8C-8148-4E92-9570-D470A3619862}" type="presParOf" srcId="{951E96CB-C5B9-407E-91A2-B700E636AE0A}" destId="{9D7802B9-80B0-4D47-AF00-F2FBEAC8DB79}" srcOrd="1" destOrd="0" presId="urn:microsoft.com/office/officeart/2008/layout/LinedList"/>
    <dgm:cxn modelId="{D44611B2-2C45-4DD5-B1DE-E099C8873805}" type="presParOf" srcId="{9D7802B9-80B0-4D47-AF00-F2FBEAC8DB79}" destId="{5405B922-F7FC-4D1F-AFDA-E9B3E203704B}" srcOrd="0" destOrd="0" presId="urn:microsoft.com/office/officeart/2008/layout/LinedList"/>
    <dgm:cxn modelId="{406F7ED8-6232-448E-B2DF-8B71FE9F7C20}" type="presParOf" srcId="{9D7802B9-80B0-4D47-AF00-F2FBEAC8DB79}" destId="{AEA29848-0808-46B8-8F86-98ECE6493C53}" srcOrd="1" destOrd="0" presId="urn:microsoft.com/office/officeart/2008/layout/LinedList"/>
    <dgm:cxn modelId="{D69A468F-5875-46AA-A479-E13B55DF65A2}" type="presParOf" srcId="{9D7802B9-80B0-4D47-AF00-F2FBEAC8DB79}" destId="{94D57183-2842-4122-ACD8-A05A570E8499}" srcOrd="2" destOrd="0" presId="urn:microsoft.com/office/officeart/2008/layout/LinedList"/>
    <dgm:cxn modelId="{065CDDB0-D9B8-4723-A291-2AAC6717772B}" type="presParOf" srcId="{951E96CB-C5B9-407E-91A2-B700E636AE0A}" destId="{53ED1A06-A408-4771-818A-686E6904CF1D}" srcOrd="2" destOrd="0" presId="urn:microsoft.com/office/officeart/2008/layout/LinedList"/>
    <dgm:cxn modelId="{10536CC9-6D00-450B-B4C3-C431835888D1}" type="presParOf" srcId="{951E96CB-C5B9-407E-91A2-B700E636AE0A}" destId="{79B96677-12B6-4B11-ABEC-0E8728D70F32}" srcOrd="3" destOrd="0" presId="urn:microsoft.com/office/officeart/2008/layout/LinedList"/>
    <dgm:cxn modelId="{FCCBCBB5-AFA0-4758-986D-BA599D1F9888}" type="presParOf" srcId="{951E96CB-C5B9-407E-91A2-B700E636AE0A}" destId="{F4DA2025-925A-4A1D-8462-FBE5214B260F}" srcOrd="4" destOrd="0" presId="urn:microsoft.com/office/officeart/2008/layout/LinedList"/>
    <dgm:cxn modelId="{8C7FCE6A-121F-408A-A77F-581F0435047C}" type="presParOf" srcId="{F4DA2025-925A-4A1D-8462-FBE5214B260F}" destId="{A10C7C90-66D5-4A67-8263-2DC5593513AB}" srcOrd="0" destOrd="0" presId="urn:microsoft.com/office/officeart/2008/layout/LinedList"/>
    <dgm:cxn modelId="{88AE7F1F-BE4C-451F-AB89-F401498F49A6}" type="presParOf" srcId="{F4DA2025-925A-4A1D-8462-FBE5214B260F}" destId="{B7378CD9-E36F-4ED6-B8E5-A518F88BD093}" srcOrd="1" destOrd="0" presId="urn:microsoft.com/office/officeart/2008/layout/LinedList"/>
    <dgm:cxn modelId="{67C96C40-48FA-4A6D-802F-1AE771605571}" type="presParOf" srcId="{F4DA2025-925A-4A1D-8462-FBE5214B260F}" destId="{D723724D-BDA2-4955-B74B-220441756947}" srcOrd="2" destOrd="0" presId="urn:microsoft.com/office/officeart/2008/layout/LinedList"/>
    <dgm:cxn modelId="{4582AF54-D756-4392-BD4D-EF218EE0009F}" type="presParOf" srcId="{951E96CB-C5B9-407E-91A2-B700E636AE0A}" destId="{AD2675EB-7790-4B14-BE06-D6A326343129}" srcOrd="5" destOrd="0" presId="urn:microsoft.com/office/officeart/2008/layout/LinedList"/>
    <dgm:cxn modelId="{538DCCCA-F7EB-40F5-8E53-2790F70E7CDC}" type="presParOf" srcId="{951E96CB-C5B9-407E-91A2-B700E636AE0A}" destId="{8C548002-D544-4A7C-AD7D-456957571F87}" srcOrd="6" destOrd="0" presId="urn:microsoft.com/office/officeart/2008/layout/LinedList"/>
    <dgm:cxn modelId="{C19A293E-56D6-4C27-B516-9EE0EF9CD13C}" type="presParOf" srcId="{951E96CB-C5B9-407E-91A2-B700E636AE0A}" destId="{824D723A-DCEB-4FBD-87D1-18925D6C1DC4}" srcOrd="7" destOrd="0" presId="urn:microsoft.com/office/officeart/2008/layout/LinedList"/>
    <dgm:cxn modelId="{492BA412-A1B5-4EA5-898D-10881C24D63D}" type="presParOf" srcId="{824D723A-DCEB-4FBD-87D1-18925D6C1DC4}" destId="{8594ECEB-3AF7-4CE0-A121-D0A0EB83B770}" srcOrd="0" destOrd="0" presId="urn:microsoft.com/office/officeart/2008/layout/LinedList"/>
    <dgm:cxn modelId="{542584A3-F07C-41A3-B3CA-6DB45478202A}" type="presParOf" srcId="{824D723A-DCEB-4FBD-87D1-18925D6C1DC4}" destId="{D769DC08-9243-4B66-B88F-02C6D9DD2912}" srcOrd="1" destOrd="0" presId="urn:microsoft.com/office/officeart/2008/layout/LinedList"/>
    <dgm:cxn modelId="{139E5F35-F7BC-45B7-95A8-FC91BBEA7B18}" type="presParOf" srcId="{824D723A-DCEB-4FBD-87D1-18925D6C1DC4}" destId="{CD7A2ED6-2EC6-4A93-BC14-5CD8CCFCDAC6}" srcOrd="2" destOrd="0" presId="urn:microsoft.com/office/officeart/2008/layout/LinedList"/>
    <dgm:cxn modelId="{1EB6E57C-F9AA-4499-97ED-6C17FC62AD5A}" type="presParOf" srcId="{951E96CB-C5B9-407E-91A2-B700E636AE0A}" destId="{E69A534C-DAC7-458F-9EB5-0746A667AFDE}" srcOrd="8" destOrd="0" presId="urn:microsoft.com/office/officeart/2008/layout/LinedList"/>
    <dgm:cxn modelId="{9C12FAA1-D222-413A-8D9E-604A9A6C64A6}" type="presParOf" srcId="{951E96CB-C5B9-407E-91A2-B700E636AE0A}" destId="{7EE76B04-96A1-4264-9E55-9F1694AC1999}" srcOrd="9" destOrd="0" presId="urn:microsoft.com/office/officeart/2008/layout/LinedList"/>
    <dgm:cxn modelId="{068EABA1-B1D4-45BB-B2F4-9265CBB6E68D}" type="presParOf" srcId="{951E96CB-C5B9-407E-91A2-B700E636AE0A}" destId="{16B5ECE5-C0D2-4EA9-9757-BEC1DB3CF78D}" srcOrd="10" destOrd="0" presId="urn:microsoft.com/office/officeart/2008/layout/LinedList"/>
    <dgm:cxn modelId="{D2F44EA5-6792-4B24-964F-BBC9CF3B31B4}" type="presParOf" srcId="{16B5ECE5-C0D2-4EA9-9757-BEC1DB3CF78D}" destId="{AACEE02B-C26E-4175-B94B-103F2A271128}" srcOrd="0" destOrd="0" presId="urn:microsoft.com/office/officeart/2008/layout/LinedList"/>
    <dgm:cxn modelId="{905A0938-CA61-4781-AFC0-42C9C57321F5}" type="presParOf" srcId="{16B5ECE5-C0D2-4EA9-9757-BEC1DB3CF78D}" destId="{242B90C9-3204-4BC4-9BB3-71B9D69FB55C}" srcOrd="1" destOrd="0" presId="urn:microsoft.com/office/officeart/2008/layout/LinedList"/>
    <dgm:cxn modelId="{E738196C-0FE1-45DA-9B6F-97FF5053B25D}" type="presParOf" srcId="{16B5ECE5-C0D2-4EA9-9757-BEC1DB3CF78D}" destId="{91E1AE22-7970-4B3A-A635-FE5169306411}" srcOrd="2" destOrd="0" presId="urn:microsoft.com/office/officeart/2008/layout/LinedList"/>
    <dgm:cxn modelId="{B9C4035B-2100-4BB5-BEF4-5E4B1A177052}" type="presParOf" srcId="{951E96CB-C5B9-407E-91A2-B700E636AE0A}" destId="{9D83BE27-19A3-4F10-885E-C8AE9C31EC02}" srcOrd="11" destOrd="0" presId="urn:microsoft.com/office/officeart/2008/layout/LinedList"/>
    <dgm:cxn modelId="{4946FDF0-B66E-43C8-A926-4C9D54767A26}" type="presParOf" srcId="{951E96CB-C5B9-407E-91A2-B700E636AE0A}" destId="{85644E88-B0A2-4A8E-8015-A7C99A0A844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5D1125-E4B9-44F6-B5C9-2D780073FC90}" type="presOf" srcId="{A7E693E8-C008-4103-AAAC-AE4B5DCAF5BE}" destId="{3E589276-C895-43DC-B1BD-B37854145C04}" srcOrd="0" destOrd="0" presId="urn:microsoft.com/office/officeart/2005/8/layout/target3"/>
    <dgm:cxn modelId="{F1D5A672-B510-4F69-91DD-F6A9EBCD50B3}" type="presOf" srcId="{594FCBE9-3BC4-43E8-8A2D-06E860ADB62E}" destId="{D781A72D-8839-4D90-8EDC-0EDA57CBE867}" srcOrd="0" destOrd="0" presId="urn:microsoft.com/office/officeart/2005/8/layout/target3"/>
    <dgm:cxn modelId="{2E5408B8-7B16-437B-AAF4-CC9FFE6C858F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37E4F75-787F-4FF1-84B4-8964E288FF69}" type="presParOf" srcId="{3E589276-C895-43DC-B1BD-B37854145C04}" destId="{ED272514-F467-49F5-98E4-59F37CF3AD86}" srcOrd="0" destOrd="0" presId="urn:microsoft.com/office/officeart/2005/8/layout/target3"/>
    <dgm:cxn modelId="{11E72388-457C-41F3-B4A1-39D626E0A148}" type="presParOf" srcId="{3E589276-C895-43DC-B1BD-B37854145C04}" destId="{AF9AAD9C-70AE-463D-ACD0-A4AF762E708E}" srcOrd="1" destOrd="0" presId="urn:microsoft.com/office/officeart/2005/8/layout/target3"/>
    <dgm:cxn modelId="{51A745C7-3E50-45F4-9048-0B8A2FB3BC4C}" type="presParOf" srcId="{3E589276-C895-43DC-B1BD-B37854145C04}" destId="{D781A72D-8839-4D90-8EDC-0EDA57CBE867}" srcOrd="2" destOrd="0" presId="urn:microsoft.com/office/officeart/2005/8/layout/target3"/>
    <dgm:cxn modelId="{23767742-D98B-4D7E-898A-51D82B3B0635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963D4D5-8E7D-4811-BAEE-6E79968C9AE7}" type="presOf" srcId="{DDB7A156-ECB6-4A0E-8B60-2745AAC7B761}" destId="{D874C7CB-A6E3-4453-B56D-92B228929CD3}" srcOrd="1" destOrd="0" presId="urn:microsoft.com/office/officeart/2005/8/layout/target3"/>
    <dgm:cxn modelId="{BFBDD9A9-5212-49B7-B56F-8A7304F35AFB}" type="presOf" srcId="{048FF0DB-572C-452D-8FA4-53CAAE2B0B76}" destId="{ADE3C625-385A-43E1-95F2-06A28A32C72C}" srcOrd="0" destOrd="0" presId="urn:microsoft.com/office/officeart/2005/8/layout/target3"/>
    <dgm:cxn modelId="{6806DDBB-2ECB-47CA-830A-99BB643385E9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E3DB62A2-5AC1-40DC-B0BD-AC6B21FE17C8}" type="presParOf" srcId="{ADE3C625-385A-43E1-95F2-06A28A32C72C}" destId="{83C11092-4AB7-4635-BA83-D6A599A5C010}" srcOrd="0" destOrd="0" presId="urn:microsoft.com/office/officeart/2005/8/layout/target3"/>
    <dgm:cxn modelId="{DA36325A-EF80-44A1-BD06-AE73208E312B}" type="presParOf" srcId="{ADE3C625-385A-43E1-95F2-06A28A32C72C}" destId="{2FFB89E6-21DD-456F-AE44-5A7828338A25}" srcOrd="1" destOrd="0" presId="urn:microsoft.com/office/officeart/2005/8/layout/target3"/>
    <dgm:cxn modelId="{B9FCA974-E660-44FE-88FF-640A33B11DD1}" type="presParOf" srcId="{ADE3C625-385A-43E1-95F2-06A28A32C72C}" destId="{6DE9C95A-2095-463D-A453-7B93EC3EB75E}" srcOrd="2" destOrd="0" presId="urn:microsoft.com/office/officeart/2005/8/layout/target3"/>
    <dgm:cxn modelId="{AB578729-82B0-4C21-9A0F-86982942317A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1E2E939-FB9E-4AE9-AF93-89413BBAF793}" type="presOf" srcId="{8DBDA98C-575C-4A12-A73F-045FC0CF38CB}" destId="{84EFF2D0-AFD4-4EDA-A1E6-288DD1C22CCA}" srcOrd="0" destOrd="0" presId="urn:microsoft.com/office/officeart/2005/8/layout/target3"/>
    <dgm:cxn modelId="{5FB6B45A-8931-4B58-9CA1-43180977E349}" type="presOf" srcId="{8DBDA98C-575C-4A12-A73F-045FC0CF38CB}" destId="{908CBAC7-6E19-443B-BD49-06E192092687}" srcOrd="1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75797EC0-0422-4079-8566-7750630E5C2A}" type="presOf" srcId="{59BCFD2C-A950-4541-932B-EA324DE9EB10}" destId="{0D837139-AB6A-440E-900D-2703196567DF}" srcOrd="0" destOrd="0" presId="urn:microsoft.com/office/officeart/2005/8/layout/target3"/>
    <dgm:cxn modelId="{2F64E11B-C5FE-4A42-8049-71F029DDD593}" type="presParOf" srcId="{0D837139-AB6A-440E-900D-2703196567DF}" destId="{072044CD-4CBE-4867-BEAE-F6E53F22D21A}" srcOrd="0" destOrd="0" presId="urn:microsoft.com/office/officeart/2005/8/layout/target3"/>
    <dgm:cxn modelId="{DB88B79F-D9E9-4452-98A3-65C2E431F678}" type="presParOf" srcId="{0D837139-AB6A-440E-900D-2703196567DF}" destId="{D9033BA0-769A-4179-8EAB-C2BE9412DF01}" srcOrd="1" destOrd="0" presId="urn:microsoft.com/office/officeart/2005/8/layout/target3"/>
    <dgm:cxn modelId="{99ECC4EB-03DB-496B-B1DA-7DA70058F248}" type="presParOf" srcId="{0D837139-AB6A-440E-900D-2703196567DF}" destId="{84EFF2D0-AFD4-4EDA-A1E6-288DD1C22CCA}" srcOrd="2" destOrd="0" presId="urn:microsoft.com/office/officeart/2005/8/layout/target3"/>
    <dgm:cxn modelId="{EEA71E95-8D6B-4DAF-8A61-659EFF293B62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Add CSS part to admin interface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Code review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6446212-B2A9-4130-9378-92EE9DB5F161}">
      <dgm:prSet/>
      <dgm:spPr/>
      <dgm:t>
        <a:bodyPr/>
        <a:lstStyle/>
        <a:p>
          <a:pPr rtl="0"/>
          <a:r>
            <a:rPr lang="en-IN" dirty="0" smtClean="0"/>
            <a:t>Account settings will be done</a:t>
          </a:r>
          <a:endParaRPr lang="en-IN" dirty="0"/>
        </a:p>
      </dgm:t>
    </dgm:pt>
    <dgm:pt modelId="{1C1072DA-8025-4294-82C3-111C7396B209}" type="parTrans" cxnId="{F02727EA-9EC9-4200-9D5B-BA71AEC13846}">
      <dgm:prSet/>
      <dgm:spPr/>
      <dgm:t>
        <a:bodyPr/>
        <a:lstStyle/>
        <a:p>
          <a:endParaRPr lang="en-IN"/>
        </a:p>
      </dgm:t>
    </dgm:pt>
    <dgm:pt modelId="{1720A0C9-1348-43BA-A062-84BF9B21DA2E}" type="sibTrans" cxnId="{F02727EA-9EC9-4200-9D5B-BA71AEC13846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24E72F6B-0369-46AE-8779-4C01B6B8F7FC}" type="pres">
      <dgm:prSet presAssocID="{A6446212-B2A9-4130-9378-92EE9DB5F161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F02727EA-9EC9-4200-9D5B-BA71AEC13846}" srcId="{536E788D-5B44-4535-A54E-7AA036DE1212}" destId="{A6446212-B2A9-4130-9378-92EE9DB5F161}" srcOrd="2" destOrd="0" parTransId="{1C1072DA-8025-4294-82C3-111C7396B209}" sibTransId="{1720A0C9-1348-43BA-A062-84BF9B21DA2E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4DF3D07F-3B0A-480F-BB7D-4606F5BA14D3}" type="presOf" srcId="{ED5DDCEF-BB71-4775-87B3-A0E83D473EEC}" destId="{F3A372DA-0AAE-4BDF-A4A6-B51B3EAB5535}" srcOrd="0" destOrd="0" presId="urn:microsoft.com/office/officeart/2009/3/layout/SubStepProcess"/>
    <dgm:cxn modelId="{DE476919-7B20-44C6-9CF6-EF9446962B99}" type="presOf" srcId="{A116292C-6FEE-4FC5-B132-8219780C861F}" destId="{B7E084A5-1F88-44FE-91EE-CA3285496699}" srcOrd="0" destOrd="0" presId="urn:microsoft.com/office/officeart/2009/3/layout/SubStepProcess"/>
    <dgm:cxn modelId="{839CDD07-D84B-411B-8216-7C906B743E0C}" type="presOf" srcId="{A6446212-B2A9-4130-9378-92EE9DB5F161}" destId="{24E72F6B-0369-46AE-8779-4C01B6B8F7FC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5B71AEF-CE56-4504-B283-4E387F49F85E}" type="presOf" srcId="{536E788D-5B44-4535-A54E-7AA036DE1212}" destId="{5C4F1472-1882-4B50-83D7-4D59910A42AD}" srcOrd="0" destOrd="0" presId="urn:microsoft.com/office/officeart/2009/3/layout/SubStepProcess"/>
    <dgm:cxn modelId="{784CDD38-BDD9-4448-AE6A-75AD8F75FFC0}" type="presParOf" srcId="{5C4F1472-1882-4B50-83D7-4D59910A42AD}" destId="{F3A372DA-0AAE-4BDF-A4A6-B51B3EAB5535}" srcOrd="0" destOrd="0" presId="urn:microsoft.com/office/officeart/2009/3/layout/SubStepProcess"/>
    <dgm:cxn modelId="{F107168E-EB68-497A-9932-19F1E069F031}" type="presParOf" srcId="{5C4F1472-1882-4B50-83D7-4D59910A42AD}" destId="{B7E084A5-1F88-44FE-91EE-CA3285496699}" srcOrd="1" destOrd="0" presId="urn:microsoft.com/office/officeart/2009/3/layout/SubStepProcess"/>
    <dgm:cxn modelId="{BD2C1FD9-08E6-426A-894E-028F843D4D95}" type="presParOf" srcId="{5C4F1472-1882-4B50-83D7-4D59910A42AD}" destId="{24E72F6B-0369-46AE-8779-4C01B6B8F7FC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686D-E183-48DE-8A4A-14F5B37BC850}">
      <dsp:nvSpPr>
        <dsp:cNvPr id="0" name=""/>
        <dsp:cNvSpPr/>
      </dsp:nvSpPr>
      <dsp:spPr>
        <a:xfrm>
          <a:off x="-4318386" y="-662456"/>
          <a:ext cx="5145007" cy="5145007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3FB11-B602-4311-B740-7C5C89BE82BB}">
      <dsp:nvSpPr>
        <dsp:cNvPr id="0" name=""/>
        <dsp:cNvSpPr/>
      </dsp:nvSpPr>
      <dsp:spPr>
        <a:xfrm>
          <a:off x="531612" y="382009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simple HTML form for student registration.</a:t>
          </a:r>
          <a:endParaRPr lang="en-IN" sz="3000" kern="1200" dirty="0"/>
        </a:p>
      </dsp:txBody>
      <dsp:txXfrm>
        <a:off x="531612" y="382009"/>
        <a:ext cx="10237453" cy="764019"/>
      </dsp:txXfrm>
    </dsp:sp>
    <dsp:sp modelId="{F8C743E3-A7D3-46D2-9532-834E7FEBCD1C}">
      <dsp:nvSpPr>
        <dsp:cNvPr id="0" name=""/>
        <dsp:cNvSpPr/>
      </dsp:nvSpPr>
      <dsp:spPr>
        <a:xfrm>
          <a:off x="54100" y="286507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6A67-EB4E-43DF-A1A0-9A93F0B08460}">
      <dsp:nvSpPr>
        <dsp:cNvPr id="0" name=""/>
        <dsp:cNvSpPr/>
      </dsp:nvSpPr>
      <dsp:spPr>
        <a:xfrm>
          <a:off x="809333" y="1528037"/>
          <a:ext cx="9959732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Login page is made for student.</a:t>
          </a:r>
          <a:endParaRPr lang="en-IN" sz="3000" kern="1200" dirty="0"/>
        </a:p>
      </dsp:txBody>
      <dsp:txXfrm>
        <a:off x="809333" y="1528037"/>
        <a:ext cx="9959732" cy="764019"/>
      </dsp:txXfrm>
    </dsp:sp>
    <dsp:sp modelId="{CC8BE174-5B2B-4814-BF2B-3DBAC86220DF}">
      <dsp:nvSpPr>
        <dsp:cNvPr id="0" name=""/>
        <dsp:cNvSpPr/>
      </dsp:nvSpPr>
      <dsp:spPr>
        <a:xfrm>
          <a:off x="331821" y="1432535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1F83E-6099-47D4-8853-7559669D5F74}">
      <dsp:nvSpPr>
        <dsp:cNvPr id="0" name=""/>
        <dsp:cNvSpPr/>
      </dsp:nvSpPr>
      <dsp:spPr>
        <a:xfrm>
          <a:off x="531612" y="2674066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a little CSS.</a:t>
          </a:r>
          <a:endParaRPr lang="en-IN" sz="3000" kern="1200" dirty="0"/>
        </a:p>
      </dsp:txBody>
      <dsp:txXfrm>
        <a:off x="531612" y="2674066"/>
        <a:ext cx="10237453" cy="764019"/>
      </dsp:txXfrm>
    </dsp:sp>
    <dsp:sp modelId="{ED98B196-ECBE-415B-9832-D1218626DC16}">
      <dsp:nvSpPr>
        <dsp:cNvPr id="0" name=""/>
        <dsp:cNvSpPr/>
      </dsp:nvSpPr>
      <dsp:spPr>
        <a:xfrm>
          <a:off x="54100" y="2578564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1394759" y="1936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Validation is done for all the pages</a:t>
          </a:r>
          <a:endParaRPr lang="en-IN" sz="2600" kern="1200" dirty="0"/>
        </a:p>
      </dsp:txBody>
      <dsp:txXfrm>
        <a:off x="1394759" y="1936"/>
        <a:ext cx="8355493" cy="759590"/>
      </dsp:txXfrm>
    </dsp:sp>
    <dsp:sp modelId="{E4CA8435-92B6-43D3-8CAF-3C8340BF9069}">
      <dsp:nvSpPr>
        <dsp:cNvPr id="0" name=""/>
        <dsp:cNvSpPr/>
      </dsp:nvSpPr>
      <dsp:spPr>
        <a:xfrm>
          <a:off x="1394759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2573812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752865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931918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110971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290024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8469077" y="76152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1394759" y="1013579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Navigation bar is made common to all the pages</a:t>
          </a:r>
          <a:endParaRPr lang="en-IN" sz="2600" kern="1200" dirty="0"/>
        </a:p>
      </dsp:txBody>
      <dsp:txXfrm>
        <a:off x="1394759" y="1013579"/>
        <a:ext cx="8355493" cy="759590"/>
      </dsp:txXfrm>
    </dsp:sp>
    <dsp:sp modelId="{49676060-1F60-43FE-8F8B-1C74CBA3318C}">
      <dsp:nvSpPr>
        <dsp:cNvPr id="0" name=""/>
        <dsp:cNvSpPr/>
      </dsp:nvSpPr>
      <dsp:spPr>
        <a:xfrm>
          <a:off x="1394759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2573812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752865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931918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110971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290024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8469077" y="1773169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1394759" y="2025222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Auto fill for all the forms is done using JS</a:t>
          </a:r>
          <a:endParaRPr lang="en-IN" sz="2600" kern="1200" dirty="0"/>
        </a:p>
      </dsp:txBody>
      <dsp:txXfrm>
        <a:off x="1394759" y="2025222"/>
        <a:ext cx="8355493" cy="759590"/>
      </dsp:txXfrm>
    </dsp:sp>
    <dsp:sp modelId="{1979E3A1-4B95-4040-A6F7-96B3697131FC}">
      <dsp:nvSpPr>
        <dsp:cNvPr id="0" name=""/>
        <dsp:cNvSpPr/>
      </dsp:nvSpPr>
      <dsp:spPr>
        <a:xfrm>
          <a:off x="1394759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2573812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752865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931918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110971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290024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8469077" y="2784812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8633-5A84-4881-9145-6A6C75DE22DF}">
      <dsp:nvSpPr>
        <dsp:cNvPr id="0" name=""/>
        <dsp:cNvSpPr/>
      </dsp:nvSpPr>
      <dsp:spPr>
        <a:xfrm>
          <a:off x="1394759" y="3036865"/>
          <a:ext cx="8355493" cy="75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Added Checkboxes in Student registration form</a:t>
          </a:r>
          <a:endParaRPr lang="en-IN" sz="2600" kern="1200" dirty="0"/>
        </a:p>
      </dsp:txBody>
      <dsp:txXfrm>
        <a:off x="1394759" y="3036865"/>
        <a:ext cx="8355493" cy="759590"/>
      </dsp:txXfrm>
    </dsp:sp>
    <dsp:sp modelId="{EC5727E1-331F-41E7-91D4-484743D5FCD0}">
      <dsp:nvSpPr>
        <dsp:cNvPr id="0" name=""/>
        <dsp:cNvSpPr/>
      </dsp:nvSpPr>
      <dsp:spPr>
        <a:xfrm>
          <a:off x="1394759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D25CA-288C-4130-A269-DF70E5461107}">
      <dsp:nvSpPr>
        <dsp:cNvPr id="0" name=""/>
        <dsp:cNvSpPr/>
      </dsp:nvSpPr>
      <dsp:spPr>
        <a:xfrm>
          <a:off x="2573812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75DC8-75D1-4C25-9412-FCED5D1CFACB}">
      <dsp:nvSpPr>
        <dsp:cNvPr id="0" name=""/>
        <dsp:cNvSpPr/>
      </dsp:nvSpPr>
      <dsp:spPr>
        <a:xfrm>
          <a:off x="3752865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5130-13E1-4BBD-B9B5-9E0B619CE46D}">
      <dsp:nvSpPr>
        <dsp:cNvPr id="0" name=""/>
        <dsp:cNvSpPr/>
      </dsp:nvSpPr>
      <dsp:spPr>
        <a:xfrm>
          <a:off x="4931918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52F1-AB1A-41BC-8F33-1B3E33F8FF67}">
      <dsp:nvSpPr>
        <dsp:cNvPr id="0" name=""/>
        <dsp:cNvSpPr/>
      </dsp:nvSpPr>
      <dsp:spPr>
        <a:xfrm>
          <a:off x="6110971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C466-E512-415F-ADF1-B702C0655418}">
      <dsp:nvSpPr>
        <dsp:cNvPr id="0" name=""/>
        <dsp:cNvSpPr/>
      </dsp:nvSpPr>
      <dsp:spPr>
        <a:xfrm>
          <a:off x="7290024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6AE00-0D6D-4072-9DA9-7E5DCEF65DD0}">
      <dsp:nvSpPr>
        <dsp:cNvPr id="0" name=""/>
        <dsp:cNvSpPr/>
      </dsp:nvSpPr>
      <dsp:spPr>
        <a:xfrm>
          <a:off x="8469077" y="3796456"/>
          <a:ext cx="1114065" cy="18567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Authentication will be done</a:t>
          </a:r>
          <a:endParaRPr lang="en-IN" sz="27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User profile will be created</a:t>
          </a:r>
          <a:endParaRPr lang="en-IN" sz="27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baseline="0" dirty="0" smtClean="0"/>
            <a:t>Reset button will be added in all forms</a:t>
          </a:r>
        </a:p>
      </dsp:txBody>
      <dsp:txXfrm>
        <a:off x="7739526" y="738111"/>
        <a:ext cx="2547901" cy="254790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Authentication and Sessions will be added</a:t>
          </a:r>
          <a:endParaRPr lang="en-IN" sz="27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Create Section for Academic Details</a:t>
          </a:r>
          <a:endParaRPr lang="en-IN" sz="2700" kern="1200" dirty="0"/>
        </a:p>
      </dsp:txBody>
      <dsp:txXfrm>
        <a:off x="4136249" y="738111"/>
        <a:ext cx="2547901" cy="2547901"/>
      </dsp:txXfrm>
    </dsp:sp>
    <dsp:sp modelId="{C16C2FC8-C7AE-481F-90BA-07AE9FEE4A0E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Page upon submission will be created</a:t>
          </a:r>
          <a:endParaRPr lang="en-IN" sz="2700" kern="1200" dirty="0"/>
        </a:p>
      </dsp:txBody>
      <dsp:txXfrm>
        <a:off x="7739526" y="738111"/>
        <a:ext cx="2547901" cy="25479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Profile page will be created</a:t>
          </a:r>
          <a:endParaRPr lang="en-IN" sz="36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Admin interface for new user validation</a:t>
          </a:r>
          <a:endParaRPr lang="en-IN" sz="3600" kern="1200" dirty="0"/>
        </a:p>
      </dsp:txBody>
      <dsp:txXfrm>
        <a:off x="4136249" y="738111"/>
        <a:ext cx="2547901" cy="2547901"/>
      </dsp:txXfrm>
    </dsp:sp>
    <dsp:sp modelId="{24E72F6B-0369-46AE-8779-4C01B6B8F7FC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smtClean="0"/>
            <a:t>Passwords will be encrypted using md5</a:t>
          </a:r>
          <a:endParaRPr lang="en-IN" sz="3600" kern="1200" dirty="0"/>
        </a:p>
      </dsp:txBody>
      <dsp:txXfrm>
        <a:off x="7739526" y="738111"/>
        <a:ext cx="2547901" cy="254790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Profile page is created</a:t>
          </a:r>
          <a:endParaRPr lang="en-IN" sz="32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Retrieval of Information from profile page</a:t>
          </a:r>
          <a:endParaRPr lang="en-IN" sz="3200" kern="1200" dirty="0" smtClean="0"/>
        </a:p>
      </dsp:txBody>
      <dsp:txXfrm>
        <a:off x="2326385" y="805843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DC08-9243-4B66-B88F-02C6D9DD2912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Encryption of passwords using md5</a:t>
          </a:r>
          <a:endParaRPr lang="en-IN" sz="3200" kern="1200" dirty="0" smtClean="0"/>
        </a:p>
      </dsp:txBody>
      <dsp:txXfrm>
        <a:off x="2326385" y="1575057"/>
        <a:ext cx="8494014" cy="732584"/>
      </dsp:txXfrm>
    </dsp:sp>
    <dsp:sp modelId="{E69A534C-DAC7-458F-9EB5-0746A667AFDE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B90C9-3204-4BC4-9BB3-71B9D69FB55C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HTML part of admin interface is created</a:t>
          </a:r>
          <a:endParaRPr lang="en-IN" sz="3200" kern="1200" dirty="0" smtClean="0"/>
        </a:p>
      </dsp:txBody>
      <dsp:txXfrm>
        <a:off x="2326385" y="2344271"/>
        <a:ext cx="8494014" cy="732584"/>
      </dsp:txXfrm>
    </dsp:sp>
    <dsp:sp modelId="{9D83BE27-19A3-4F10-885E-C8AE9C31EC02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Add CSS part to admin interface</a:t>
          </a:r>
          <a:endParaRPr lang="en-IN" sz="4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Code review</a:t>
          </a:r>
          <a:endParaRPr lang="en-IN" sz="4500" kern="1200" dirty="0"/>
        </a:p>
      </dsp:txBody>
      <dsp:txXfrm>
        <a:off x="4136249" y="738111"/>
        <a:ext cx="2547901" cy="2547901"/>
      </dsp:txXfrm>
    </dsp:sp>
    <dsp:sp modelId="{24E72F6B-0369-46AE-8779-4C01B6B8F7FC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Account settings will be done</a:t>
          </a:r>
          <a:endParaRPr lang="en-IN" sz="4500" kern="1200" dirty="0"/>
        </a:p>
      </dsp:txBody>
      <dsp:txXfrm>
        <a:off x="7739526" y="738111"/>
        <a:ext cx="2547901" cy="2547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Main Page</a:t>
          </a:r>
          <a:endParaRPr lang="en-IN" sz="30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6E-4899-4989-8798-1A54774DE25D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</a:p>
      </dsp:txBody>
      <dsp:txXfrm>
        <a:off x="2326385" y="2344271"/>
        <a:ext cx="8494014" cy="732584"/>
      </dsp:txXfrm>
    </dsp:sp>
    <dsp:sp modelId="{6011732D-7140-4D17-A5F5-7B0176B2E3A3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1982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Student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Enabled the Auto-fill option using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Admin registration and Login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Made Navigation bar common to all the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some changes in the HTML and CSS part of main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checkboxes in Student registration page.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DAY-5(01/03/2017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604980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40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Line-by-Line Validation is done using JavaScript (onfocusin() and onfocusout()).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Table manipulation in MySQL and database connection.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9252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Setting up a local host and creation of Database using MySQL.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Connections to the database from admin and Student registration forms is done.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15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the image field and applied CSS.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Admin table manipulation and database connection.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33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</a:t>
            </a:r>
            <a:r>
              <a:rPr lang="en-IN" sz="3200" smtClean="0">
                <a:latin typeface="Century Schoolbook" panose="02040604050505020304" pitchFamily="18" charset="0"/>
              </a:rPr>
              <a:t>PLAN (08/03/2017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1923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DAY-6(08/03/2017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40747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841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Email verification is done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all the pages CSS.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81975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User Authentication is done.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JavaScript for all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0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the reset button in registration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Revamped the PHP part.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2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(22/03/2017)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86600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4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16C2FC8-C7AE-481F-90BA-07AE9FEE4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DAY-7(22/03/2017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136711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710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Authentication for Student login page is done.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Section for academic details is added.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133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Changed the existing form to a multi-step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Created sessions using PHP.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7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Page for successful submission is created.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Destroying sessions using PHP.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43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</a:t>
            </a:r>
            <a:r>
              <a:rPr lang="en-IN" sz="3200" dirty="0" smtClean="0">
                <a:latin typeface="Century Schoolbook" panose="02040604050505020304" pitchFamily="18" charset="0"/>
              </a:rPr>
              <a:t> </a:t>
            </a:r>
            <a:r>
              <a:rPr lang="en-IN" sz="3200" dirty="0" smtClean="0">
                <a:latin typeface="Century Schoolbook" panose="02040604050505020304" pitchFamily="18" charset="0"/>
              </a:rPr>
              <a:t>week PLAN </a:t>
            </a:r>
            <a:r>
              <a:rPr lang="en-IN" sz="3200" smtClean="0">
                <a:latin typeface="Century Schoolbook" panose="02040604050505020304" pitchFamily="18" charset="0"/>
              </a:rPr>
              <a:t>(</a:t>
            </a:r>
            <a:r>
              <a:rPr lang="en-IN" sz="3200" smtClean="0">
                <a:latin typeface="Century Schoolbook" panose="02040604050505020304" pitchFamily="18" charset="0"/>
              </a:rPr>
              <a:t>29/03/2017</a:t>
            </a:r>
            <a:r>
              <a:rPr lang="en-IN" sz="3200" dirty="0" smtClean="0">
                <a:latin typeface="Century Schoolbook" panose="02040604050505020304" pitchFamily="18" charset="0"/>
              </a:rPr>
              <a:t>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7689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2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DAY-8(29/03/2017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434251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407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Admin interface is created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Modified CSS part of Student Profile page.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1953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Created Profile page for Student Login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Connection and retrieval of data is done.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59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Encryption of passwords using md5 is done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Connection of Admi</a:t>
            </a:r>
            <a:r>
              <a:rPr lang="en-IN" dirty="0" smtClean="0"/>
              <a:t>n Database to is done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958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final week PLAN (05/04/2017)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030337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47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4E72F6B-0369-46AE-8779-4C01B6B8F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891</TotalTime>
  <Words>952</Words>
  <Application>Microsoft Office PowerPoint</Application>
  <PresentationFormat>Widescreen</PresentationFormat>
  <Paragraphs>209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  <vt:lpstr>DAY-5(01/03/2017)</vt:lpstr>
      <vt:lpstr>PowerPoint Presentation</vt:lpstr>
      <vt:lpstr>PowerPoint Presentation</vt:lpstr>
      <vt:lpstr>PowerPoint Presentation</vt:lpstr>
      <vt:lpstr>Next week PLAN (08/03/2017)</vt:lpstr>
      <vt:lpstr>DAY-6(08/03/2017)</vt:lpstr>
      <vt:lpstr>PowerPoint Presentation</vt:lpstr>
      <vt:lpstr>PowerPoint Presentation</vt:lpstr>
      <vt:lpstr>PowerPoint Presentation</vt:lpstr>
      <vt:lpstr>Next week PLAN (22/03/2017)</vt:lpstr>
      <vt:lpstr>DAY-7(22/03/2017)</vt:lpstr>
      <vt:lpstr>PowerPoint Presentation</vt:lpstr>
      <vt:lpstr>PowerPoint Presentation</vt:lpstr>
      <vt:lpstr>PowerPoint Presentation</vt:lpstr>
      <vt:lpstr>NEXT week PLAN (29/03/2017)</vt:lpstr>
      <vt:lpstr>DAY-8(29/03/2017)</vt:lpstr>
      <vt:lpstr>PowerPoint Presentation</vt:lpstr>
      <vt:lpstr>PowerPoint Presentation</vt:lpstr>
      <vt:lpstr>PowerPoint Presentation</vt:lpstr>
      <vt:lpstr>final week PLAN (05/04/2017)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88</cp:revision>
  <dcterms:created xsi:type="dcterms:W3CDTF">2017-01-18T14:00:01Z</dcterms:created>
  <dcterms:modified xsi:type="dcterms:W3CDTF">2017-03-29T04:43:45Z</dcterms:modified>
</cp:coreProperties>
</file>