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3B4D08-CAD8-4BA3-8F0E-20DE44363684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71370-0E2C-4498-A620-FF4EFD366966}">
      <dgm:prSet phldrT="[Text]"/>
      <dgm:spPr/>
      <dgm:t>
        <a:bodyPr/>
        <a:lstStyle/>
        <a:p>
          <a:r>
            <a:rPr lang="en-IN" dirty="0" smtClean="0"/>
            <a:t>Validation is done for all the pages</a:t>
          </a:r>
          <a:endParaRPr lang="en-IN" dirty="0"/>
        </a:p>
      </dgm:t>
    </dgm:pt>
    <dgm:pt modelId="{DDA76446-CA10-4F02-ACAE-203216DD8E92}" type="parTrans" cxnId="{81A59D0B-64BB-4FDC-A9C5-CA34B2BBC28C}">
      <dgm:prSet/>
      <dgm:spPr/>
      <dgm:t>
        <a:bodyPr/>
        <a:lstStyle/>
        <a:p>
          <a:endParaRPr lang="en-IN"/>
        </a:p>
      </dgm:t>
    </dgm:pt>
    <dgm:pt modelId="{C6F012F7-EB2B-411E-B759-7FA3833A74BF}" type="sibTrans" cxnId="{81A59D0B-64BB-4FDC-A9C5-CA34B2BBC28C}">
      <dgm:prSet/>
      <dgm:spPr/>
      <dgm:t>
        <a:bodyPr/>
        <a:lstStyle/>
        <a:p>
          <a:endParaRPr lang="en-IN"/>
        </a:p>
      </dgm:t>
    </dgm:pt>
    <dgm:pt modelId="{A405616A-1CD3-4202-B816-A17A3B64A343}">
      <dgm:prSet phldrT="[Text]"/>
      <dgm:spPr/>
      <dgm:t>
        <a:bodyPr/>
        <a:lstStyle/>
        <a:p>
          <a:r>
            <a:rPr lang="en-IN" dirty="0" smtClean="0"/>
            <a:t>Navigation bar is made common to all the pages</a:t>
          </a:r>
          <a:endParaRPr lang="en-IN" dirty="0"/>
        </a:p>
      </dgm:t>
    </dgm:pt>
    <dgm:pt modelId="{189470B6-C803-44C1-9D2C-F6F095346A4F}" type="parTrans" cxnId="{9ED107F9-79A9-41F7-BF77-FD9F3C74B1CC}">
      <dgm:prSet/>
      <dgm:spPr/>
      <dgm:t>
        <a:bodyPr/>
        <a:lstStyle/>
        <a:p>
          <a:endParaRPr lang="en-IN"/>
        </a:p>
      </dgm:t>
    </dgm:pt>
    <dgm:pt modelId="{D9334AB5-7DE9-4ECD-93C1-CAA7B6E374A6}" type="sibTrans" cxnId="{9ED107F9-79A9-41F7-BF77-FD9F3C74B1CC}">
      <dgm:prSet/>
      <dgm:spPr/>
      <dgm:t>
        <a:bodyPr/>
        <a:lstStyle/>
        <a:p>
          <a:endParaRPr lang="en-IN"/>
        </a:p>
      </dgm:t>
    </dgm:pt>
    <dgm:pt modelId="{0482FCFA-AC35-4E42-9EAD-4124C1310E9C}">
      <dgm:prSet phldrT="[Text]"/>
      <dgm:spPr/>
      <dgm:t>
        <a:bodyPr/>
        <a:lstStyle/>
        <a:p>
          <a:r>
            <a:rPr lang="en-IN" dirty="0" smtClean="0"/>
            <a:t>Auto fill for some columns is done</a:t>
          </a:r>
          <a:endParaRPr lang="en-IN" dirty="0"/>
        </a:p>
      </dgm:t>
    </dgm:pt>
    <dgm:pt modelId="{3F9D0C79-9624-4CA5-AFDB-2B05FA25C7EB}" type="parTrans" cxnId="{93CA4ABD-197E-450A-8E7C-CBDEB4DD5AA3}">
      <dgm:prSet/>
      <dgm:spPr/>
      <dgm:t>
        <a:bodyPr/>
        <a:lstStyle/>
        <a:p>
          <a:endParaRPr lang="en-IN"/>
        </a:p>
      </dgm:t>
    </dgm:pt>
    <dgm:pt modelId="{BA7E5A56-B6A6-4EC6-8910-F07198AC5FF0}" type="sibTrans" cxnId="{93CA4ABD-197E-450A-8E7C-CBDEB4DD5AA3}">
      <dgm:prSet/>
      <dgm:spPr/>
      <dgm:t>
        <a:bodyPr/>
        <a:lstStyle/>
        <a:p>
          <a:endParaRPr lang="en-IN"/>
        </a:p>
      </dgm:t>
    </dgm:pt>
    <dgm:pt modelId="{2B1D9BF4-208A-454E-8A84-3A8A46A1C77B}" type="pres">
      <dgm:prSet presAssocID="{B93B4D08-CAD8-4BA3-8F0E-20DE4436368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A91BF329-4981-48EC-9CB5-08B50C1C62A2}" type="pres">
      <dgm:prSet presAssocID="{60171370-0E2C-4498-A620-FF4EFD366966}" presName="parenttextcomposite" presStyleCnt="0"/>
      <dgm:spPr/>
    </dgm:pt>
    <dgm:pt modelId="{B8960389-7310-4006-A227-4AF0361428B1}" type="pres">
      <dgm:prSet presAssocID="{60171370-0E2C-4498-A620-FF4EFD36696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56323-67C5-4197-9CB2-60C658B99674}" type="pres">
      <dgm:prSet presAssocID="{60171370-0E2C-4498-A620-FF4EFD366966}" presName="parallelogramComposite" presStyleCnt="0"/>
      <dgm:spPr/>
    </dgm:pt>
    <dgm:pt modelId="{E4CA8435-92B6-43D3-8CAF-3C8340BF9069}" type="pres">
      <dgm:prSet presAssocID="{60171370-0E2C-4498-A620-FF4EFD366966}" presName="parallelogram1" presStyleLbl="alignNode1" presStyleIdx="0" presStyleCnt="21"/>
      <dgm:spPr/>
    </dgm:pt>
    <dgm:pt modelId="{DA2217B5-78FA-4280-B897-3BA85C3DDEE4}" type="pres">
      <dgm:prSet presAssocID="{60171370-0E2C-4498-A620-FF4EFD366966}" presName="parallelogram2" presStyleLbl="alignNode1" presStyleIdx="1" presStyleCnt="21"/>
      <dgm:spPr/>
    </dgm:pt>
    <dgm:pt modelId="{EA0F57C1-1769-41F5-95FF-CA8AA997BEF8}" type="pres">
      <dgm:prSet presAssocID="{60171370-0E2C-4498-A620-FF4EFD366966}" presName="parallelogram3" presStyleLbl="alignNode1" presStyleIdx="2" presStyleCnt="21"/>
      <dgm:spPr/>
    </dgm:pt>
    <dgm:pt modelId="{404BBB76-5B1C-494F-95F5-D5AF85807FB8}" type="pres">
      <dgm:prSet presAssocID="{60171370-0E2C-4498-A620-FF4EFD366966}" presName="parallelogram4" presStyleLbl="alignNode1" presStyleIdx="3" presStyleCnt="21"/>
      <dgm:spPr/>
    </dgm:pt>
    <dgm:pt modelId="{D160EFF1-A17D-4FE9-AF27-90CEDE6C9142}" type="pres">
      <dgm:prSet presAssocID="{60171370-0E2C-4498-A620-FF4EFD366966}" presName="parallelogram5" presStyleLbl="alignNode1" presStyleIdx="4" presStyleCnt="21"/>
      <dgm:spPr/>
    </dgm:pt>
    <dgm:pt modelId="{C10C9A19-8398-464C-A3DE-B1E1449D7A71}" type="pres">
      <dgm:prSet presAssocID="{60171370-0E2C-4498-A620-FF4EFD366966}" presName="parallelogram6" presStyleLbl="alignNode1" presStyleIdx="5" presStyleCnt="21"/>
      <dgm:spPr/>
    </dgm:pt>
    <dgm:pt modelId="{D64BAE7C-892B-4131-A4F3-CE7323CD0238}" type="pres">
      <dgm:prSet presAssocID="{60171370-0E2C-4498-A620-FF4EFD366966}" presName="parallelogram7" presStyleLbl="alignNode1" presStyleIdx="6" presStyleCnt="21"/>
      <dgm:spPr/>
    </dgm:pt>
    <dgm:pt modelId="{29677265-4787-4260-AB30-AEA0B13DA062}" type="pres">
      <dgm:prSet presAssocID="{C6F012F7-EB2B-411E-B759-7FA3833A74BF}" presName="sibTrans" presStyleCnt="0"/>
      <dgm:spPr/>
    </dgm:pt>
    <dgm:pt modelId="{2A16674B-3AB0-4FBE-89D7-9E3ABB03E5B9}" type="pres">
      <dgm:prSet presAssocID="{A405616A-1CD3-4202-B816-A17A3B64A343}" presName="parenttextcomposite" presStyleCnt="0"/>
      <dgm:spPr/>
    </dgm:pt>
    <dgm:pt modelId="{0B5B8ABD-0DDA-4AC2-B835-31A4FC73A274}" type="pres">
      <dgm:prSet presAssocID="{A405616A-1CD3-4202-B816-A17A3B64A343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394A3E-E8EC-4310-9B83-2751D13FB283}" type="pres">
      <dgm:prSet presAssocID="{A405616A-1CD3-4202-B816-A17A3B64A343}" presName="parallelogramComposite" presStyleCnt="0"/>
      <dgm:spPr/>
    </dgm:pt>
    <dgm:pt modelId="{49676060-1F60-43FE-8F8B-1C74CBA3318C}" type="pres">
      <dgm:prSet presAssocID="{A405616A-1CD3-4202-B816-A17A3B64A343}" presName="parallelogram1" presStyleLbl="alignNode1" presStyleIdx="7" presStyleCnt="21"/>
      <dgm:spPr/>
    </dgm:pt>
    <dgm:pt modelId="{333F2D22-C9A2-4962-813B-2DA40DCFA3EB}" type="pres">
      <dgm:prSet presAssocID="{A405616A-1CD3-4202-B816-A17A3B64A343}" presName="parallelogram2" presStyleLbl="alignNode1" presStyleIdx="8" presStyleCnt="21"/>
      <dgm:spPr/>
    </dgm:pt>
    <dgm:pt modelId="{92834D77-5E0A-49D0-8ACF-CCD721A195F9}" type="pres">
      <dgm:prSet presAssocID="{A405616A-1CD3-4202-B816-A17A3B64A343}" presName="parallelogram3" presStyleLbl="alignNode1" presStyleIdx="9" presStyleCnt="21"/>
      <dgm:spPr/>
    </dgm:pt>
    <dgm:pt modelId="{4C879C17-9F4E-4DDB-9BC0-FEA6644F3ED7}" type="pres">
      <dgm:prSet presAssocID="{A405616A-1CD3-4202-B816-A17A3B64A343}" presName="parallelogram4" presStyleLbl="alignNode1" presStyleIdx="10" presStyleCnt="21"/>
      <dgm:spPr/>
    </dgm:pt>
    <dgm:pt modelId="{EEEEAE7D-1766-4862-A7FD-521F6C89D7A1}" type="pres">
      <dgm:prSet presAssocID="{A405616A-1CD3-4202-B816-A17A3B64A343}" presName="parallelogram5" presStyleLbl="alignNode1" presStyleIdx="11" presStyleCnt="21"/>
      <dgm:spPr/>
    </dgm:pt>
    <dgm:pt modelId="{F5B8A586-EE73-4FEC-94EA-097FEE29795C}" type="pres">
      <dgm:prSet presAssocID="{A405616A-1CD3-4202-B816-A17A3B64A343}" presName="parallelogram6" presStyleLbl="alignNode1" presStyleIdx="12" presStyleCnt="21"/>
      <dgm:spPr/>
    </dgm:pt>
    <dgm:pt modelId="{9CA87DA5-EA4B-406D-A967-E334E42096BE}" type="pres">
      <dgm:prSet presAssocID="{A405616A-1CD3-4202-B816-A17A3B64A343}" presName="parallelogram7" presStyleLbl="alignNode1" presStyleIdx="13" presStyleCnt="21"/>
      <dgm:spPr/>
    </dgm:pt>
    <dgm:pt modelId="{F18B70B9-902C-4365-AF4D-7668230E68AB}" type="pres">
      <dgm:prSet presAssocID="{D9334AB5-7DE9-4ECD-93C1-CAA7B6E374A6}" presName="sibTrans" presStyleCnt="0"/>
      <dgm:spPr/>
    </dgm:pt>
    <dgm:pt modelId="{0B7C13D6-403F-4D0D-9944-07DDF6EC605B}" type="pres">
      <dgm:prSet presAssocID="{0482FCFA-AC35-4E42-9EAD-4124C1310E9C}" presName="parenttextcomposite" presStyleCnt="0"/>
      <dgm:spPr/>
    </dgm:pt>
    <dgm:pt modelId="{3A22C00E-1D57-4CF7-9B1C-941D26F55D07}" type="pres">
      <dgm:prSet presAssocID="{0482FCFA-AC35-4E42-9EAD-4124C1310E9C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09CA8-8A01-44C4-8FF5-348738F3676E}" type="pres">
      <dgm:prSet presAssocID="{0482FCFA-AC35-4E42-9EAD-4124C1310E9C}" presName="parallelogramComposite" presStyleCnt="0"/>
      <dgm:spPr/>
    </dgm:pt>
    <dgm:pt modelId="{1979E3A1-4B95-4040-A6F7-96B3697131FC}" type="pres">
      <dgm:prSet presAssocID="{0482FCFA-AC35-4E42-9EAD-4124C1310E9C}" presName="parallelogram1" presStyleLbl="alignNode1" presStyleIdx="14" presStyleCnt="21"/>
      <dgm:spPr/>
    </dgm:pt>
    <dgm:pt modelId="{3E204415-A930-4A99-ADF7-0D598290FFA1}" type="pres">
      <dgm:prSet presAssocID="{0482FCFA-AC35-4E42-9EAD-4124C1310E9C}" presName="parallelogram2" presStyleLbl="alignNode1" presStyleIdx="15" presStyleCnt="21"/>
      <dgm:spPr/>
    </dgm:pt>
    <dgm:pt modelId="{9503D279-DBD1-4315-A49E-126D4CA16C4F}" type="pres">
      <dgm:prSet presAssocID="{0482FCFA-AC35-4E42-9EAD-4124C1310E9C}" presName="parallelogram3" presStyleLbl="alignNode1" presStyleIdx="16" presStyleCnt="21"/>
      <dgm:spPr/>
    </dgm:pt>
    <dgm:pt modelId="{3EBC488E-EF5B-47B4-8F31-7AD86454AD32}" type="pres">
      <dgm:prSet presAssocID="{0482FCFA-AC35-4E42-9EAD-4124C1310E9C}" presName="parallelogram4" presStyleLbl="alignNode1" presStyleIdx="17" presStyleCnt="21"/>
      <dgm:spPr/>
    </dgm:pt>
    <dgm:pt modelId="{D142B1CD-5465-4212-B985-B46290FDD65F}" type="pres">
      <dgm:prSet presAssocID="{0482FCFA-AC35-4E42-9EAD-4124C1310E9C}" presName="parallelogram5" presStyleLbl="alignNode1" presStyleIdx="18" presStyleCnt="21"/>
      <dgm:spPr/>
    </dgm:pt>
    <dgm:pt modelId="{EA2A6E60-9E95-42DD-8F63-36FB40B48FB5}" type="pres">
      <dgm:prSet presAssocID="{0482FCFA-AC35-4E42-9EAD-4124C1310E9C}" presName="parallelogram6" presStyleLbl="alignNode1" presStyleIdx="19" presStyleCnt="21"/>
      <dgm:spPr/>
    </dgm:pt>
    <dgm:pt modelId="{456932C8-01EA-4869-8FBD-435775FC1172}" type="pres">
      <dgm:prSet presAssocID="{0482FCFA-AC35-4E42-9EAD-4124C1310E9C}" presName="parallelogram7" presStyleLbl="alignNode1" presStyleIdx="20" presStyleCnt="21"/>
      <dgm:spPr/>
    </dgm:pt>
  </dgm:ptLst>
  <dgm:cxnLst>
    <dgm:cxn modelId="{FF3AD8E0-08BA-4B4B-A4CC-137715C7B0A8}" type="presOf" srcId="{60171370-0E2C-4498-A620-FF4EFD366966}" destId="{B8960389-7310-4006-A227-4AF0361428B1}" srcOrd="0" destOrd="0" presId="urn:microsoft.com/office/officeart/2008/layout/VerticalAccentList"/>
    <dgm:cxn modelId="{D1AA20FC-34C5-40DC-8B9A-2F13A4FDA251}" type="presOf" srcId="{B93B4D08-CAD8-4BA3-8F0E-20DE44363684}" destId="{2B1D9BF4-208A-454E-8A84-3A8A46A1C77B}" srcOrd="0" destOrd="0" presId="urn:microsoft.com/office/officeart/2008/layout/VerticalAccentList"/>
    <dgm:cxn modelId="{81A59D0B-64BB-4FDC-A9C5-CA34B2BBC28C}" srcId="{B93B4D08-CAD8-4BA3-8F0E-20DE44363684}" destId="{60171370-0E2C-4498-A620-FF4EFD366966}" srcOrd="0" destOrd="0" parTransId="{DDA76446-CA10-4F02-ACAE-203216DD8E92}" sibTransId="{C6F012F7-EB2B-411E-B759-7FA3833A74BF}"/>
    <dgm:cxn modelId="{93CA4ABD-197E-450A-8E7C-CBDEB4DD5AA3}" srcId="{B93B4D08-CAD8-4BA3-8F0E-20DE44363684}" destId="{0482FCFA-AC35-4E42-9EAD-4124C1310E9C}" srcOrd="2" destOrd="0" parTransId="{3F9D0C79-9624-4CA5-AFDB-2B05FA25C7EB}" sibTransId="{BA7E5A56-B6A6-4EC6-8910-F07198AC5FF0}"/>
    <dgm:cxn modelId="{9ED107F9-79A9-41F7-BF77-FD9F3C74B1CC}" srcId="{B93B4D08-CAD8-4BA3-8F0E-20DE44363684}" destId="{A405616A-1CD3-4202-B816-A17A3B64A343}" srcOrd="1" destOrd="0" parTransId="{189470B6-C803-44C1-9D2C-F6F095346A4F}" sibTransId="{D9334AB5-7DE9-4ECD-93C1-CAA7B6E374A6}"/>
    <dgm:cxn modelId="{DACEF419-75EC-4BB8-9C31-ED423ABEE517}" type="presOf" srcId="{0482FCFA-AC35-4E42-9EAD-4124C1310E9C}" destId="{3A22C00E-1D57-4CF7-9B1C-941D26F55D07}" srcOrd="0" destOrd="0" presId="urn:microsoft.com/office/officeart/2008/layout/VerticalAccentList"/>
    <dgm:cxn modelId="{76CE98A0-9650-4B90-82C5-1731EC22772B}" type="presOf" srcId="{A405616A-1CD3-4202-B816-A17A3B64A343}" destId="{0B5B8ABD-0DDA-4AC2-B835-31A4FC73A274}" srcOrd="0" destOrd="0" presId="urn:microsoft.com/office/officeart/2008/layout/VerticalAccentList"/>
    <dgm:cxn modelId="{C34B5BEF-D6FE-4025-9AE6-CC780AE76D31}" type="presParOf" srcId="{2B1D9BF4-208A-454E-8A84-3A8A46A1C77B}" destId="{A91BF329-4981-48EC-9CB5-08B50C1C62A2}" srcOrd="0" destOrd="0" presId="urn:microsoft.com/office/officeart/2008/layout/VerticalAccentList"/>
    <dgm:cxn modelId="{50488A1D-1EDE-46D5-97EF-3C01BD9F573A}" type="presParOf" srcId="{A91BF329-4981-48EC-9CB5-08B50C1C62A2}" destId="{B8960389-7310-4006-A227-4AF0361428B1}" srcOrd="0" destOrd="0" presId="urn:microsoft.com/office/officeart/2008/layout/VerticalAccentList"/>
    <dgm:cxn modelId="{AB2274BA-9B82-4EFF-ADD6-973FB2F74795}" type="presParOf" srcId="{2B1D9BF4-208A-454E-8A84-3A8A46A1C77B}" destId="{BEB56323-67C5-4197-9CB2-60C658B99674}" srcOrd="1" destOrd="0" presId="urn:microsoft.com/office/officeart/2008/layout/VerticalAccentList"/>
    <dgm:cxn modelId="{E941B75B-3D91-4521-A48D-0161273E8646}" type="presParOf" srcId="{BEB56323-67C5-4197-9CB2-60C658B99674}" destId="{E4CA8435-92B6-43D3-8CAF-3C8340BF9069}" srcOrd="0" destOrd="0" presId="urn:microsoft.com/office/officeart/2008/layout/VerticalAccentList"/>
    <dgm:cxn modelId="{56C1170B-00D3-450B-9F98-C0918814E78F}" type="presParOf" srcId="{BEB56323-67C5-4197-9CB2-60C658B99674}" destId="{DA2217B5-78FA-4280-B897-3BA85C3DDEE4}" srcOrd="1" destOrd="0" presId="urn:microsoft.com/office/officeart/2008/layout/VerticalAccentList"/>
    <dgm:cxn modelId="{AFB6D743-B4E6-4A7F-B601-6CD1553ED03A}" type="presParOf" srcId="{BEB56323-67C5-4197-9CB2-60C658B99674}" destId="{EA0F57C1-1769-41F5-95FF-CA8AA997BEF8}" srcOrd="2" destOrd="0" presId="urn:microsoft.com/office/officeart/2008/layout/VerticalAccentList"/>
    <dgm:cxn modelId="{3A38B713-2C57-4A0F-84FF-E20F44823495}" type="presParOf" srcId="{BEB56323-67C5-4197-9CB2-60C658B99674}" destId="{404BBB76-5B1C-494F-95F5-D5AF85807FB8}" srcOrd="3" destOrd="0" presId="urn:microsoft.com/office/officeart/2008/layout/VerticalAccentList"/>
    <dgm:cxn modelId="{329B1C6B-F142-4973-812B-DD3ADB340FE0}" type="presParOf" srcId="{BEB56323-67C5-4197-9CB2-60C658B99674}" destId="{D160EFF1-A17D-4FE9-AF27-90CEDE6C9142}" srcOrd="4" destOrd="0" presId="urn:microsoft.com/office/officeart/2008/layout/VerticalAccentList"/>
    <dgm:cxn modelId="{E0E60D99-7DAE-4F82-8866-ADE58C7D028C}" type="presParOf" srcId="{BEB56323-67C5-4197-9CB2-60C658B99674}" destId="{C10C9A19-8398-464C-A3DE-B1E1449D7A71}" srcOrd="5" destOrd="0" presId="urn:microsoft.com/office/officeart/2008/layout/VerticalAccentList"/>
    <dgm:cxn modelId="{E16CC66D-FCFC-455E-91D1-5BE5527AB2D9}" type="presParOf" srcId="{BEB56323-67C5-4197-9CB2-60C658B99674}" destId="{D64BAE7C-892B-4131-A4F3-CE7323CD0238}" srcOrd="6" destOrd="0" presId="urn:microsoft.com/office/officeart/2008/layout/VerticalAccentList"/>
    <dgm:cxn modelId="{F1AD32BC-97F5-4EC2-9739-03D6CE7E6D69}" type="presParOf" srcId="{2B1D9BF4-208A-454E-8A84-3A8A46A1C77B}" destId="{29677265-4787-4260-AB30-AEA0B13DA062}" srcOrd="2" destOrd="0" presId="urn:microsoft.com/office/officeart/2008/layout/VerticalAccentList"/>
    <dgm:cxn modelId="{207BC9B8-243D-469E-9416-D720952BC75B}" type="presParOf" srcId="{2B1D9BF4-208A-454E-8A84-3A8A46A1C77B}" destId="{2A16674B-3AB0-4FBE-89D7-9E3ABB03E5B9}" srcOrd="3" destOrd="0" presId="urn:microsoft.com/office/officeart/2008/layout/VerticalAccentList"/>
    <dgm:cxn modelId="{FEA3EF42-894D-42D1-AF4D-7458EFDDE312}" type="presParOf" srcId="{2A16674B-3AB0-4FBE-89D7-9E3ABB03E5B9}" destId="{0B5B8ABD-0DDA-4AC2-B835-31A4FC73A274}" srcOrd="0" destOrd="0" presId="urn:microsoft.com/office/officeart/2008/layout/VerticalAccentList"/>
    <dgm:cxn modelId="{4B698D97-BD90-4DC5-8A63-E4F6974423BB}" type="presParOf" srcId="{2B1D9BF4-208A-454E-8A84-3A8A46A1C77B}" destId="{2F394A3E-E8EC-4310-9B83-2751D13FB283}" srcOrd="4" destOrd="0" presId="urn:microsoft.com/office/officeart/2008/layout/VerticalAccentList"/>
    <dgm:cxn modelId="{9FA74807-6269-4160-84DB-DE2A1113F665}" type="presParOf" srcId="{2F394A3E-E8EC-4310-9B83-2751D13FB283}" destId="{49676060-1F60-43FE-8F8B-1C74CBA3318C}" srcOrd="0" destOrd="0" presId="urn:microsoft.com/office/officeart/2008/layout/VerticalAccentList"/>
    <dgm:cxn modelId="{5CC80EA1-4147-47DA-AA4D-862AF1EC8B25}" type="presParOf" srcId="{2F394A3E-E8EC-4310-9B83-2751D13FB283}" destId="{333F2D22-C9A2-4962-813B-2DA40DCFA3EB}" srcOrd="1" destOrd="0" presId="urn:microsoft.com/office/officeart/2008/layout/VerticalAccentList"/>
    <dgm:cxn modelId="{76FFCB00-F4AB-473F-BB86-E06E7FA28CDE}" type="presParOf" srcId="{2F394A3E-E8EC-4310-9B83-2751D13FB283}" destId="{92834D77-5E0A-49D0-8ACF-CCD721A195F9}" srcOrd="2" destOrd="0" presId="urn:microsoft.com/office/officeart/2008/layout/VerticalAccentList"/>
    <dgm:cxn modelId="{94D359E0-0F8B-4BAC-80E4-64ED0855CFA5}" type="presParOf" srcId="{2F394A3E-E8EC-4310-9B83-2751D13FB283}" destId="{4C879C17-9F4E-4DDB-9BC0-FEA6644F3ED7}" srcOrd="3" destOrd="0" presId="urn:microsoft.com/office/officeart/2008/layout/VerticalAccentList"/>
    <dgm:cxn modelId="{327CE7A3-CBB6-4DF3-B1C8-4E26A699966E}" type="presParOf" srcId="{2F394A3E-E8EC-4310-9B83-2751D13FB283}" destId="{EEEEAE7D-1766-4862-A7FD-521F6C89D7A1}" srcOrd="4" destOrd="0" presId="urn:microsoft.com/office/officeart/2008/layout/VerticalAccentList"/>
    <dgm:cxn modelId="{4A7DA50C-34AF-426F-BD31-256F890644DA}" type="presParOf" srcId="{2F394A3E-E8EC-4310-9B83-2751D13FB283}" destId="{F5B8A586-EE73-4FEC-94EA-097FEE29795C}" srcOrd="5" destOrd="0" presId="urn:microsoft.com/office/officeart/2008/layout/VerticalAccentList"/>
    <dgm:cxn modelId="{08BC588A-1BA4-45A2-94A3-1A051E009175}" type="presParOf" srcId="{2F394A3E-E8EC-4310-9B83-2751D13FB283}" destId="{9CA87DA5-EA4B-406D-A967-E334E42096BE}" srcOrd="6" destOrd="0" presId="urn:microsoft.com/office/officeart/2008/layout/VerticalAccentList"/>
    <dgm:cxn modelId="{E19C15F2-0EB4-4D6D-82DA-26DEB2D3D164}" type="presParOf" srcId="{2B1D9BF4-208A-454E-8A84-3A8A46A1C77B}" destId="{F18B70B9-902C-4365-AF4D-7668230E68AB}" srcOrd="5" destOrd="0" presId="urn:microsoft.com/office/officeart/2008/layout/VerticalAccentList"/>
    <dgm:cxn modelId="{CCE55BB3-D287-4B06-886A-178EA193D1F9}" type="presParOf" srcId="{2B1D9BF4-208A-454E-8A84-3A8A46A1C77B}" destId="{0B7C13D6-403F-4D0D-9944-07DDF6EC605B}" srcOrd="6" destOrd="0" presId="urn:microsoft.com/office/officeart/2008/layout/VerticalAccentList"/>
    <dgm:cxn modelId="{50DBB229-E243-4E9C-A24D-ACF3C42C91AC}" type="presParOf" srcId="{0B7C13D6-403F-4D0D-9944-07DDF6EC605B}" destId="{3A22C00E-1D57-4CF7-9B1C-941D26F55D07}" srcOrd="0" destOrd="0" presId="urn:microsoft.com/office/officeart/2008/layout/VerticalAccentList"/>
    <dgm:cxn modelId="{1F5F6ECF-64E2-448F-8D92-B310DDAD04B8}" type="presParOf" srcId="{2B1D9BF4-208A-454E-8A84-3A8A46A1C77B}" destId="{5EC09CA8-8A01-44C4-8FF5-348738F3676E}" srcOrd="7" destOrd="0" presId="urn:microsoft.com/office/officeart/2008/layout/VerticalAccentList"/>
    <dgm:cxn modelId="{E08597FD-A6C0-4EF1-B5CF-05BCCA96E37D}" type="presParOf" srcId="{5EC09CA8-8A01-44C4-8FF5-348738F3676E}" destId="{1979E3A1-4B95-4040-A6F7-96B3697131FC}" srcOrd="0" destOrd="0" presId="urn:microsoft.com/office/officeart/2008/layout/VerticalAccentList"/>
    <dgm:cxn modelId="{736FFDFA-4217-431E-AEA8-C15FEBAB88F9}" type="presParOf" srcId="{5EC09CA8-8A01-44C4-8FF5-348738F3676E}" destId="{3E204415-A930-4A99-ADF7-0D598290FFA1}" srcOrd="1" destOrd="0" presId="urn:microsoft.com/office/officeart/2008/layout/VerticalAccentList"/>
    <dgm:cxn modelId="{2A3ADCCC-C56A-48CD-B538-6EFBB33F8F86}" type="presParOf" srcId="{5EC09CA8-8A01-44C4-8FF5-348738F3676E}" destId="{9503D279-DBD1-4315-A49E-126D4CA16C4F}" srcOrd="2" destOrd="0" presId="urn:microsoft.com/office/officeart/2008/layout/VerticalAccentList"/>
    <dgm:cxn modelId="{E6C19049-6739-4A2B-BA9B-60D5D666C738}" type="presParOf" srcId="{5EC09CA8-8A01-44C4-8FF5-348738F3676E}" destId="{3EBC488E-EF5B-47B4-8F31-7AD86454AD32}" srcOrd="3" destOrd="0" presId="urn:microsoft.com/office/officeart/2008/layout/VerticalAccentList"/>
    <dgm:cxn modelId="{4185B7CD-6D78-4E3D-9A97-815AA48780D0}" type="presParOf" srcId="{5EC09CA8-8A01-44C4-8FF5-348738F3676E}" destId="{D142B1CD-5465-4212-B985-B46290FDD65F}" srcOrd="4" destOrd="0" presId="urn:microsoft.com/office/officeart/2008/layout/VerticalAccentList"/>
    <dgm:cxn modelId="{61DD723D-AA5B-411B-9C14-3624E8C70EBD}" type="presParOf" srcId="{5EC09CA8-8A01-44C4-8FF5-348738F3676E}" destId="{EA2A6E60-9E95-42DD-8F63-36FB40B48FB5}" srcOrd="5" destOrd="0" presId="urn:microsoft.com/office/officeart/2008/layout/VerticalAccentList"/>
    <dgm:cxn modelId="{FDB69670-DB62-4CDD-AF03-7133CF86C8C6}" type="presParOf" srcId="{5EC09CA8-8A01-44C4-8FF5-348738F3676E}" destId="{456932C8-01EA-4869-8FBD-435775FC117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22A0C9-8B40-47A4-96FA-EED1BDC1A217}" type="presOf" srcId="{594FCBE9-3BC4-43E8-8A2D-06E860ADB62E}" destId="{D781A72D-8839-4D90-8EDC-0EDA57CBE867}" srcOrd="0" destOrd="0" presId="urn:microsoft.com/office/officeart/2005/8/layout/target3"/>
    <dgm:cxn modelId="{B8C1EDB9-69E2-4CF7-88F7-39387AB86967}" type="presOf" srcId="{594FCBE9-3BC4-43E8-8A2D-06E860ADB62E}" destId="{F683AA96-E4D1-48DA-8EF9-F756E110FE96}" srcOrd="1" destOrd="0" presId="urn:microsoft.com/office/officeart/2005/8/layout/target3"/>
    <dgm:cxn modelId="{81D2C525-20DE-4F25-B85B-6D4C8FE86254}" type="presOf" srcId="{A7E693E8-C008-4103-AAAC-AE4B5DCAF5BE}" destId="{3E589276-C895-43DC-B1BD-B37854145C04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68F584BC-6D83-4D9A-821C-4C4825570211}" type="presParOf" srcId="{3E589276-C895-43DC-B1BD-B37854145C04}" destId="{ED272514-F467-49F5-98E4-59F37CF3AD86}" srcOrd="0" destOrd="0" presId="urn:microsoft.com/office/officeart/2005/8/layout/target3"/>
    <dgm:cxn modelId="{EADEC3A6-3D22-43D6-8F8D-35F81EE25784}" type="presParOf" srcId="{3E589276-C895-43DC-B1BD-B37854145C04}" destId="{AF9AAD9C-70AE-463D-ACD0-A4AF762E708E}" srcOrd="1" destOrd="0" presId="urn:microsoft.com/office/officeart/2005/8/layout/target3"/>
    <dgm:cxn modelId="{DB77F457-671D-456A-945F-57AD72F10714}" type="presParOf" srcId="{3E589276-C895-43DC-B1BD-B37854145C04}" destId="{D781A72D-8839-4D90-8EDC-0EDA57CBE867}" srcOrd="2" destOrd="0" presId="urn:microsoft.com/office/officeart/2005/8/layout/target3"/>
    <dgm:cxn modelId="{701D017E-C9BB-4AA6-A88E-E17EF8CEAF9C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B5CE99-B6B3-461A-84AE-808BA3DD08BE}" type="presOf" srcId="{DDB7A156-ECB6-4A0E-8B60-2745AAC7B761}" destId="{6DE9C95A-2095-463D-A453-7B93EC3EB75E}" srcOrd="0" destOrd="0" presId="urn:microsoft.com/office/officeart/2005/8/layout/target3"/>
    <dgm:cxn modelId="{B119CDB2-B5A8-47FB-8D14-CA94B01F6E45}" type="presOf" srcId="{DDB7A156-ECB6-4A0E-8B60-2745AAC7B761}" destId="{D874C7CB-A6E3-4453-B56D-92B228929CD3}" srcOrd="1" destOrd="0" presId="urn:microsoft.com/office/officeart/2005/8/layout/target3"/>
    <dgm:cxn modelId="{27834CD2-2BDC-43FC-96B7-E3281C7D2E14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371D602C-4B8E-4C56-97BD-DD2404733E88}" type="presParOf" srcId="{ADE3C625-385A-43E1-95F2-06A28A32C72C}" destId="{83C11092-4AB7-4635-BA83-D6A599A5C010}" srcOrd="0" destOrd="0" presId="urn:microsoft.com/office/officeart/2005/8/layout/target3"/>
    <dgm:cxn modelId="{14ACD92B-232C-40E3-BE23-75B60286EAC6}" type="presParOf" srcId="{ADE3C625-385A-43E1-95F2-06A28A32C72C}" destId="{2FFB89E6-21DD-456F-AE44-5A7828338A25}" srcOrd="1" destOrd="0" presId="urn:microsoft.com/office/officeart/2005/8/layout/target3"/>
    <dgm:cxn modelId="{AEA10EA8-7CA8-40B9-BCE0-06B3A83EB88B}" type="presParOf" srcId="{ADE3C625-385A-43E1-95F2-06A28A32C72C}" destId="{6DE9C95A-2095-463D-A453-7B93EC3EB75E}" srcOrd="2" destOrd="0" presId="urn:microsoft.com/office/officeart/2005/8/layout/target3"/>
    <dgm:cxn modelId="{0E298D82-88DF-4131-9E60-847042F72E5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87C8CA-3749-40AA-804C-C4F205BE052F}" type="presOf" srcId="{8DBDA98C-575C-4A12-A73F-045FC0CF38CB}" destId="{908CBAC7-6E19-443B-BD49-06E192092687}" srcOrd="1" destOrd="0" presId="urn:microsoft.com/office/officeart/2005/8/layout/target3"/>
    <dgm:cxn modelId="{6AE5E6CE-41E6-4383-BF32-0DE423462364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CE0F6C1F-7BFB-465B-B021-596CA3D48DC5}" type="presOf" srcId="{8DBDA98C-575C-4A12-A73F-045FC0CF38CB}" destId="{84EFF2D0-AFD4-4EDA-A1E6-288DD1C22CCA}" srcOrd="0" destOrd="0" presId="urn:microsoft.com/office/officeart/2005/8/layout/target3"/>
    <dgm:cxn modelId="{B0F82326-727B-493D-A387-84A0E97480E8}" type="presParOf" srcId="{0D837139-AB6A-440E-900D-2703196567DF}" destId="{072044CD-4CBE-4867-BEAE-F6E53F22D21A}" srcOrd="0" destOrd="0" presId="urn:microsoft.com/office/officeart/2005/8/layout/target3"/>
    <dgm:cxn modelId="{9589B75F-F3F6-41AD-ADD3-8BC7AEF77D0B}" type="presParOf" srcId="{0D837139-AB6A-440E-900D-2703196567DF}" destId="{D9033BA0-769A-4179-8EAB-C2BE9412DF01}" srcOrd="1" destOrd="0" presId="urn:microsoft.com/office/officeart/2005/8/layout/target3"/>
    <dgm:cxn modelId="{9B7C3AFF-223C-4F13-8408-1931FB072CA4}" type="presParOf" srcId="{0D837139-AB6A-440E-900D-2703196567DF}" destId="{84EFF2D0-AFD4-4EDA-A1E6-288DD1C22CCA}" srcOrd="2" destOrd="0" presId="urn:microsoft.com/office/officeart/2005/8/layout/target3"/>
    <dgm:cxn modelId="{902A0E8A-AE19-4569-9667-84DDDE6C689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 a Database using mySQL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Connect</a:t>
          </a:r>
          <a:r>
            <a:rPr lang="en-IN" baseline="0" dirty="0" smtClean="0"/>
            <a:t> frontend to Backend.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BEA0C6A9-5A3A-4557-ABDD-8B27BC6E1DF6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4610EC68-DE35-4DF1-B556-D13A0FE77C56}" type="presOf" srcId="{ED5DDCEF-BB71-4775-87B3-A0E83D473EEC}" destId="{F3A372DA-0AAE-4BDF-A4A6-B51B3EAB5535}" srcOrd="0" destOrd="0" presId="urn:microsoft.com/office/officeart/2009/3/layout/SubStepProcess"/>
    <dgm:cxn modelId="{EECA459B-EF17-48AB-9511-2EAB337EFB8F}" type="presOf" srcId="{536E788D-5B44-4535-A54E-7AA036DE1212}" destId="{5C4F1472-1882-4B50-83D7-4D59910A42AD}" srcOrd="0" destOrd="0" presId="urn:microsoft.com/office/officeart/2009/3/layout/SubStepProcess"/>
    <dgm:cxn modelId="{AD925E50-87B8-4920-8DDB-B301C385D42C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DF6A277A-6538-4356-9647-34BD5F079ACF}" type="presParOf" srcId="{5C4F1472-1882-4B50-83D7-4D59910A42AD}" destId="{F3A372DA-0AAE-4BDF-A4A6-B51B3EAB5535}" srcOrd="0" destOrd="0" presId="urn:microsoft.com/office/officeart/2009/3/layout/SubStepProcess"/>
    <dgm:cxn modelId="{DB46481A-543B-4ED2-9596-4E9967117586}" type="presParOf" srcId="{5C4F1472-1882-4B50-83D7-4D59910A42AD}" destId="{B7E084A5-1F88-44FE-91EE-CA3285496699}" srcOrd="1" destOrd="0" presId="urn:microsoft.com/office/officeart/2009/3/layout/SubStepProcess"/>
    <dgm:cxn modelId="{C4622590-429B-404A-9CFA-2BD568E27A9E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  <dgm:t>
        <a:bodyPr/>
        <a:lstStyle/>
        <a:p>
          <a:endParaRPr lang="en-IN"/>
        </a:p>
      </dgm:t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  <dgm:t>
        <a:bodyPr/>
        <a:lstStyle/>
        <a:p>
          <a:endParaRPr lang="en-IN"/>
        </a:p>
      </dgm:t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C937A7-7D0B-4ACC-AB2C-64B32B802491}" type="pres">
      <dgm:prSet presAssocID="{CB3BF1F6-7D1A-4620-9F44-FEB76EB7F90C}" presName="spaceBetweenRectangles" presStyleCnt="0"/>
      <dgm:spPr/>
      <dgm:t>
        <a:bodyPr/>
        <a:lstStyle/>
        <a:p>
          <a:endParaRPr lang="en-IN"/>
        </a:p>
      </dgm:t>
    </dgm:pt>
    <dgm:pt modelId="{AE6FEF46-FD16-413B-B26A-972C3AA964E1}" type="pres">
      <dgm:prSet presAssocID="{FE15E297-CB3C-4835-BCA8-2B7F5A7C5356}" presName="parentLin" presStyleCnt="0"/>
      <dgm:spPr/>
      <dgm:t>
        <a:bodyPr/>
        <a:lstStyle/>
        <a:p>
          <a:endParaRPr lang="en-IN"/>
        </a:p>
      </dgm:t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  <dgm:t>
        <a:bodyPr/>
        <a:lstStyle/>
        <a:p>
          <a:endParaRPr lang="en-IN"/>
        </a:p>
      </dgm:t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0A009-825C-4B51-A8B8-380E621E250D}" type="pres">
      <dgm:prSet presAssocID="{0E461A85-F0C9-4248-B27F-514E12C45606}" presName="spaceBetweenRectangles" presStyleCnt="0"/>
      <dgm:spPr/>
      <dgm:t>
        <a:bodyPr/>
        <a:lstStyle/>
        <a:p>
          <a:endParaRPr lang="en-IN"/>
        </a:p>
      </dgm:t>
    </dgm:pt>
    <dgm:pt modelId="{69C49CE9-7170-415F-ADED-E9DF3E2FB188}" type="pres">
      <dgm:prSet presAssocID="{48912A0A-A94E-4044-B10B-FBB450A69596}" presName="parentLin" presStyleCnt="0"/>
      <dgm:spPr/>
      <dgm:t>
        <a:bodyPr/>
        <a:lstStyle/>
        <a:p>
          <a:endParaRPr lang="en-IN"/>
        </a:p>
      </dgm:t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  <dgm:t>
        <a:bodyPr/>
        <a:lstStyle/>
        <a:p>
          <a:endParaRPr lang="en-IN"/>
        </a:p>
      </dgm:t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Linked it to other 4 pages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D92829BF-65F0-49A5-87A6-62B3281A511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</a:p>
      </dgm:t>
    </dgm:pt>
    <dgm:pt modelId="{D4913641-7810-4989-92AE-6B4C5DE2800B}" type="parTrans" cxnId="{E56011F2-7DB5-44A3-9EAB-2EDEBF0658F0}">
      <dgm:prSet/>
      <dgm:spPr/>
      <dgm:t>
        <a:bodyPr/>
        <a:lstStyle/>
        <a:p>
          <a:endParaRPr lang="en-IN"/>
        </a:p>
      </dgm:t>
    </dgm:pt>
    <dgm:pt modelId="{F393B249-699D-456C-97C3-939242088361}" type="sibTrans" cxnId="{E56011F2-7DB5-44A3-9EAB-2EDEBF0658F0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Created a Main Page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F6B283A5-E6FD-43B8-A229-79DAB705429F}" type="pres">
      <dgm:prSet presAssocID="{D92829BF-65F0-49A5-87A6-62B3281A5115}" presName="horz2" presStyleCnt="0"/>
      <dgm:spPr/>
    </dgm:pt>
    <dgm:pt modelId="{84E95494-A145-4493-8E61-9E7A2B39DAD3}" type="pres">
      <dgm:prSet presAssocID="{D92829BF-65F0-49A5-87A6-62B3281A5115}" presName="horzSpace2" presStyleCnt="0"/>
      <dgm:spPr/>
    </dgm:pt>
    <dgm:pt modelId="{4AABE06E-4899-4989-8798-1A54774DE25D}" type="pres">
      <dgm:prSet presAssocID="{D92829BF-65F0-49A5-87A6-62B3281A5115}" presName="tx2" presStyleLbl="revTx" presStyleIdx="4" presStyleCnt="5"/>
      <dgm:spPr/>
      <dgm:t>
        <a:bodyPr/>
        <a:lstStyle/>
        <a:p>
          <a:endParaRPr lang="en-IN"/>
        </a:p>
      </dgm:t>
    </dgm:pt>
    <dgm:pt modelId="{D0CC763B-2EB5-4950-9895-B5DFBD4AC57D}" type="pres">
      <dgm:prSet presAssocID="{D92829BF-65F0-49A5-87A6-62B3281A5115}" presName="vert2" presStyleCnt="0"/>
      <dgm:spPr/>
    </dgm:pt>
    <dgm:pt modelId="{6011732D-7140-4D17-A5F5-7B0176B2E3A3}" type="pres">
      <dgm:prSet presAssocID="{D92829BF-65F0-49A5-87A6-62B3281A5115}" presName="thinLine2b" presStyleLbl="callout" presStyleIdx="3" presStyleCnt="4"/>
      <dgm:spPr/>
    </dgm:pt>
    <dgm:pt modelId="{CA73D76D-3A41-44E9-97BB-3EAC1AC5E4C3}" type="pres">
      <dgm:prSet presAssocID="{D92829BF-65F0-49A5-87A6-62B3281A5115}" presName="vertSpace2b" presStyleCnt="0"/>
      <dgm:spPr/>
    </dgm:pt>
  </dgm:ptLst>
  <dgm:cxnLst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935AA9E1-DF43-4048-AA03-E3A67ABF2A21}" type="presOf" srcId="{9AFFAAA1-EB24-477E-B7BA-403453240BEF}" destId="{AEA29848-0808-46B8-8F86-98ECE6493C5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E56011F2-7DB5-44A3-9EAB-2EDEBF0658F0}" srcId="{9C943E6C-D719-4191-B72E-AF7BEB27FA7D}" destId="{D92829BF-65F0-49A5-87A6-62B3281A5115}" srcOrd="3" destOrd="0" parTransId="{D4913641-7810-4989-92AE-6B4C5DE2800B}" sibTransId="{F393B249-699D-456C-97C3-939242088361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F85556C-9847-4A78-A726-71189A6DB039}" type="presOf" srcId="{D92829BF-65F0-49A5-87A6-62B3281A5115}" destId="{4AABE06E-4899-4989-8798-1A54774DE25D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FF7222A8-9256-4B01-AD21-BBD69EB2A9E7}" type="presParOf" srcId="{951E96CB-C5B9-407E-91A2-B700E636AE0A}" destId="{325BE970-C13E-440C-8A2D-A9720DCD6B35}" srcOrd="0" destOrd="0" presId="urn:microsoft.com/office/officeart/2008/layout/LinedList"/>
    <dgm:cxn modelId="{7CCAD981-D985-4BAA-9B87-C2139CC0535C}" type="presParOf" srcId="{951E96CB-C5B9-407E-91A2-B700E636AE0A}" destId="{9D7802B9-80B0-4D47-AF00-F2FBEAC8DB79}" srcOrd="1" destOrd="0" presId="urn:microsoft.com/office/officeart/2008/layout/LinedList"/>
    <dgm:cxn modelId="{B9818E6D-012C-4076-AAE4-43291975CD5F}" type="presParOf" srcId="{9D7802B9-80B0-4D47-AF00-F2FBEAC8DB79}" destId="{5405B922-F7FC-4D1F-AFDA-E9B3E203704B}" srcOrd="0" destOrd="0" presId="urn:microsoft.com/office/officeart/2008/layout/LinedList"/>
    <dgm:cxn modelId="{A726DE1E-3DBE-4D4A-A7E1-AC6F29879604}" type="presParOf" srcId="{9D7802B9-80B0-4D47-AF00-F2FBEAC8DB79}" destId="{AEA29848-0808-46B8-8F86-98ECE6493C53}" srcOrd="1" destOrd="0" presId="urn:microsoft.com/office/officeart/2008/layout/LinedList"/>
    <dgm:cxn modelId="{D0F56F82-7904-4EB6-9494-8F3359ADD4FE}" type="presParOf" srcId="{9D7802B9-80B0-4D47-AF00-F2FBEAC8DB79}" destId="{94D57183-2842-4122-ACD8-A05A570E8499}" srcOrd="2" destOrd="0" presId="urn:microsoft.com/office/officeart/2008/layout/LinedList"/>
    <dgm:cxn modelId="{1E9E8A60-6D9C-4EC4-900E-1BF9597A963D}" type="presParOf" srcId="{951E96CB-C5B9-407E-91A2-B700E636AE0A}" destId="{53ED1A06-A408-4771-818A-686E6904CF1D}" srcOrd="2" destOrd="0" presId="urn:microsoft.com/office/officeart/2008/layout/LinedList"/>
    <dgm:cxn modelId="{F7357A0F-0DA0-4AFF-B3F8-DF56BFA66954}" type="presParOf" srcId="{951E96CB-C5B9-407E-91A2-B700E636AE0A}" destId="{79B96677-12B6-4B11-ABEC-0E8728D70F32}" srcOrd="3" destOrd="0" presId="urn:microsoft.com/office/officeart/2008/layout/LinedList"/>
    <dgm:cxn modelId="{782CFF42-5042-46D7-B25A-20A7AAA80F8A}" type="presParOf" srcId="{951E96CB-C5B9-407E-91A2-B700E636AE0A}" destId="{F7C2EDF6-DA8E-485A-A6CC-7480BF01AC4F}" srcOrd="4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5" destOrd="0" presId="urn:microsoft.com/office/officeart/2008/layout/LinedList"/>
    <dgm:cxn modelId="{293CE0FE-F6D6-4F1C-884F-00B43A1F23FA}" type="presParOf" srcId="{951E96CB-C5B9-407E-91A2-B700E636AE0A}" destId="{038D81B2-BAD3-422F-937B-2A5190C1D2CF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  <dgm:cxn modelId="{70027494-09CA-4EB1-B60A-EA234B7B01F9}" type="presParOf" srcId="{951E96CB-C5B9-407E-91A2-B700E636AE0A}" destId="{F6B283A5-E6FD-43B8-A229-79DAB705429F}" srcOrd="10" destOrd="0" presId="urn:microsoft.com/office/officeart/2008/layout/LinedList"/>
    <dgm:cxn modelId="{5564F409-BFA3-47A6-814E-3851E9F5A3AA}" type="presParOf" srcId="{F6B283A5-E6FD-43B8-A229-79DAB705429F}" destId="{84E95494-A145-4493-8E61-9E7A2B39DAD3}" srcOrd="0" destOrd="0" presId="urn:microsoft.com/office/officeart/2008/layout/LinedList"/>
    <dgm:cxn modelId="{EAF5B976-E7D2-402A-B9EA-1582F7EDDE87}" type="presParOf" srcId="{F6B283A5-E6FD-43B8-A229-79DAB705429F}" destId="{4AABE06E-4899-4989-8798-1A54774DE25D}" srcOrd="1" destOrd="0" presId="urn:microsoft.com/office/officeart/2008/layout/LinedList"/>
    <dgm:cxn modelId="{E0B965D3-8334-47F3-950C-9F56DA70D534}" type="presParOf" srcId="{F6B283A5-E6FD-43B8-A229-79DAB705429F}" destId="{D0CC763B-2EB5-4950-9895-B5DFBD4AC57D}" srcOrd="2" destOrd="0" presId="urn:microsoft.com/office/officeart/2008/layout/LinedList"/>
    <dgm:cxn modelId="{7B56F976-35CE-4613-B4FE-3C1E3D43CB17}" type="presParOf" srcId="{951E96CB-C5B9-407E-91A2-B700E636AE0A}" destId="{6011732D-7140-4D17-A5F5-7B0176B2E3A3}" srcOrd="11" destOrd="0" presId="urn:microsoft.com/office/officeart/2008/layout/LinedList"/>
    <dgm:cxn modelId="{969BC4E4-0089-48CC-B489-D447612D4D42}" type="presParOf" srcId="{951E96CB-C5B9-407E-91A2-B700E636AE0A}" destId="{CA73D76D-3A41-44E9-97BB-3EAC1AC5E4C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0389-7310-4006-A227-4AF0361428B1}">
      <dsp:nvSpPr>
        <dsp:cNvPr id="0" name=""/>
        <dsp:cNvSpPr/>
      </dsp:nvSpPr>
      <dsp:spPr>
        <a:xfrm>
          <a:off x="557250" y="210206"/>
          <a:ext cx="10030510" cy="91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Validation is done for all the pages</a:t>
          </a:r>
          <a:endParaRPr lang="en-IN" sz="3200" kern="1200" dirty="0"/>
        </a:p>
      </dsp:txBody>
      <dsp:txXfrm>
        <a:off x="557250" y="210206"/>
        <a:ext cx="10030510" cy="911864"/>
      </dsp:txXfrm>
    </dsp:sp>
    <dsp:sp modelId="{E4CA8435-92B6-43D3-8CAF-3C8340BF9069}">
      <dsp:nvSpPr>
        <dsp:cNvPr id="0" name=""/>
        <dsp:cNvSpPr/>
      </dsp:nvSpPr>
      <dsp:spPr>
        <a:xfrm>
          <a:off x="557250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217B5-78FA-4280-B897-3BA85C3DDEE4}">
      <dsp:nvSpPr>
        <dsp:cNvPr id="0" name=""/>
        <dsp:cNvSpPr/>
      </dsp:nvSpPr>
      <dsp:spPr>
        <a:xfrm>
          <a:off x="1972667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F57C1-1769-41F5-95FF-CA8AA997BEF8}">
      <dsp:nvSpPr>
        <dsp:cNvPr id="0" name=""/>
        <dsp:cNvSpPr/>
      </dsp:nvSpPr>
      <dsp:spPr>
        <a:xfrm>
          <a:off x="3388083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BB76-5B1C-494F-95F5-D5AF85807FB8}">
      <dsp:nvSpPr>
        <dsp:cNvPr id="0" name=""/>
        <dsp:cNvSpPr/>
      </dsp:nvSpPr>
      <dsp:spPr>
        <a:xfrm>
          <a:off x="4803500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0EFF1-A17D-4FE9-AF27-90CEDE6C9142}">
      <dsp:nvSpPr>
        <dsp:cNvPr id="0" name=""/>
        <dsp:cNvSpPr/>
      </dsp:nvSpPr>
      <dsp:spPr>
        <a:xfrm>
          <a:off x="6218916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9A19-8398-464C-A3DE-B1E1449D7A71}">
      <dsp:nvSpPr>
        <dsp:cNvPr id="0" name=""/>
        <dsp:cNvSpPr/>
      </dsp:nvSpPr>
      <dsp:spPr>
        <a:xfrm>
          <a:off x="7634333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BAE7C-892B-4131-A4F3-CE7323CD0238}">
      <dsp:nvSpPr>
        <dsp:cNvPr id="0" name=""/>
        <dsp:cNvSpPr/>
      </dsp:nvSpPr>
      <dsp:spPr>
        <a:xfrm>
          <a:off x="9049749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8ABD-0DDA-4AC2-B835-31A4FC73A274}">
      <dsp:nvSpPr>
        <dsp:cNvPr id="0" name=""/>
        <dsp:cNvSpPr/>
      </dsp:nvSpPr>
      <dsp:spPr>
        <a:xfrm>
          <a:off x="557250" y="1424652"/>
          <a:ext cx="10030510" cy="91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Navigation bar is made common to all the pages</a:t>
          </a:r>
          <a:endParaRPr lang="en-IN" sz="3200" kern="1200" dirty="0"/>
        </a:p>
      </dsp:txBody>
      <dsp:txXfrm>
        <a:off x="557250" y="1424652"/>
        <a:ext cx="10030510" cy="911864"/>
      </dsp:txXfrm>
    </dsp:sp>
    <dsp:sp modelId="{49676060-1F60-43FE-8F8B-1C74CBA3318C}">
      <dsp:nvSpPr>
        <dsp:cNvPr id="0" name=""/>
        <dsp:cNvSpPr/>
      </dsp:nvSpPr>
      <dsp:spPr>
        <a:xfrm>
          <a:off x="557250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2D22-C9A2-4962-813B-2DA40DCFA3EB}">
      <dsp:nvSpPr>
        <dsp:cNvPr id="0" name=""/>
        <dsp:cNvSpPr/>
      </dsp:nvSpPr>
      <dsp:spPr>
        <a:xfrm>
          <a:off x="1972667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4D77-5E0A-49D0-8ACF-CCD721A195F9}">
      <dsp:nvSpPr>
        <dsp:cNvPr id="0" name=""/>
        <dsp:cNvSpPr/>
      </dsp:nvSpPr>
      <dsp:spPr>
        <a:xfrm>
          <a:off x="3388083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9C17-9F4E-4DDB-9BC0-FEA6644F3ED7}">
      <dsp:nvSpPr>
        <dsp:cNvPr id="0" name=""/>
        <dsp:cNvSpPr/>
      </dsp:nvSpPr>
      <dsp:spPr>
        <a:xfrm>
          <a:off x="4803500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EAE7D-1766-4862-A7FD-521F6C89D7A1}">
      <dsp:nvSpPr>
        <dsp:cNvPr id="0" name=""/>
        <dsp:cNvSpPr/>
      </dsp:nvSpPr>
      <dsp:spPr>
        <a:xfrm>
          <a:off x="6218916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A586-EE73-4FEC-94EA-097FEE29795C}">
      <dsp:nvSpPr>
        <dsp:cNvPr id="0" name=""/>
        <dsp:cNvSpPr/>
      </dsp:nvSpPr>
      <dsp:spPr>
        <a:xfrm>
          <a:off x="7634333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87DA5-EA4B-406D-A967-E334E42096BE}">
      <dsp:nvSpPr>
        <dsp:cNvPr id="0" name=""/>
        <dsp:cNvSpPr/>
      </dsp:nvSpPr>
      <dsp:spPr>
        <a:xfrm>
          <a:off x="9049749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2C00E-1D57-4CF7-9B1C-941D26F55D07}">
      <dsp:nvSpPr>
        <dsp:cNvPr id="0" name=""/>
        <dsp:cNvSpPr/>
      </dsp:nvSpPr>
      <dsp:spPr>
        <a:xfrm>
          <a:off x="557250" y="2639098"/>
          <a:ext cx="10030510" cy="91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Auto fill for some columns is done</a:t>
          </a:r>
          <a:endParaRPr lang="en-IN" sz="3200" kern="1200" dirty="0"/>
        </a:p>
      </dsp:txBody>
      <dsp:txXfrm>
        <a:off x="557250" y="2639098"/>
        <a:ext cx="10030510" cy="911864"/>
      </dsp:txXfrm>
    </dsp:sp>
    <dsp:sp modelId="{1979E3A1-4B95-4040-A6F7-96B3697131FC}">
      <dsp:nvSpPr>
        <dsp:cNvPr id="0" name=""/>
        <dsp:cNvSpPr/>
      </dsp:nvSpPr>
      <dsp:spPr>
        <a:xfrm>
          <a:off x="557250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4415-A930-4A99-ADF7-0D598290FFA1}">
      <dsp:nvSpPr>
        <dsp:cNvPr id="0" name=""/>
        <dsp:cNvSpPr/>
      </dsp:nvSpPr>
      <dsp:spPr>
        <a:xfrm>
          <a:off x="1972667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3D279-DBD1-4315-A49E-126D4CA16C4F}">
      <dsp:nvSpPr>
        <dsp:cNvPr id="0" name=""/>
        <dsp:cNvSpPr/>
      </dsp:nvSpPr>
      <dsp:spPr>
        <a:xfrm>
          <a:off x="3388083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C488E-EF5B-47B4-8F31-7AD86454AD32}">
      <dsp:nvSpPr>
        <dsp:cNvPr id="0" name=""/>
        <dsp:cNvSpPr/>
      </dsp:nvSpPr>
      <dsp:spPr>
        <a:xfrm>
          <a:off x="4803500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2B1CD-5465-4212-B985-B46290FDD65F}">
      <dsp:nvSpPr>
        <dsp:cNvPr id="0" name=""/>
        <dsp:cNvSpPr/>
      </dsp:nvSpPr>
      <dsp:spPr>
        <a:xfrm>
          <a:off x="6218916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E60-9E95-42DD-8F63-36FB40B48FB5}">
      <dsp:nvSpPr>
        <dsp:cNvPr id="0" name=""/>
        <dsp:cNvSpPr/>
      </dsp:nvSpPr>
      <dsp:spPr>
        <a:xfrm>
          <a:off x="7634333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32C8-01EA-4869-8FBD-435775FC1172}">
      <dsp:nvSpPr>
        <dsp:cNvPr id="0" name=""/>
        <dsp:cNvSpPr/>
      </dsp:nvSpPr>
      <dsp:spPr>
        <a:xfrm>
          <a:off x="9049749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Create a Database using mySQL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Connect</a:t>
          </a:r>
          <a:r>
            <a:rPr lang="en-IN" sz="3500" kern="1200" baseline="0" dirty="0" smtClean="0"/>
            <a:t> frontend to Backend.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dirty="0" smtClean="0"/>
            <a:t>Revamping previous pages CSS</a:t>
          </a:r>
        </a:p>
      </dsp:txBody>
      <dsp:txXfrm>
        <a:off x="7739526" y="738111"/>
        <a:ext cx="2547901" cy="2547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Create</a:t>
          </a:r>
          <a:r>
            <a:rPr lang="en-IN" sz="3400" kern="1200" baseline="0" dirty="0" smtClean="0"/>
            <a:t> a homepage.</a:t>
          </a:r>
          <a:endParaRPr lang="en-IN" sz="34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Implement CSS for the home page</a:t>
          </a:r>
          <a:endParaRPr lang="en-IN" sz="34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Link</a:t>
          </a:r>
          <a:r>
            <a:rPr lang="en-IN" sz="3400" kern="1200" baseline="0" dirty="0" smtClean="0"/>
            <a:t> the home page to other 4 pages.</a:t>
          </a:r>
        </a:p>
      </dsp:txBody>
      <dsp:txXfrm>
        <a:off x="7739526" y="738111"/>
        <a:ext cx="2547901" cy="25479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DAY-4(15/02/2017)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792939"/>
              </p:ext>
            </p:extLst>
          </p:nvPr>
        </p:nvGraphicFramePr>
        <p:xfrm>
          <a:off x="685800" y="2193924"/>
          <a:ext cx="11145012" cy="398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6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</a:t>
            </a:r>
            <a:r>
              <a:rPr lang="en-IN" dirty="0" smtClean="0"/>
              <a:t>for Student Registration and Login pages.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Enabled the Auto-fill option using JavaScript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227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Admin registration and Login pages.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Made Navigation bar common to all the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29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some changes in the CSS part of main page.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checkboxes in Student registration page.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9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9552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0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56456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46409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573</TotalTime>
  <Words>455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  <vt:lpstr>DAY-4(15/02/2017)</vt:lpstr>
      <vt:lpstr>PowerPoint Presentation</vt:lpstr>
      <vt:lpstr>PowerPoint Presentation</vt:lpstr>
      <vt:lpstr>PowerPoint Presentation</vt:lpstr>
      <vt:lpstr>Next week PLAN (15/02/2017)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52</cp:revision>
  <dcterms:created xsi:type="dcterms:W3CDTF">2017-01-18T14:00:01Z</dcterms:created>
  <dcterms:modified xsi:type="dcterms:W3CDTF">2017-02-14T21:13:50Z</dcterms:modified>
</cp:coreProperties>
</file>