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CC1D7-5149-4A1C-9FF6-0CBA8E71E738}" type="doc">
      <dgm:prSet loTypeId="urn:microsoft.com/office/officeart/2008/layout/VerticalCurv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F38B189-AA1E-4E7A-81BD-8A0A60E93AB6}">
      <dgm:prSet phldrT="[Text]"/>
      <dgm:spPr/>
      <dgm:t>
        <a:bodyPr/>
        <a:lstStyle/>
        <a:p>
          <a:r>
            <a:rPr lang="en-IN" dirty="0" smtClean="0"/>
            <a:t>Implemented a little CSS.</a:t>
          </a:r>
          <a:endParaRPr lang="en-IN" dirty="0"/>
        </a:p>
      </dgm:t>
    </dgm:pt>
    <dgm:pt modelId="{04EE3637-C573-4EE9-8FB7-FEE0633319D4}" type="sibTrans" cxnId="{893F1822-2449-4589-BC3B-3EC22360013B}">
      <dgm:prSet/>
      <dgm:spPr/>
      <dgm:t>
        <a:bodyPr/>
        <a:lstStyle/>
        <a:p>
          <a:endParaRPr lang="en-IN"/>
        </a:p>
      </dgm:t>
    </dgm:pt>
    <dgm:pt modelId="{F9BB693B-82D0-421B-A284-DBD5F36CA6EA}" type="parTrans" cxnId="{893F1822-2449-4589-BC3B-3EC22360013B}">
      <dgm:prSet/>
      <dgm:spPr/>
      <dgm:t>
        <a:bodyPr/>
        <a:lstStyle/>
        <a:p>
          <a:endParaRPr lang="en-IN"/>
        </a:p>
      </dgm:t>
    </dgm:pt>
    <dgm:pt modelId="{7EB91B93-5F1D-4B78-99BB-21687698133A}">
      <dgm:prSet phldrT="[Text]"/>
      <dgm:spPr/>
      <dgm:t>
        <a:bodyPr/>
        <a:lstStyle/>
        <a:p>
          <a:r>
            <a:rPr lang="en-IN" dirty="0" smtClean="0"/>
            <a:t>Login page is made for student.</a:t>
          </a:r>
          <a:endParaRPr lang="en-IN" dirty="0"/>
        </a:p>
      </dgm:t>
    </dgm:pt>
    <dgm:pt modelId="{F9EBAEDC-D313-4668-8341-FAD7A751375C}" type="sibTrans" cxnId="{F53B10BC-F262-4004-B89B-70D3E021551A}">
      <dgm:prSet/>
      <dgm:spPr/>
      <dgm:t>
        <a:bodyPr/>
        <a:lstStyle/>
        <a:p>
          <a:endParaRPr lang="en-IN"/>
        </a:p>
      </dgm:t>
    </dgm:pt>
    <dgm:pt modelId="{7E2D0176-E15E-48A9-AD6E-09FED2C9FFB5}" type="parTrans" cxnId="{F53B10BC-F262-4004-B89B-70D3E021551A}">
      <dgm:prSet/>
      <dgm:spPr/>
      <dgm:t>
        <a:bodyPr/>
        <a:lstStyle/>
        <a:p>
          <a:endParaRPr lang="en-IN"/>
        </a:p>
      </dgm:t>
    </dgm:pt>
    <dgm:pt modelId="{BBF41083-116B-4874-B45A-490E746F8151}">
      <dgm:prSet phldrT="[Text]"/>
      <dgm:spPr/>
      <dgm:t>
        <a:bodyPr/>
        <a:lstStyle/>
        <a:p>
          <a:r>
            <a:rPr lang="en-IN" dirty="0" smtClean="0"/>
            <a:t>Created a simple HTML form for student registration.</a:t>
          </a:r>
          <a:endParaRPr lang="en-IN" dirty="0"/>
        </a:p>
      </dgm:t>
    </dgm:pt>
    <dgm:pt modelId="{0D6C633B-B181-40B6-BE1B-1B98B3776EF8}" type="sibTrans" cxnId="{D8A49BCD-3955-4E55-8CCC-020EA3E3176F}">
      <dgm:prSet/>
      <dgm:spPr/>
      <dgm:t>
        <a:bodyPr/>
        <a:lstStyle/>
        <a:p>
          <a:endParaRPr lang="en-IN"/>
        </a:p>
      </dgm:t>
    </dgm:pt>
    <dgm:pt modelId="{2F5574EB-B710-48F1-AF43-6C025F3E07D2}" type="parTrans" cxnId="{D8A49BCD-3955-4E55-8CCC-020EA3E3176F}">
      <dgm:prSet/>
      <dgm:spPr/>
      <dgm:t>
        <a:bodyPr/>
        <a:lstStyle/>
        <a:p>
          <a:endParaRPr lang="en-IN"/>
        </a:p>
      </dgm:t>
    </dgm:pt>
    <dgm:pt modelId="{8AAFF7B0-D543-4351-A68D-681283EDB69D}" type="pres">
      <dgm:prSet presAssocID="{7F2CC1D7-5149-4A1C-9FF6-0CBA8E71E73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C037169C-DE55-4B0B-B886-B12CAC9A492B}" type="pres">
      <dgm:prSet presAssocID="{7F2CC1D7-5149-4A1C-9FF6-0CBA8E71E738}" presName="Name1" presStyleCnt="0"/>
      <dgm:spPr/>
    </dgm:pt>
    <dgm:pt modelId="{056EC40F-EBAA-4C18-A8A8-D83987107FCE}" type="pres">
      <dgm:prSet presAssocID="{7F2CC1D7-5149-4A1C-9FF6-0CBA8E71E738}" presName="cycle" presStyleCnt="0"/>
      <dgm:spPr/>
    </dgm:pt>
    <dgm:pt modelId="{324CBE9B-E7C5-443B-BB45-BF01E7D8011C}" type="pres">
      <dgm:prSet presAssocID="{7F2CC1D7-5149-4A1C-9FF6-0CBA8E71E738}" presName="srcNode" presStyleLbl="node1" presStyleIdx="0" presStyleCnt="3"/>
      <dgm:spPr/>
    </dgm:pt>
    <dgm:pt modelId="{2201686D-E183-48DE-8A4A-14F5B37BC850}" type="pres">
      <dgm:prSet presAssocID="{7F2CC1D7-5149-4A1C-9FF6-0CBA8E71E738}" presName="conn" presStyleLbl="parChTrans1D2" presStyleIdx="0" presStyleCnt="1"/>
      <dgm:spPr/>
      <dgm:t>
        <a:bodyPr/>
        <a:lstStyle/>
        <a:p>
          <a:endParaRPr lang="en-IN"/>
        </a:p>
      </dgm:t>
    </dgm:pt>
    <dgm:pt modelId="{0564179D-85F2-4697-8B2B-BE498CB80271}" type="pres">
      <dgm:prSet presAssocID="{7F2CC1D7-5149-4A1C-9FF6-0CBA8E71E738}" presName="extraNode" presStyleLbl="node1" presStyleIdx="0" presStyleCnt="3"/>
      <dgm:spPr/>
    </dgm:pt>
    <dgm:pt modelId="{63E91AED-ABF6-4B12-9BA1-81116B62C150}" type="pres">
      <dgm:prSet presAssocID="{7F2CC1D7-5149-4A1C-9FF6-0CBA8E71E738}" presName="dstNode" presStyleLbl="node1" presStyleIdx="0" presStyleCnt="3"/>
      <dgm:spPr/>
    </dgm:pt>
    <dgm:pt modelId="{F393FB11-B602-4311-B740-7C5C89BE82BB}" type="pres">
      <dgm:prSet presAssocID="{BBF41083-116B-4874-B45A-490E746F815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D5BCB1-AD8B-4D02-A536-857CE5A6380E}" type="pres">
      <dgm:prSet presAssocID="{BBF41083-116B-4874-B45A-490E746F8151}" presName="accent_1" presStyleCnt="0"/>
      <dgm:spPr/>
    </dgm:pt>
    <dgm:pt modelId="{F8C743E3-A7D3-46D2-9532-834E7FEBCD1C}" type="pres">
      <dgm:prSet presAssocID="{BBF41083-116B-4874-B45A-490E746F8151}" presName="accentRepeatNode" presStyleLbl="solidFgAcc1" presStyleIdx="0" presStyleCnt="3"/>
      <dgm:spPr/>
    </dgm:pt>
    <dgm:pt modelId="{42A66A67-EB4E-43DF-A1A0-9A93F0B08460}" type="pres">
      <dgm:prSet presAssocID="{7EB91B93-5F1D-4B78-99BB-21687698133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1870ED-DC7F-4BE8-A6FF-212F90A9ECF0}" type="pres">
      <dgm:prSet presAssocID="{7EB91B93-5F1D-4B78-99BB-21687698133A}" presName="accent_2" presStyleCnt="0"/>
      <dgm:spPr/>
    </dgm:pt>
    <dgm:pt modelId="{CC8BE174-5B2B-4814-BF2B-3DBAC86220DF}" type="pres">
      <dgm:prSet presAssocID="{7EB91B93-5F1D-4B78-99BB-21687698133A}" presName="accentRepeatNode" presStyleLbl="solidFgAcc1" presStyleIdx="1" presStyleCnt="3"/>
      <dgm:spPr/>
    </dgm:pt>
    <dgm:pt modelId="{E051F83E-6099-47D4-8853-7559669D5F74}" type="pres">
      <dgm:prSet presAssocID="{EF38B189-AA1E-4E7A-81BD-8A0A60E93AB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B5ABD1-4B5C-4FE9-BB29-2EB4EBA6FB51}" type="pres">
      <dgm:prSet presAssocID="{EF38B189-AA1E-4E7A-81BD-8A0A60E93AB6}" presName="accent_3" presStyleCnt="0"/>
      <dgm:spPr/>
    </dgm:pt>
    <dgm:pt modelId="{ED98B196-ECBE-415B-9832-D1218626DC16}" type="pres">
      <dgm:prSet presAssocID="{EF38B189-AA1E-4E7A-81BD-8A0A60E93AB6}" presName="accentRepeatNode" presStyleLbl="solidFgAcc1" presStyleIdx="2" presStyleCnt="3"/>
      <dgm:spPr/>
    </dgm:pt>
  </dgm:ptLst>
  <dgm:cxnLst>
    <dgm:cxn modelId="{893F1822-2449-4589-BC3B-3EC22360013B}" srcId="{7F2CC1D7-5149-4A1C-9FF6-0CBA8E71E738}" destId="{EF38B189-AA1E-4E7A-81BD-8A0A60E93AB6}" srcOrd="2" destOrd="0" parTransId="{F9BB693B-82D0-421B-A284-DBD5F36CA6EA}" sibTransId="{04EE3637-C573-4EE9-8FB7-FEE0633319D4}"/>
    <dgm:cxn modelId="{BC705E92-5175-402B-B5D9-2DAB2583AB50}" type="presOf" srcId="{7EB91B93-5F1D-4B78-99BB-21687698133A}" destId="{42A66A67-EB4E-43DF-A1A0-9A93F0B08460}" srcOrd="0" destOrd="0" presId="urn:microsoft.com/office/officeart/2008/layout/VerticalCurvedList"/>
    <dgm:cxn modelId="{F53B10BC-F262-4004-B89B-70D3E021551A}" srcId="{7F2CC1D7-5149-4A1C-9FF6-0CBA8E71E738}" destId="{7EB91B93-5F1D-4B78-99BB-21687698133A}" srcOrd="1" destOrd="0" parTransId="{7E2D0176-E15E-48A9-AD6E-09FED2C9FFB5}" sibTransId="{F9EBAEDC-D313-4668-8341-FAD7A751375C}"/>
    <dgm:cxn modelId="{6698CC7D-DF9E-48F0-858A-316D91E90485}" type="presOf" srcId="{BBF41083-116B-4874-B45A-490E746F8151}" destId="{F393FB11-B602-4311-B740-7C5C89BE82BB}" srcOrd="0" destOrd="0" presId="urn:microsoft.com/office/officeart/2008/layout/VerticalCurvedList"/>
    <dgm:cxn modelId="{D8A49BCD-3955-4E55-8CCC-020EA3E3176F}" srcId="{7F2CC1D7-5149-4A1C-9FF6-0CBA8E71E738}" destId="{BBF41083-116B-4874-B45A-490E746F8151}" srcOrd="0" destOrd="0" parTransId="{2F5574EB-B710-48F1-AF43-6C025F3E07D2}" sibTransId="{0D6C633B-B181-40B6-BE1B-1B98B3776EF8}"/>
    <dgm:cxn modelId="{DCB1EA33-46A4-4F5D-A85B-B23868A257DF}" type="presOf" srcId="{EF38B189-AA1E-4E7A-81BD-8A0A60E93AB6}" destId="{E051F83E-6099-47D4-8853-7559669D5F74}" srcOrd="0" destOrd="0" presId="urn:microsoft.com/office/officeart/2008/layout/VerticalCurvedList"/>
    <dgm:cxn modelId="{E1BDD9E3-8F5B-4E4B-9A66-FDBC06EB8C60}" type="presOf" srcId="{0D6C633B-B181-40B6-BE1B-1B98B3776EF8}" destId="{2201686D-E183-48DE-8A4A-14F5B37BC850}" srcOrd="0" destOrd="0" presId="urn:microsoft.com/office/officeart/2008/layout/VerticalCurvedList"/>
    <dgm:cxn modelId="{BFC2BC33-3AA7-4B00-8FE4-637702EF398F}" type="presOf" srcId="{7F2CC1D7-5149-4A1C-9FF6-0CBA8E71E738}" destId="{8AAFF7B0-D543-4351-A68D-681283EDB69D}" srcOrd="0" destOrd="0" presId="urn:microsoft.com/office/officeart/2008/layout/VerticalCurvedList"/>
    <dgm:cxn modelId="{9D0FD1EF-9746-41EF-BDE3-47F9DCFCFAD8}" type="presParOf" srcId="{8AAFF7B0-D543-4351-A68D-681283EDB69D}" destId="{C037169C-DE55-4B0B-B886-B12CAC9A492B}" srcOrd="0" destOrd="0" presId="urn:microsoft.com/office/officeart/2008/layout/VerticalCurvedList"/>
    <dgm:cxn modelId="{F6999B49-0079-465C-8DEE-8E050E169EAF}" type="presParOf" srcId="{C037169C-DE55-4B0B-B886-B12CAC9A492B}" destId="{056EC40F-EBAA-4C18-A8A8-D83987107FCE}" srcOrd="0" destOrd="0" presId="urn:microsoft.com/office/officeart/2008/layout/VerticalCurvedList"/>
    <dgm:cxn modelId="{B97FC785-7523-4425-9986-7BA5147B5018}" type="presParOf" srcId="{056EC40F-EBAA-4C18-A8A8-D83987107FCE}" destId="{324CBE9B-E7C5-443B-BB45-BF01E7D8011C}" srcOrd="0" destOrd="0" presId="urn:microsoft.com/office/officeart/2008/layout/VerticalCurvedList"/>
    <dgm:cxn modelId="{7567E8DA-35FA-428D-A7EB-3B7395B7E467}" type="presParOf" srcId="{056EC40F-EBAA-4C18-A8A8-D83987107FCE}" destId="{2201686D-E183-48DE-8A4A-14F5B37BC850}" srcOrd="1" destOrd="0" presId="urn:microsoft.com/office/officeart/2008/layout/VerticalCurvedList"/>
    <dgm:cxn modelId="{0D7B3C79-4B51-44C5-92E8-5A6D95E07F37}" type="presParOf" srcId="{056EC40F-EBAA-4C18-A8A8-D83987107FCE}" destId="{0564179D-85F2-4697-8B2B-BE498CB80271}" srcOrd="2" destOrd="0" presId="urn:microsoft.com/office/officeart/2008/layout/VerticalCurvedList"/>
    <dgm:cxn modelId="{54116F66-D7E8-4DB7-B8A2-22477A726170}" type="presParOf" srcId="{056EC40F-EBAA-4C18-A8A8-D83987107FCE}" destId="{63E91AED-ABF6-4B12-9BA1-81116B62C150}" srcOrd="3" destOrd="0" presId="urn:microsoft.com/office/officeart/2008/layout/VerticalCurvedList"/>
    <dgm:cxn modelId="{31FB974A-07A5-4F03-A87B-CE674A5BB9C6}" type="presParOf" srcId="{C037169C-DE55-4B0B-B886-B12CAC9A492B}" destId="{F393FB11-B602-4311-B740-7C5C89BE82BB}" srcOrd="1" destOrd="0" presId="urn:microsoft.com/office/officeart/2008/layout/VerticalCurvedList"/>
    <dgm:cxn modelId="{27078F6A-DDB1-4508-BCD4-A0A6A713CE70}" type="presParOf" srcId="{C037169C-DE55-4B0B-B886-B12CAC9A492B}" destId="{BBD5BCB1-AD8B-4D02-A536-857CE5A6380E}" srcOrd="2" destOrd="0" presId="urn:microsoft.com/office/officeart/2008/layout/VerticalCurvedList"/>
    <dgm:cxn modelId="{B127B7C7-C43F-469C-8DC8-125947D64019}" type="presParOf" srcId="{BBD5BCB1-AD8B-4D02-A536-857CE5A6380E}" destId="{F8C743E3-A7D3-46D2-9532-834E7FEBCD1C}" srcOrd="0" destOrd="0" presId="urn:microsoft.com/office/officeart/2008/layout/VerticalCurvedList"/>
    <dgm:cxn modelId="{E536A1FA-B4A6-4568-A4CB-2777F030536B}" type="presParOf" srcId="{C037169C-DE55-4B0B-B886-B12CAC9A492B}" destId="{42A66A67-EB4E-43DF-A1A0-9A93F0B08460}" srcOrd="3" destOrd="0" presId="urn:microsoft.com/office/officeart/2008/layout/VerticalCurvedList"/>
    <dgm:cxn modelId="{53872F07-A57C-4448-A264-A644C5B21DFC}" type="presParOf" srcId="{C037169C-DE55-4B0B-B886-B12CAC9A492B}" destId="{7D1870ED-DC7F-4BE8-A6FF-212F90A9ECF0}" srcOrd="4" destOrd="0" presId="urn:microsoft.com/office/officeart/2008/layout/VerticalCurvedList"/>
    <dgm:cxn modelId="{84FCFF91-9B6D-43A6-AE6F-AD64FDB1DD10}" type="presParOf" srcId="{7D1870ED-DC7F-4BE8-A6FF-212F90A9ECF0}" destId="{CC8BE174-5B2B-4814-BF2B-3DBAC86220DF}" srcOrd="0" destOrd="0" presId="urn:microsoft.com/office/officeart/2008/layout/VerticalCurvedList"/>
    <dgm:cxn modelId="{91D14E21-7266-4CAD-A6E5-6B1C7158BFF7}" type="presParOf" srcId="{C037169C-DE55-4B0B-B886-B12CAC9A492B}" destId="{E051F83E-6099-47D4-8853-7559669D5F74}" srcOrd="5" destOrd="0" presId="urn:microsoft.com/office/officeart/2008/layout/VerticalCurvedList"/>
    <dgm:cxn modelId="{E063410A-0592-4D37-B2A8-B9738034499D}" type="presParOf" srcId="{C037169C-DE55-4B0B-B886-B12CAC9A492B}" destId="{58B5ABD1-4B5C-4FE9-BB29-2EB4EBA6FB51}" srcOrd="6" destOrd="0" presId="urn:microsoft.com/office/officeart/2008/layout/VerticalCurvedList"/>
    <dgm:cxn modelId="{9E33839C-493E-42F5-A86A-B5DEB1B9AE2B}" type="presParOf" srcId="{58B5ABD1-4B5C-4FE9-BB29-2EB4EBA6FB51}" destId="{ED98B196-ECBE-415B-9832-D1218626DC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C670E6C-69CB-4531-9D91-3AFB4C992390}" type="presOf" srcId="{DDB7A156-ECB6-4A0E-8B60-2745AAC7B761}" destId="{6DE9C95A-2095-463D-A453-7B93EC3EB75E}" srcOrd="0" destOrd="0" presId="urn:microsoft.com/office/officeart/2005/8/layout/target3"/>
    <dgm:cxn modelId="{9FCA32A6-9FE8-4416-BC6E-7BA7325CB121}" type="presOf" srcId="{DDB7A156-ECB6-4A0E-8B60-2745AAC7B761}" destId="{D874C7CB-A6E3-4453-B56D-92B228929CD3}" srcOrd="1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40E5D53C-E674-4529-8380-AE48BC486CAD}" type="presOf" srcId="{048FF0DB-572C-452D-8FA4-53CAAE2B0B76}" destId="{ADE3C625-385A-43E1-95F2-06A28A32C72C}" srcOrd="0" destOrd="0" presId="urn:microsoft.com/office/officeart/2005/8/layout/target3"/>
    <dgm:cxn modelId="{9A7FAAD6-9F37-4694-9483-0F260A889BD4}" type="presParOf" srcId="{ADE3C625-385A-43E1-95F2-06A28A32C72C}" destId="{83C11092-4AB7-4635-BA83-D6A599A5C010}" srcOrd="0" destOrd="0" presId="urn:microsoft.com/office/officeart/2005/8/layout/target3"/>
    <dgm:cxn modelId="{73E08A6C-3467-4A12-B0DF-27E44FE09C54}" type="presParOf" srcId="{ADE3C625-385A-43E1-95F2-06A28A32C72C}" destId="{2FFB89E6-21DD-456F-AE44-5A7828338A25}" srcOrd="1" destOrd="0" presId="urn:microsoft.com/office/officeart/2005/8/layout/target3"/>
    <dgm:cxn modelId="{50582D0D-1ACA-4086-A7AA-D194BB6AF5F9}" type="presParOf" srcId="{ADE3C625-385A-43E1-95F2-06A28A32C72C}" destId="{6DE9C95A-2095-463D-A453-7B93EC3EB75E}" srcOrd="2" destOrd="0" presId="urn:microsoft.com/office/officeart/2005/8/layout/target3"/>
    <dgm:cxn modelId="{088213A9-8B49-4358-AD43-0DD11E9D2367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0719864-710E-4DDE-8649-6F053601ACFC}" type="presOf" srcId="{59BCFD2C-A950-4541-932B-EA324DE9EB10}" destId="{0D837139-AB6A-440E-900D-2703196567DF}" srcOrd="0" destOrd="0" presId="urn:microsoft.com/office/officeart/2005/8/layout/target3"/>
    <dgm:cxn modelId="{A004800E-4919-4549-982E-2200A86FCC09}" type="presOf" srcId="{8DBDA98C-575C-4A12-A73F-045FC0CF38CB}" destId="{84EFF2D0-AFD4-4EDA-A1E6-288DD1C22CCA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437FEB4A-A655-4B71-8AA2-D9CA61C36DFB}" type="presOf" srcId="{8DBDA98C-575C-4A12-A73F-045FC0CF38CB}" destId="{908CBAC7-6E19-443B-BD49-06E192092687}" srcOrd="1" destOrd="0" presId="urn:microsoft.com/office/officeart/2005/8/layout/target3"/>
    <dgm:cxn modelId="{C0E01981-418B-41FE-ACE9-045FD2A0904D}" type="presParOf" srcId="{0D837139-AB6A-440E-900D-2703196567DF}" destId="{072044CD-4CBE-4867-BEAE-F6E53F22D21A}" srcOrd="0" destOrd="0" presId="urn:microsoft.com/office/officeart/2005/8/layout/target3"/>
    <dgm:cxn modelId="{E922735C-9C0E-4E60-BF6A-DB580D2328E4}" type="presParOf" srcId="{0D837139-AB6A-440E-900D-2703196567DF}" destId="{D9033BA0-769A-4179-8EAB-C2BE9412DF01}" srcOrd="1" destOrd="0" presId="urn:microsoft.com/office/officeart/2005/8/layout/target3"/>
    <dgm:cxn modelId="{5C7EC4C8-70D7-465A-8AD0-7B36BEC4A5ED}" type="presParOf" srcId="{0D837139-AB6A-440E-900D-2703196567DF}" destId="{84EFF2D0-AFD4-4EDA-A1E6-288DD1C22CCA}" srcOrd="2" destOrd="0" presId="urn:microsoft.com/office/officeart/2005/8/layout/target3"/>
    <dgm:cxn modelId="{12C7CB91-64FB-4FB7-A7C0-AFA963212B3C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Validation</a:t>
          </a:r>
          <a:r>
            <a:rPr lang="en-IN" baseline="0" dirty="0" smtClean="0"/>
            <a:t> of the Registration forms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Validation of Login forms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endParaRPr lang="en-IN" baseline="0" dirty="0" smtClean="0"/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49F404C1-8734-45BF-A5B6-E4F75CA059EE}" type="presOf" srcId="{536E788D-5B44-4535-A54E-7AA036DE1212}" destId="{5C4F1472-1882-4B50-83D7-4D59910A42AD}" srcOrd="0" destOrd="0" presId="urn:microsoft.com/office/officeart/2009/3/layout/SubStepProcess"/>
    <dgm:cxn modelId="{AA817BE5-BD9F-4FFF-8363-EF88449F0436}" type="presOf" srcId="{ED5DDCEF-BB71-4775-87B3-A0E83D473EEC}" destId="{F3A372DA-0AAE-4BDF-A4A6-B51B3EAB5535}" srcOrd="0" destOrd="0" presId="urn:microsoft.com/office/officeart/2009/3/layout/SubStepProcess"/>
    <dgm:cxn modelId="{88E24C3D-6C99-4A88-8266-F3C19C486363}" type="presOf" srcId="{AC095B45-0DFD-4ECF-96D4-6931523F1454}" destId="{F5EEE110-0B1C-4BB9-B43A-9364464C06C8}" srcOrd="0" destOrd="0" presId="urn:microsoft.com/office/officeart/2009/3/layout/SubStepProcess"/>
    <dgm:cxn modelId="{E826E484-BD9D-4AD3-B195-456ADAF2988B}" type="presOf" srcId="{A116292C-6FEE-4FC5-B132-8219780C861F}" destId="{B7E084A5-1F88-44FE-91EE-CA3285496699}" srcOrd="0" destOrd="0" presId="urn:microsoft.com/office/officeart/2009/3/layout/SubStepProcess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3FD87634-D018-417C-A1D1-5BC9547DB98C}" type="presParOf" srcId="{5C4F1472-1882-4B50-83D7-4D59910A42AD}" destId="{F3A372DA-0AAE-4BDF-A4A6-B51B3EAB5535}" srcOrd="0" destOrd="0" presId="urn:microsoft.com/office/officeart/2009/3/layout/SubStepProcess"/>
    <dgm:cxn modelId="{88AD1171-0FB1-4A1D-B530-9548C8638213}" type="presParOf" srcId="{5C4F1472-1882-4B50-83D7-4D59910A42AD}" destId="{B7E084A5-1F88-44FE-91EE-CA3285496699}" srcOrd="1" destOrd="0" presId="urn:microsoft.com/office/officeart/2009/3/layout/SubStepProcess"/>
    <dgm:cxn modelId="{CD49698E-FFD8-4E08-A194-2F2A51165D6B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smtClean="0"/>
            <a:t>Separate the view for student and administrator.</a:t>
          </a:r>
          <a:endParaRPr lang="en-IN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Complete the CSS part for all the four pages.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dirty="0" smtClean="0"/>
            <a:t>Create login and registration form for admin.</a:t>
          </a:r>
          <a:endParaRPr lang="en-IN" dirty="0"/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68AD5F74-EF72-4FE9-A769-8F1CD349A32E}" type="presOf" srcId="{A116292C-6FEE-4FC5-B132-8219780C861F}" destId="{B7E084A5-1F88-44FE-91EE-CA3285496699}" srcOrd="0" destOrd="0" presId="urn:microsoft.com/office/officeart/2009/3/layout/SubStepProcess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D5565291-70EC-4CFA-B156-27F5BC50C111}" type="presOf" srcId="{ED5DDCEF-BB71-4775-87B3-A0E83D473EEC}" destId="{F3A372DA-0AAE-4BDF-A4A6-B51B3EAB5535}" srcOrd="0" destOrd="0" presId="urn:microsoft.com/office/officeart/2009/3/layout/SubStepProcess"/>
    <dgm:cxn modelId="{17AC6002-28B4-4709-B0F1-5C24C87198D3}" type="presOf" srcId="{AC095B45-0DFD-4ECF-96D4-6931523F1454}" destId="{F5EEE110-0B1C-4BB9-B43A-9364464C06C8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8D9F4098-D4F8-4130-949F-821BD39CBFF8}" type="presOf" srcId="{536E788D-5B44-4535-A54E-7AA036DE1212}" destId="{5C4F1472-1882-4B50-83D7-4D59910A42AD}" srcOrd="0" destOrd="0" presId="urn:microsoft.com/office/officeart/2009/3/layout/SubStepProcess"/>
    <dgm:cxn modelId="{BFC935A3-7625-4D50-A61D-5D39DE6FED9E}" type="presParOf" srcId="{5C4F1472-1882-4B50-83D7-4D59910A42AD}" destId="{F3A372DA-0AAE-4BDF-A4A6-B51B3EAB5535}" srcOrd="0" destOrd="0" presId="urn:microsoft.com/office/officeart/2009/3/layout/SubStepProcess"/>
    <dgm:cxn modelId="{0CD516CD-A501-41B0-AF35-9211B85EABC3}" type="presParOf" srcId="{5C4F1472-1882-4B50-83D7-4D59910A42AD}" destId="{B7E084A5-1F88-44FE-91EE-CA3285496699}" srcOrd="1" destOrd="0" presId="urn:microsoft.com/office/officeart/2009/3/layout/SubStepProcess"/>
    <dgm:cxn modelId="{98FED96D-33E7-4BC0-A629-A5A1DE286B2A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E275BA-DC4D-4623-B997-99DD86D4DCD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D0D67F-BD3A-4966-B93A-C26FBD5553CD}">
      <dgm:prSet phldrT="[Text]"/>
      <dgm:spPr/>
      <dgm:t>
        <a:bodyPr/>
        <a:lstStyle/>
        <a:p>
          <a:r>
            <a:rPr lang="en-IN" dirty="0" smtClean="0"/>
            <a:t>Login and registration page is made for admin.</a:t>
          </a:r>
          <a:endParaRPr lang="en-IN" dirty="0"/>
        </a:p>
      </dgm:t>
    </dgm:pt>
    <dgm:pt modelId="{15366921-8A1D-4084-8884-3DF3F52C10DA}" type="parTrans" cxnId="{CF2F6920-C0DA-409F-8964-F872A211E6B4}">
      <dgm:prSet/>
      <dgm:spPr/>
      <dgm:t>
        <a:bodyPr/>
        <a:lstStyle/>
        <a:p>
          <a:endParaRPr lang="en-IN"/>
        </a:p>
      </dgm:t>
    </dgm:pt>
    <dgm:pt modelId="{CB3BF1F6-7D1A-4620-9F44-FEB76EB7F90C}" type="sibTrans" cxnId="{CF2F6920-C0DA-409F-8964-F872A211E6B4}">
      <dgm:prSet/>
      <dgm:spPr/>
      <dgm:t>
        <a:bodyPr/>
        <a:lstStyle/>
        <a:p>
          <a:endParaRPr lang="en-IN"/>
        </a:p>
      </dgm:t>
    </dgm:pt>
    <dgm:pt modelId="{FE15E297-CB3C-4835-BCA8-2B7F5A7C5356}">
      <dgm:prSet phldrT="[Text]"/>
      <dgm:spPr/>
      <dgm:t>
        <a:bodyPr/>
        <a:lstStyle/>
        <a:p>
          <a:r>
            <a:rPr lang="en-IN" dirty="0" smtClean="0"/>
            <a:t>Separated the view for Student and Admin.</a:t>
          </a:r>
          <a:endParaRPr lang="en-IN" dirty="0"/>
        </a:p>
      </dgm:t>
    </dgm:pt>
    <dgm:pt modelId="{5083437D-6F26-4778-8261-D001D691A091}" type="parTrans" cxnId="{14F00AB0-95D6-49C3-BFB7-96DE60C5C8A1}">
      <dgm:prSet/>
      <dgm:spPr/>
      <dgm:t>
        <a:bodyPr/>
        <a:lstStyle/>
        <a:p>
          <a:endParaRPr lang="en-IN"/>
        </a:p>
      </dgm:t>
    </dgm:pt>
    <dgm:pt modelId="{0E461A85-F0C9-4248-B27F-514E12C45606}" type="sibTrans" cxnId="{14F00AB0-95D6-49C3-BFB7-96DE60C5C8A1}">
      <dgm:prSet/>
      <dgm:spPr/>
      <dgm:t>
        <a:bodyPr/>
        <a:lstStyle/>
        <a:p>
          <a:endParaRPr lang="en-IN"/>
        </a:p>
      </dgm:t>
    </dgm:pt>
    <dgm:pt modelId="{48912A0A-A94E-4044-B10B-FBB450A69596}">
      <dgm:prSet phldrT="[Text]"/>
      <dgm:spPr/>
      <dgm:t>
        <a:bodyPr/>
        <a:lstStyle/>
        <a:p>
          <a:r>
            <a:rPr lang="en-IN" dirty="0" smtClean="0"/>
            <a:t>Completed the CSS part.</a:t>
          </a:r>
          <a:endParaRPr lang="en-IN" dirty="0"/>
        </a:p>
      </dgm:t>
    </dgm:pt>
    <dgm:pt modelId="{E14F138B-26B4-4870-ACB1-11975BDDBFDD}" type="parTrans" cxnId="{20CB95A3-5B83-4437-81CC-8016B5450957}">
      <dgm:prSet/>
      <dgm:spPr/>
      <dgm:t>
        <a:bodyPr/>
        <a:lstStyle/>
        <a:p>
          <a:endParaRPr lang="en-IN"/>
        </a:p>
      </dgm:t>
    </dgm:pt>
    <dgm:pt modelId="{FE10D20D-0335-47A6-B10A-5655E56C82D8}" type="sibTrans" cxnId="{20CB95A3-5B83-4437-81CC-8016B5450957}">
      <dgm:prSet/>
      <dgm:spPr/>
      <dgm:t>
        <a:bodyPr/>
        <a:lstStyle/>
        <a:p>
          <a:endParaRPr lang="en-IN"/>
        </a:p>
      </dgm:t>
    </dgm:pt>
    <dgm:pt modelId="{9FEF0082-9B05-4735-A4AE-C12C421B1FC0}" type="pres">
      <dgm:prSet presAssocID="{A7E275BA-DC4D-4623-B997-99DD86D4DCD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9DFBD64-BDAB-40D4-B537-C287E80AE655}" type="pres">
      <dgm:prSet presAssocID="{5CD0D67F-BD3A-4966-B93A-C26FBD5553CD}" presName="parentLin" presStyleCnt="0"/>
      <dgm:spPr/>
    </dgm:pt>
    <dgm:pt modelId="{EB58AF76-F74F-4E4A-9A70-0AF63B53D544}" type="pres">
      <dgm:prSet presAssocID="{5CD0D67F-BD3A-4966-B93A-C26FBD5553CD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EBB646EF-3C01-48E7-B211-D08A158AA344}" type="pres">
      <dgm:prSet presAssocID="{5CD0D67F-BD3A-4966-B93A-C26FBD5553CD}" presName="parentText" presStyleLbl="node1" presStyleIdx="0" presStyleCnt="3" custScaleX="12067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571586-4699-4083-93CB-D8FA462D98BC}" type="pres">
      <dgm:prSet presAssocID="{5CD0D67F-BD3A-4966-B93A-C26FBD5553CD}" presName="negativeSpace" presStyleCnt="0"/>
      <dgm:spPr/>
    </dgm:pt>
    <dgm:pt modelId="{6A6406CF-279B-4076-AF05-C5369951143F}" type="pres">
      <dgm:prSet presAssocID="{5CD0D67F-BD3A-4966-B93A-C26FBD5553CD}" presName="childText" presStyleLbl="conFgAcc1" presStyleIdx="0" presStyleCnt="3" custScaleX="97794">
        <dgm:presLayoutVars>
          <dgm:bulletEnabled val="1"/>
        </dgm:presLayoutVars>
      </dgm:prSet>
      <dgm:spPr/>
    </dgm:pt>
    <dgm:pt modelId="{F7C937A7-7D0B-4ACC-AB2C-64B32B802491}" type="pres">
      <dgm:prSet presAssocID="{CB3BF1F6-7D1A-4620-9F44-FEB76EB7F90C}" presName="spaceBetweenRectangles" presStyleCnt="0"/>
      <dgm:spPr/>
    </dgm:pt>
    <dgm:pt modelId="{AE6FEF46-FD16-413B-B26A-972C3AA964E1}" type="pres">
      <dgm:prSet presAssocID="{FE15E297-CB3C-4835-BCA8-2B7F5A7C5356}" presName="parentLin" presStyleCnt="0"/>
      <dgm:spPr/>
    </dgm:pt>
    <dgm:pt modelId="{A10D12F7-0F26-440A-A414-40873391098E}" type="pres">
      <dgm:prSet presAssocID="{FE15E297-CB3C-4835-BCA8-2B7F5A7C5356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48067D5D-C834-450D-9407-28EBC3747668}" type="pres">
      <dgm:prSet presAssocID="{FE15E297-CB3C-4835-BCA8-2B7F5A7C5356}" presName="parentText" presStyleLbl="node1" presStyleIdx="1" presStyleCnt="3" custScaleX="121275" custLinFactNeighborX="0" custLinFactNeighborY="-194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BB0A09-45CA-4C3E-AE9D-FC49E6B76A2A}" type="pres">
      <dgm:prSet presAssocID="{FE15E297-CB3C-4835-BCA8-2B7F5A7C5356}" presName="negativeSpace" presStyleCnt="0"/>
      <dgm:spPr/>
    </dgm:pt>
    <dgm:pt modelId="{ECB79335-3F3B-4632-B70D-EB9F2AEE925D}" type="pres">
      <dgm:prSet presAssocID="{FE15E297-CB3C-4835-BCA8-2B7F5A7C5356}" presName="childText" presStyleLbl="conFgAcc1" presStyleIdx="1" presStyleCnt="3" custScaleX="98087">
        <dgm:presLayoutVars>
          <dgm:bulletEnabled val="1"/>
        </dgm:presLayoutVars>
      </dgm:prSet>
      <dgm:spPr/>
    </dgm:pt>
    <dgm:pt modelId="{97E0A009-825C-4B51-A8B8-380E621E250D}" type="pres">
      <dgm:prSet presAssocID="{0E461A85-F0C9-4248-B27F-514E12C45606}" presName="spaceBetweenRectangles" presStyleCnt="0"/>
      <dgm:spPr/>
    </dgm:pt>
    <dgm:pt modelId="{69C49CE9-7170-415F-ADED-E9DF3E2FB188}" type="pres">
      <dgm:prSet presAssocID="{48912A0A-A94E-4044-B10B-FBB450A69596}" presName="parentLin" presStyleCnt="0"/>
      <dgm:spPr/>
    </dgm:pt>
    <dgm:pt modelId="{6DE63BE3-5D37-4693-890F-06E0CAF550DA}" type="pres">
      <dgm:prSet presAssocID="{48912A0A-A94E-4044-B10B-FBB450A69596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4D0D6774-54F9-42B6-A7C5-0CD67B632048}" type="pres">
      <dgm:prSet presAssocID="{48912A0A-A94E-4044-B10B-FBB450A69596}" presName="parentText" presStyleLbl="node1" presStyleIdx="2" presStyleCnt="3" custScaleX="1218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AB61CB-28FA-40A1-A8A9-795F52D3E2EB}" type="pres">
      <dgm:prSet presAssocID="{48912A0A-A94E-4044-B10B-FBB450A69596}" presName="negativeSpace" presStyleCnt="0"/>
      <dgm:spPr/>
    </dgm:pt>
    <dgm:pt modelId="{DF956177-A099-4EAC-8FC1-CEA911C33177}" type="pres">
      <dgm:prSet presAssocID="{48912A0A-A94E-4044-B10B-FBB450A69596}" presName="childText" presStyleLbl="conFgAcc1" presStyleIdx="2" presStyleCnt="3" custScaleX="98353">
        <dgm:presLayoutVars>
          <dgm:bulletEnabled val="1"/>
        </dgm:presLayoutVars>
      </dgm:prSet>
      <dgm:spPr/>
    </dgm:pt>
  </dgm:ptLst>
  <dgm:cxnLst>
    <dgm:cxn modelId="{0D51FEF6-025C-4F87-91B8-FA1FD1920A65}" type="presOf" srcId="{FE15E297-CB3C-4835-BCA8-2B7F5A7C5356}" destId="{48067D5D-C834-450D-9407-28EBC3747668}" srcOrd="1" destOrd="0" presId="urn:microsoft.com/office/officeart/2005/8/layout/list1"/>
    <dgm:cxn modelId="{14F00AB0-95D6-49C3-BFB7-96DE60C5C8A1}" srcId="{A7E275BA-DC4D-4623-B997-99DD86D4DCDD}" destId="{FE15E297-CB3C-4835-BCA8-2B7F5A7C5356}" srcOrd="1" destOrd="0" parTransId="{5083437D-6F26-4778-8261-D001D691A091}" sibTransId="{0E461A85-F0C9-4248-B27F-514E12C45606}"/>
    <dgm:cxn modelId="{8859D8E9-1FA1-4881-9236-501D8FAF1A0D}" type="presOf" srcId="{5CD0D67F-BD3A-4966-B93A-C26FBD5553CD}" destId="{EB58AF76-F74F-4E4A-9A70-0AF63B53D544}" srcOrd="0" destOrd="0" presId="urn:microsoft.com/office/officeart/2005/8/layout/list1"/>
    <dgm:cxn modelId="{16C1FAB2-F8B8-4675-93DC-214CB842F037}" type="presOf" srcId="{5CD0D67F-BD3A-4966-B93A-C26FBD5553CD}" destId="{EBB646EF-3C01-48E7-B211-D08A158AA344}" srcOrd="1" destOrd="0" presId="urn:microsoft.com/office/officeart/2005/8/layout/list1"/>
    <dgm:cxn modelId="{22BDBD7E-4077-4B34-BE5B-444B884ADBAB}" type="presOf" srcId="{48912A0A-A94E-4044-B10B-FBB450A69596}" destId="{6DE63BE3-5D37-4693-890F-06E0CAF550DA}" srcOrd="0" destOrd="0" presId="urn:microsoft.com/office/officeart/2005/8/layout/list1"/>
    <dgm:cxn modelId="{B9BDF9FC-11A0-4365-94F7-EC2AA55018F6}" type="presOf" srcId="{A7E275BA-DC4D-4623-B997-99DD86D4DCDD}" destId="{9FEF0082-9B05-4735-A4AE-C12C421B1FC0}" srcOrd="0" destOrd="0" presId="urn:microsoft.com/office/officeart/2005/8/layout/list1"/>
    <dgm:cxn modelId="{47704950-1597-4639-B0C6-66243D7AFDAC}" type="presOf" srcId="{48912A0A-A94E-4044-B10B-FBB450A69596}" destId="{4D0D6774-54F9-42B6-A7C5-0CD67B632048}" srcOrd="1" destOrd="0" presId="urn:microsoft.com/office/officeart/2005/8/layout/list1"/>
    <dgm:cxn modelId="{CF2F6920-C0DA-409F-8964-F872A211E6B4}" srcId="{A7E275BA-DC4D-4623-B997-99DD86D4DCDD}" destId="{5CD0D67F-BD3A-4966-B93A-C26FBD5553CD}" srcOrd="0" destOrd="0" parTransId="{15366921-8A1D-4084-8884-3DF3F52C10DA}" sibTransId="{CB3BF1F6-7D1A-4620-9F44-FEB76EB7F90C}"/>
    <dgm:cxn modelId="{20CB95A3-5B83-4437-81CC-8016B5450957}" srcId="{A7E275BA-DC4D-4623-B997-99DD86D4DCDD}" destId="{48912A0A-A94E-4044-B10B-FBB450A69596}" srcOrd="2" destOrd="0" parTransId="{E14F138B-26B4-4870-ACB1-11975BDDBFDD}" sibTransId="{FE10D20D-0335-47A6-B10A-5655E56C82D8}"/>
    <dgm:cxn modelId="{773D7B30-D42B-4C26-A4E9-27AA4FC94DC3}" type="presOf" srcId="{FE15E297-CB3C-4835-BCA8-2B7F5A7C5356}" destId="{A10D12F7-0F26-440A-A414-40873391098E}" srcOrd="0" destOrd="0" presId="urn:microsoft.com/office/officeart/2005/8/layout/list1"/>
    <dgm:cxn modelId="{A1B3C50E-F953-4EB1-B346-7A720902C141}" type="presParOf" srcId="{9FEF0082-9B05-4735-A4AE-C12C421B1FC0}" destId="{29DFBD64-BDAB-40D4-B537-C287E80AE655}" srcOrd="0" destOrd="0" presId="urn:microsoft.com/office/officeart/2005/8/layout/list1"/>
    <dgm:cxn modelId="{860086BB-2C3B-43BE-8D34-9377F9EA4BDB}" type="presParOf" srcId="{29DFBD64-BDAB-40D4-B537-C287E80AE655}" destId="{EB58AF76-F74F-4E4A-9A70-0AF63B53D544}" srcOrd="0" destOrd="0" presId="urn:microsoft.com/office/officeart/2005/8/layout/list1"/>
    <dgm:cxn modelId="{37642BE5-5B54-4019-8E53-A0F082BBC442}" type="presParOf" srcId="{29DFBD64-BDAB-40D4-B537-C287E80AE655}" destId="{EBB646EF-3C01-48E7-B211-D08A158AA344}" srcOrd="1" destOrd="0" presId="urn:microsoft.com/office/officeart/2005/8/layout/list1"/>
    <dgm:cxn modelId="{BC692767-3F2F-4258-B29E-5FCB36F5959F}" type="presParOf" srcId="{9FEF0082-9B05-4735-A4AE-C12C421B1FC0}" destId="{69571586-4699-4083-93CB-D8FA462D98BC}" srcOrd="1" destOrd="0" presId="urn:microsoft.com/office/officeart/2005/8/layout/list1"/>
    <dgm:cxn modelId="{895BBBE1-36F1-4016-830D-28F998D2743B}" type="presParOf" srcId="{9FEF0082-9B05-4735-A4AE-C12C421B1FC0}" destId="{6A6406CF-279B-4076-AF05-C5369951143F}" srcOrd="2" destOrd="0" presId="urn:microsoft.com/office/officeart/2005/8/layout/list1"/>
    <dgm:cxn modelId="{C496C7BE-7ADF-4E62-B03E-6BECE4988E1D}" type="presParOf" srcId="{9FEF0082-9B05-4735-A4AE-C12C421B1FC0}" destId="{F7C937A7-7D0B-4ACC-AB2C-64B32B802491}" srcOrd="3" destOrd="0" presId="urn:microsoft.com/office/officeart/2005/8/layout/list1"/>
    <dgm:cxn modelId="{5D44B66F-4CB1-49FD-80BF-F46698796EDF}" type="presParOf" srcId="{9FEF0082-9B05-4735-A4AE-C12C421B1FC0}" destId="{AE6FEF46-FD16-413B-B26A-972C3AA964E1}" srcOrd="4" destOrd="0" presId="urn:microsoft.com/office/officeart/2005/8/layout/list1"/>
    <dgm:cxn modelId="{1FA3D074-93AA-43DD-9855-80447B4B04F5}" type="presParOf" srcId="{AE6FEF46-FD16-413B-B26A-972C3AA964E1}" destId="{A10D12F7-0F26-440A-A414-40873391098E}" srcOrd="0" destOrd="0" presId="urn:microsoft.com/office/officeart/2005/8/layout/list1"/>
    <dgm:cxn modelId="{E1F3071E-AFC0-4FB4-A11A-955BECF1592D}" type="presParOf" srcId="{AE6FEF46-FD16-413B-B26A-972C3AA964E1}" destId="{48067D5D-C834-450D-9407-28EBC3747668}" srcOrd="1" destOrd="0" presId="urn:microsoft.com/office/officeart/2005/8/layout/list1"/>
    <dgm:cxn modelId="{13AC0379-B450-4AE1-92F7-3F0F5ACB957D}" type="presParOf" srcId="{9FEF0082-9B05-4735-A4AE-C12C421B1FC0}" destId="{16BB0A09-45CA-4C3E-AE9D-FC49E6B76A2A}" srcOrd="5" destOrd="0" presId="urn:microsoft.com/office/officeart/2005/8/layout/list1"/>
    <dgm:cxn modelId="{2F5C17E7-6CFF-4A68-AB5C-92746203AE09}" type="presParOf" srcId="{9FEF0082-9B05-4735-A4AE-C12C421B1FC0}" destId="{ECB79335-3F3B-4632-B70D-EB9F2AEE925D}" srcOrd="6" destOrd="0" presId="urn:microsoft.com/office/officeart/2005/8/layout/list1"/>
    <dgm:cxn modelId="{7EAC3106-0848-4826-B5DB-02329268DE40}" type="presParOf" srcId="{9FEF0082-9B05-4735-A4AE-C12C421B1FC0}" destId="{97E0A009-825C-4B51-A8B8-380E621E250D}" srcOrd="7" destOrd="0" presId="urn:microsoft.com/office/officeart/2005/8/layout/list1"/>
    <dgm:cxn modelId="{5904060C-DFA9-4424-8F3B-A7C2C683535D}" type="presParOf" srcId="{9FEF0082-9B05-4735-A4AE-C12C421B1FC0}" destId="{69C49CE9-7170-415F-ADED-E9DF3E2FB188}" srcOrd="8" destOrd="0" presId="urn:microsoft.com/office/officeart/2005/8/layout/list1"/>
    <dgm:cxn modelId="{9FBC535A-8152-4A2A-933F-B51450D613A3}" type="presParOf" srcId="{69C49CE9-7170-415F-ADED-E9DF3E2FB188}" destId="{6DE63BE3-5D37-4693-890F-06E0CAF550DA}" srcOrd="0" destOrd="0" presId="urn:microsoft.com/office/officeart/2005/8/layout/list1"/>
    <dgm:cxn modelId="{06BFD162-1984-428A-BDB0-99AABACBB350}" type="presParOf" srcId="{69C49CE9-7170-415F-ADED-E9DF3E2FB188}" destId="{4D0D6774-54F9-42B6-A7C5-0CD67B632048}" srcOrd="1" destOrd="0" presId="urn:microsoft.com/office/officeart/2005/8/layout/list1"/>
    <dgm:cxn modelId="{CB8ACC43-825B-439A-97D3-C196DD030D62}" type="presParOf" srcId="{9FEF0082-9B05-4735-A4AE-C12C421B1FC0}" destId="{2DAB61CB-28FA-40A1-A8A9-795F52D3E2EB}" srcOrd="9" destOrd="0" presId="urn:microsoft.com/office/officeart/2005/8/layout/list1"/>
    <dgm:cxn modelId="{78AB1D04-6366-4F0E-BB11-A78FBB7EEAB9}" type="presParOf" srcId="{9FEF0082-9B05-4735-A4AE-C12C421B1FC0}" destId="{DF956177-A099-4EAC-8FC1-CEA911C331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4FEA9D4-A6D3-495E-BD48-F1DCAC22F058}" type="presOf" srcId="{A7E693E8-C008-4103-AAAC-AE4B5DCAF5BE}" destId="{3E589276-C895-43DC-B1BD-B37854145C04}" srcOrd="0" destOrd="0" presId="urn:microsoft.com/office/officeart/2005/8/layout/target3"/>
    <dgm:cxn modelId="{BB899C4D-1E9E-436C-8FFD-9912CE8E28E3}" type="presOf" srcId="{594FCBE9-3BC4-43E8-8A2D-06E860ADB62E}" destId="{D781A72D-8839-4D90-8EDC-0EDA57CBE867}" srcOrd="0" destOrd="0" presId="urn:microsoft.com/office/officeart/2005/8/layout/target3"/>
    <dgm:cxn modelId="{3BE6950D-80C6-4028-976C-A42C96FB8E2C}" type="presOf" srcId="{594FCBE9-3BC4-43E8-8A2D-06E860ADB62E}" destId="{F683AA96-E4D1-48DA-8EF9-F756E110FE96}" srcOrd="1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2D09D616-35C7-476E-96C1-DA62E5A90B5C}" type="presParOf" srcId="{3E589276-C895-43DC-B1BD-B37854145C04}" destId="{ED272514-F467-49F5-98E4-59F37CF3AD86}" srcOrd="0" destOrd="0" presId="urn:microsoft.com/office/officeart/2005/8/layout/target3"/>
    <dgm:cxn modelId="{DE3CAB99-44BC-4183-B9DD-43EA9ED5380B}" type="presParOf" srcId="{3E589276-C895-43DC-B1BD-B37854145C04}" destId="{AF9AAD9C-70AE-463D-ACD0-A4AF762E708E}" srcOrd="1" destOrd="0" presId="urn:microsoft.com/office/officeart/2005/8/layout/target3"/>
    <dgm:cxn modelId="{B63FB209-8CDC-47A7-BAD5-9579D67C02B3}" type="presParOf" srcId="{3E589276-C895-43DC-B1BD-B37854145C04}" destId="{D781A72D-8839-4D90-8EDC-0EDA57CBE867}" srcOrd="2" destOrd="0" presId="urn:microsoft.com/office/officeart/2005/8/layout/target3"/>
    <dgm:cxn modelId="{2BD153D4-62A5-415B-B72B-32ECF754E29F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59D3C85-1585-48C8-AE66-662A57036BEC}" type="presOf" srcId="{DDB7A156-ECB6-4A0E-8B60-2745AAC7B761}" destId="{D874C7CB-A6E3-4453-B56D-92B228929CD3}" srcOrd="1" destOrd="0" presId="urn:microsoft.com/office/officeart/2005/8/layout/target3"/>
    <dgm:cxn modelId="{73ECE927-F647-4F5A-B9D3-C206CFEA852B}" type="presOf" srcId="{048FF0DB-572C-452D-8FA4-53CAAE2B0B76}" destId="{ADE3C625-385A-43E1-95F2-06A28A32C72C}" srcOrd="0" destOrd="0" presId="urn:microsoft.com/office/officeart/2005/8/layout/target3"/>
    <dgm:cxn modelId="{0C0C21C2-E4CB-4B8A-A2A9-25BA09B14B53}" type="presOf" srcId="{DDB7A156-ECB6-4A0E-8B60-2745AAC7B761}" destId="{6DE9C95A-2095-463D-A453-7B93EC3EB75E}" srcOrd="0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DBDFDA42-21FE-48E1-8E9A-E99E99B06026}" type="presParOf" srcId="{ADE3C625-385A-43E1-95F2-06A28A32C72C}" destId="{83C11092-4AB7-4635-BA83-D6A599A5C010}" srcOrd="0" destOrd="0" presId="urn:microsoft.com/office/officeart/2005/8/layout/target3"/>
    <dgm:cxn modelId="{2790DFA3-2EFD-4F7A-BD86-FBBB8A2E7B11}" type="presParOf" srcId="{ADE3C625-385A-43E1-95F2-06A28A32C72C}" destId="{2FFB89E6-21DD-456F-AE44-5A7828338A25}" srcOrd="1" destOrd="0" presId="urn:microsoft.com/office/officeart/2005/8/layout/target3"/>
    <dgm:cxn modelId="{D2FA64EA-ECB7-4275-839B-9941057CD8E6}" type="presParOf" srcId="{ADE3C625-385A-43E1-95F2-06A28A32C72C}" destId="{6DE9C95A-2095-463D-A453-7B93EC3EB75E}" srcOrd="2" destOrd="0" presId="urn:microsoft.com/office/officeart/2005/8/layout/target3"/>
    <dgm:cxn modelId="{A2A7A295-A261-4DD7-9AE9-61BC59AFDE61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650F161-06B1-4933-AC60-F07A0A8230AF}" type="presOf" srcId="{59BCFD2C-A950-4541-932B-EA324DE9EB10}" destId="{0D837139-AB6A-440E-900D-2703196567DF}" srcOrd="0" destOrd="0" presId="urn:microsoft.com/office/officeart/2005/8/layout/target3"/>
    <dgm:cxn modelId="{552F1C43-C594-484B-BA73-C3A2752873F7}" type="presOf" srcId="{8DBDA98C-575C-4A12-A73F-045FC0CF38CB}" destId="{908CBAC7-6E19-443B-BD49-06E192092687}" srcOrd="1" destOrd="0" presId="urn:microsoft.com/office/officeart/2005/8/layout/target3"/>
    <dgm:cxn modelId="{992C8C2F-6EB1-4BB3-BDD2-E0E7B15AB19D}" type="presOf" srcId="{8DBDA98C-575C-4A12-A73F-045FC0CF38CB}" destId="{84EFF2D0-AFD4-4EDA-A1E6-288DD1C22CCA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D8316EFF-06CB-4257-8127-FA5FD2BEA5F3}" type="presParOf" srcId="{0D837139-AB6A-440E-900D-2703196567DF}" destId="{072044CD-4CBE-4867-BEAE-F6E53F22D21A}" srcOrd="0" destOrd="0" presId="urn:microsoft.com/office/officeart/2005/8/layout/target3"/>
    <dgm:cxn modelId="{5100CE4B-47D0-4165-A755-503BD795973B}" type="presParOf" srcId="{0D837139-AB6A-440E-900D-2703196567DF}" destId="{D9033BA0-769A-4179-8EAB-C2BE9412DF01}" srcOrd="1" destOrd="0" presId="urn:microsoft.com/office/officeart/2005/8/layout/target3"/>
    <dgm:cxn modelId="{60D6FB40-C483-4956-A843-66039A46CF18}" type="presParOf" srcId="{0D837139-AB6A-440E-900D-2703196567DF}" destId="{84EFF2D0-AFD4-4EDA-A1E6-288DD1C22CCA}" srcOrd="2" destOrd="0" presId="urn:microsoft.com/office/officeart/2005/8/layout/target3"/>
    <dgm:cxn modelId="{E452A91E-D1C6-4443-948F-EEA53AF5D0B0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Create</a:t>
          </a:r>
          <a:r>
            <a:rPr lang="en-IN" baseline="0" dirty="0" smtClean="0"/>
            <a:t> a homepage.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Implement CSS for the home page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dirty="0" smtClean="0"/>
            <a:t>Link</a:t>
          </a:r>
          <a:r>
            <a:rPr lang="en-IN" baseline="0" dirty="0" smtClean="0"/>
            <a:t> the home page to other 4 pages.</a:t>
          </a:r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F177F7FA-E136-4033-B20E-29F0FDDF4DA5}" type="presOf" srcId="{A116292C-6FEE-4FC5-B132-8219780C861F}" destId="{B7E084A5-1F88-44FE-91EE-CA3285496699}" srcOrd="0" destOrd="0" presId="urn:microsoft.com/office/officeart/2009/3/layout/SubStepProcess"/>
    <dgm:cxn modelId="{05EAD4FA-659B-4B08-82B0-2C2604F521A0}" type="presOf" srcId="{ED5DDCEF-BB71-4775-87B3-A0E83D473EEC}" destId="{F3A372DA-0AAE-4BDF-A4A6-B51B3EAB5535}" srcOrd="0" destOrd="0" presId="urn:microsoft.com/office/officeart/2009/3/layout/SubStepProcess"/>
    <dgm:cxn modelId="{4B7E9399-2AAC-4947-87BE-708531D71044}" type="presOf" srcId="{AC095B45-0DFD-4ECF-96D4-6931523F1454}" destId="{F5EEE110-0B1C-4BB9-B43A-9364464C06C8}" srcOrd="0" destOrd="0" presId="urn:microsoft.com/office/officeart/2009/3/layout/SubStepProcess"/>
    <dgm:cxn modelId="{51DE99E1-58E3-46A6-97CB-59D73D6B27BA}" type="presOf" srcId="{536E788D-5B44-4535-A54E-7AA036DE1212}" destId="{5C4F1472-1882-4B50-83D7-4D59910A42AD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B2EAB4CB-87FA-45AD-8DFA-DFB2336A52AB}" type="presParOf" srcId="{5C4F1472-1882-4B50-83D7-4D59910A42AD}" destId="{F3A372DA-0AAE-4BDF-A4A6-B51B3EAB5535}" srcOrd="0" destOrd="0" presId="urn:microsoft.com/office/officeart/2009/3/layout/SubStepProcess"/>
    <dgm:cxn modelId="{3CC93CAF-D775-4F9D-8BA3-042E8C527BEF}" type="presParOf" srcId="{5C4F1472-1882-4B50-83D7-4D59910A42AD}" destId="{B7E084A5-1F88-44FE-91EE-CA3285496699}" srcOrd="1" destOrd="0" presId="urn:microsoft.com/office/officeart/2009/3/layout/SubStepProcess"/>
    <dgm:cxn modelId="{3B85F981-530B-405E-8316-CB9801F87EF2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A740D4-EB37-4B30-A9D8-A34EF5967E3E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943E6C-D719-4191-B72E-AF7BEB27FA7D}">
      <dgm:prSet phldrT="[Text]"/>
      <dgm:spPr/>
      <dgm:t>
        <a:bodyPr/>
        <a:lstStyle/>
        <a:p>
          <a:endParaRPr lang="en-IN" dirty="0"/>
        </a:p>
      </dgm:t>
    </dgm:pt>
    <dgm:pt modelId="{8FC3557A-B0C8-4A3E-BCF8-9499650C0BA5}" type="parTrans" cxnId="{12C6555E-B5D6-4FF0-8739-353FDF276D8A}">
      <dgm:prSet/>
      <dgm:spPr/>
      <dgm:t>
        <a:bodyPr/>
        <a:lstStyle/>
        <a:p>
          <a:endParaRPr lang="en-IN"/>
        </a:p>
      </dgm:t>
    </dgm:pt>
    <dgm:pt modelId="{9D391B39-A123-4309-BB8E-00441B975090}" type="sibTrans" cxnId="{12C6555E-B5D6-4FF0-8739-353FDF276D8A}">
      <dgm:prSet/>
      <dgm:spPr/>
      <dgm:t>
        <a:bodyPr/>
        <a:lstStyle/>
        <a:p>
          <a:endParaRPr lang="en-IN"/>
        </a:p>
      </dgm:t>
    </dgm:pt>
    <dgm:pt modelId="{5E563731-CBB8-4197-AEFE-763158A64E68}">
      <dgm:prSet phldrT="[Text]"/>
      <dgm:spPr/>
      <dgm:t>
        <a:bodyPr/>
        <a:lstStyle/>
        <a:p>
          <a:r>
            <a:rPr lang="en-IN" dirty="0" smtClean="0"/>
            <a:t>Implemented HTML and CSS</a:t>
          </a:r>
          <a:endParaRPr lang="en-IN" dirty="0"/>
        </a:p>
      </dgm:t>
    </dgm:pt>
    <dgm:pt modelId="{D97E77D2-470C-4E10-B42B-E95FB4E93A6A}" type="parTrans" cxnId="{12D33775-199C-471B-804E-4706AE8B5A82}">
      <dgm:prSet/>
      <dgm:spPr/>
      <dgm:t>
        <a:bodyPr/>
        <a:lstStyle/>
        <a:p>
          <a:endParaRPr lang="en-IN"/>
        </a:p>
      </dgm:t>
    </dgm:pt>
    <dgm:pt modelId="{D59862B9-95BA-40DE-A607-C53B821B9995}" type="sibTrans" cxnId="{12D33775-199C-471B-804E-4706AE8B5A82}">
      <dgm:prSet/>
      <dgm:spPr/>
      <dgm:t>
        <a:bodyPr/>
        <a:lstStyle/>
        <a:p>
          <a:endParaRPr lang="en-IN"/>
        </a:p>
      </dgm:t>
    </dgm:pt>
    <dgm:pt modelId="{AB487DD5-EE92-4FE2-B85F-0A02A555E153}">
      <dgm:prSet phldrT="[Text]"/>
      <dgm:spPr/>
      <dgm:t>
        <a:bodyPr/>
        <a:lstStyle/>
        <a:p>
          <a:r>
            <a:rPr lang="en-IN" dirty="0" smtClean="0"/>
            <a:t>Linked it to other 4 pages</a:t>
          </a:r>
          <a:endParaRPr lang="en-IN" dirty="0"/>
        </a:p>
      </dgm:t>
    </dgm:pt>
    <dgm:pt modelId="{E2B30530-BF89-4160-A9DD-8C55DA80F21B}" type="parTrans" cxnId="{A375F286-3EE2-4B17-95D0-8FE457D3EF14}">
      <dgm:prSet/>
      <dgm:spPr/>
      <dgm:t>
        <a:bodyPr/>
        <a:lstStyle/>
        <a:p>
          <a:endParaRPr lang="en-IN"/>
        </a:p>
      </dgm:t>
    </dgm:pt>
    <dgm:pt modelId="{335E8FA3-D5CD-4F31-B489-B47589ED88A7}" type="sibTrans" cxnId="{A375F286-3EE2-4B17-95D0-8FE457D3EF14}">
      <dgm:prSet/>
      <dgm:spPr/>
      <dgm:t>
        <a:bodyPr/>
        <a:lstStyle/>
        <a:p>
          <a:endParaRPr lang="en-IN"/>
        </a:p>
      </dgm:t>
    </dgm:pt>
    <dgm:pt modelId="{05A6BF76-02C7-45E2-A449-D14D2289B025}">
      <dgm:prSet phldrT="[Text]"/>
      <dgm:spPr/>
      <dgm:t>
        <a:bodyPr/>
        <a:lstStyle/>
        <a:p>
          <a:r>
            <a:rPr lang="en-IN" dirty="0" smtClean="0"/>
            <a:t>Made some changes in previous pages CSS</a:t>
          </a:r>
          <a:endParaRPr lang="en-IN" dirty="0"/>
        </a:p>
      </dgm:t>
    </dgm:pt>
    <dgm:pt modelId="{B120EAC6-4671-450B-989B-52D52D696F3E}" type="parTrans" cxnId="{42EE5315-CE78-4780-902F-864B3D43313B}">
      <dgm:prSet/>
      <dgm:spPr/>
      <dgm:t>
        <a:bodyPr/>
        <a:lstStyle/>
        <a:p>
          <a:endParaRPr lang="en-IN"/>
        </a:p>
      </dgm:t>
    </dgm:pt>
    <dgm:pt modelId="{D31BAAE9-F825-4196-AABE-7CF3EEBF2FDF}" type="sibTrans" cxnId="{42EE5315-CE78-4780-902F-864B3D43313B}">
      <dgm:prSet/>
      <dgm:spPr/>
      <dgm:t>
        <a:bodyPr/>
        <a:lstStyle/>
        <a:p>
          <a:endParaRPr lang="en-IN"/>
        </a:p>
      </dgm:t>
    </dgm:pt>
    <dgm:pt modelId="{575B2D77-BE94-42C9-A613-0337B60B65B3}" type="pres">
      <dgm:prSet presAssocID="{ECA740D4-EB37-4B30-A9D8-A34EF5967E3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2C3126E5-BF62-4133-B537-4E672BE0A0FC}" type="pres">
      <dgm:prSet presAssocID="{9C943E6C-D719-4191-B72E-AF7BEB27FA7D}" presName="thickLine" presStyleLbl="alignNode1" presStyleIdx="0" presStyleCnt="1"/>
      <dgm:spPr/>
    </dgm:pt>
    <dgm:pt modelId="{FB203E72-F8D6-46A7-BC01-8F112161222D}" type="pres">
      <dgm:prSet presAssocID="{9C943E6C-D719-4191-B72E-AF7BEB27FA7D}" presName="horz1" presStyleCnt="0"/>
      <dgm:spPr/>
    </dgm:pt>
    <dgm:pt modelId="{2C519B57-0522-4116-B94C-259C42F3C185}" type="pres">
      <dgm:prSet presAssocID="{9C943E6C-D719-4191-B72E-AF7BEB27FA7D}" presName="tx1" presStyleLbl="revTx" presStyleIdx="0" presStyleCnt="4"/>
      <dgm:spPr/>
      <dgm:t>
        <a:bodyPr/>
        <a:lstStyle/>
        <a:p>
          <a:endParaRPr lang="en-IN"/>
        </a:p>
      </dgm:t>
    </dgm:pt>
    <dgm:pt modelId="{951E96CB-C5B9-407E-91A2-B700E636AE0A}" type="pres">
      <dgm:prSet presAssocID="{9C943E6C-D719-4191-B72E-AF7BEB27FA7D}" presName="vert1" presStyleCnt="0"/>
      <dgm:spPr/>
    </dgm:pt>
    <dgm:pt modelId="{387CD6D7-9D61-4CAA-9384-04A4F6B81BA7}" type="pres">
      <dgm:prSet presAssocID="{5E563731-CBB8-4197-AEFE-763158A64E68}" presName="vertSpace2a" presStyleCnt="0"/>
      <dgm:spPr/>
    </dgm:pt>
    <dgm:pt modelId="{F7C2EDF6-DA8E-485A-A6CC-7480BF01AC4F}" type="pres">
      <dgm:prSet presAssocID="{5E563731-CBB8-4197-AEFE-763158A64E68}" presName="horz2" presStyleCnt="0"/>
      <dgm:spPr/>
    </dgm:pt>
    <dgm:pt modelId="{D112BCF1-D661-4D11-9E7F-D9E3847792F9}" type="pres">
      <dgm:prSet presAssocID="{5E563731-CBB8-4197-AEFE-763158A64E68}" presName="horzSpace2" presStyleCnt="0"/>
      <dgm:spPr/>
    </dgm:pt>
    <dgm:pt modelId="{EC2FBEB6-F125-44B3-910D-85301BE60975}" type="pres">
      <dgm:prSet presAssocID="{5E563731-CBB8-4197-AEFE-763158A64E68}" presName="tx2" presStyleLbl="revTx" presStyleIdx="1" presStyleCnt="4"/>
      <dgm:spPr/>
      <dgm:t>
        <a:bodyPr/>
        <a:lstStyle/>
        <a:p>
          <a:endParaRPr lang="en-IN"/>
        </a:p>
      </dgm:t>
    </dgm:pt>
    <dgm:pt modelId="{50E02674-F461-405D-ADAD-6D734822FE68}" type="pres">
      <dgm:prSet presAssocID="{5E563731-CBB8-4197-AEFE-763158A64E68}" presName="vert2" presStyleCnt="0"/>
      <dgm:spPr/>
    </dgm:pt>
    <dgm:pt modelId="{7818E5FD-B389-4D19-8BA6-154AD5B91367}" type="pres">
      <dgm:prSet presAssocID="{5E563731-CBB8-4197-AEFE-763158A64E68}" presName="thinLine2b" presStyleLbl="callout" presStyleIdx="0" presStyleCnt="3"/>
      <dgm:spPr/>
    </dgm:pt>
    <dgm:pt modelId="{038D81B2-BAD3-422F-937B-2A5190C1D2CF}" type="pres">
      <dgm:prSet presAssocID="{5E563731-CBB8-4197-AEFE-763158A64E68}" presName="vertSpace2b" presStyleCnt="0"/>
      <dgm:spPr/>
    </dgm:pt>
    <dgm:pt modelId="{3F1671FB-0DD6-4F21-8AE4-26BF17DFA575}" type="pres">
      <dgm:prSet presAssocID="{AB487DD5-EE92-4FE2-B85F-0A02A555E153}" presName="horz2" presStyleCnt="0"/>
      <dgm:spPr/>
    </dgm:pt>
    <dgm:pt modelId="{78D55BD6-7F5B-4563-86FE-AF1F07167E5B}" type="pres">
      <dgm:prSet presAssocID="{AB487DD5-EE92-4FE2-B85F-0A02A555E153}" presName="horzSpace2" presStyleCnt="0"/>
      <dgm:spPr/>
    </dgm:pt>
    <dgm:pt modelId="{84139A45-E184-4CFB-A4BE-493B5FC0AB32}" type="pres">
      <dgm:prSet presAssocID="{AB487DD5-EE92-4FE2-B85F-0A02A555E153}" presName="tx2" presStyleLbl="revTx" presStyleIdx="2" presStyleCnt="4"/>
      <dgm:spPr/>
      <dgm:t>
        <a:bodyPr/>
        <a:lstStyle/>
        <a:p>
          <a:endParaRPr lang="en-IN"/>
        </a:p>
      </dgm:t>
    </dgm:pt>
    <dgm:pt modelId="{7D1F1DB5-3564-4756-8361-4657BA746BD0}" type="pres">
      <dgm:prSet presAssocID="{AB487DD5-EE92-4FE2-B85F-0A02A555E153}" presName="vert2" presStyleCnt="0"/>
      <dgm:spPr/>
    </dgm:pt>
    <dgm:pt modelId="{0F79BB3A-D770-4091-9C46-8ECF5DA495CE}" type="pres">
      <dgm:prSet presAssocID="{AB487DD5-EE92-4FE2-B85F-0A02A555E153}" presName="thinLine2b" presStyleLbl="callout" presStyleIdx="1" presStyleCnt="3"/>
      <dgm:spPr/>
    </dgm:pt>
    <dgm:pt modelId="{CC972A76-1EC1-4708-9CF5-488F775846CE}" type="pres">
      <dgm:prSet presAssocID="{AB487DD5-EE92-4FE2-B85F-0A02A555E153}" presName="vertSpace2b" presStyleCnt="0"/>
      <dgm:spPr/>
    </dgm:pt>
    <dgm:pt modelId="{F4DA2025-925A-4A1D-8462-FBE5214B260F}" type="pres">
      <dgm:prSet presAssocID="{05A6BF76-02C7-45E2-A449-D14D2289B025}" presName="horz2" presStyleCnt="0"/>
      <dgm:spPr/>
    </dgm:pt>
    <dgm:pt modelId="{A10C7C90-66D5-4A67-8263-2DC5593513AB}" type="pres">
      <dgm:prSet presAssocID="{05A6BF76-02C7-45E2-A449-D14D2289B025}" presName="horzSpace2" presStyleCnt="0"/>
      <dgm:spPr/>
    </dgm:pt>
    <dgm:pt modelId="{B7378CD9-E36F-4ED6-B8E5-A518F88BD093}" type="pres">
      <dgm:prSet presAssocID="{05A6BF76-02C7-45E2-A449-D14D2289B025}" presName="tx2" presStyleLbl="revTx" presStyleIdx="3" presStyleCnt="4"/>
      <dgm:spPr/>
      <dgm:t>
        <a:bodyPr/>
        <a:lstStyle/>
        <a:p>
          <a:endParaRPr lang="en-IN"/>
        </a:p>
      </dgm:t>
    </dgm:pt>
    <dgm:pt modelId="{D723724D-BDA2-4955-B74B-220441756947}" type="pres">
      <dgm:prSet presAssocID="{05A6BF76-02C7-45E2-A449-D14D2289B025}" presName="vert2" presStyleCnt="0"/>
      <dgm:spPr/>
    </dgm:pt>
    <dgm:pt modelId="{AD2675EB-7790-4B14-BE06-D6A326343129}" type="pres">
      <dgm:prSet presAssocID="{05A6BF76-02C7-45E2-A449-D14D2289B025}" presName="thinLine2b" presStyleLbl="callout" presStyleIdx="2" presStyleCnt="3"/>
      <dgm:spPr/>
    </dgm:pt>
    <dgm:pt modelId="{8C548002-D544-4A7C-AD7D-456957571F87}" type="pres">
      <dgm:prSet presAssocID="{05A6BF76-02C7-45E2-A449-D14D2289B025}" presName="vertSpace2b" presStyleCnt="0"/>
      <dgm:spPr/>
    </dgm:pt>
  </dgm:ptLst>
  <dgm:cxnLst>
    <dgm:cxn modelId="{3EB7F756-6EC6-458F-8442-D547A24B4613}" type="presOf" srcId="{AB487DD5-EE92-4FE2-B85F-0A02A555E153}" destId="{84139A45-E184-4CFB-A4BE-493B5FC0AB32}" srcOrd="0" destOrd="0" presId="urn:microsoft.com/office/officeart/2008/layout/LinedList"/>
    <dgm:cxn modelId="{562631FD-5C38-4ABD-BD14-ED697D92805D}" type="presOf" srcId="{05A6BF76-02C7-45E2-A449-D14D2289B025}" destId="{B7378CD9-E36F-4ED6-B8E5-A518F88BD093}" srcOrd="0" destOrd="0" presId="urn:microsoft.com/office/officeart/2008/layout/LinedList"/>
    <dgm:cxn modelId="{12C6555E-B5D6-4FF0-8739-353FDF276D8A}" srcId="{ECA740D4-EB37-4B30-A9D8-A34EF5967E3E}" destId="{9C943E6C-D719-4191-B72E-AF7BEB27FA7D}" srcOrd="0" destOrd="0" parTransId="{8FC3557A-B0C8-4A3E-BCF8-9499650C0BA5}" sibTransId="{9D391B39-A123-4309-BB8E-00441B975090}"/>
    <dgm:cxn modelId="{A375F286-3EE2-4B17-95D0-8FE457D3EF14}" srcId="{9C943E6C-D719-4191-B72E-AF7BEB27FA7D}" destId="{AB487DD5-EE92-4FE2-B85F-0A02A555E153}" srcOrd="1" destOrd="0" parTransId="{E2B30530-BF89-4160-A9DD-8C55DA80F21B}" sibTransId="{335E8FA3-D5CD-4F31-B489-B47589ED88A7}"/>
    <dgm:cxn modelId="{12D33775-199C-471B-804E-4706AE8B5A82}" srcId="{9C943E6C-D719-4191-B72E-AF7BEB27FA7D}" destId="{5E563731-CBB8-4197-AEFE-763158A64E68}" srcOrd="0" destOrd="0" parTransId="{D97E77D2-470C-4E10-B42B-E95FB4E93A6A}" sibTransId="{D59862B9-95BA-40DE-A607-C53B821B9995}"/>
    <dgm:cxn modelId="{42EE5315-CE78-4780-902F-864B3D43313B}" srcId="{9C943E6C-D719-4191-B72E-AF7BEB27FA7D}" destId="{05A6BF76-02C7-45E2-A449-D14D2289B025}" srcOrd="2" destOrd="0" parTransId="{B120EAC6-4671-450B-989B-52D52D696F3E}" sibTransId="{D31BAAE9-F825-4196-AABE-7CF3EEBF2FDF}"/>
    <dgm:cxn modelId="{4E789A8B-FDFE-4BD1-91D9-CE81B19EBD28}" type="presOf" srcId="{ECA740D4-EB37-4B30-A9D8-A34EF5967E3E}" destId="{575B2D77-BE94-42C9-A613-0337B60B65B3}" srcOrd="0" destOrd="0" presId="urn:microsoft.com/office/officeart/2008/layout/LinedList"/>
    <dgm:cxn modelId="{B15B14DD-7790-4E2A-9C3C-5D7BF6F6F07E}" type="presOf" srcId="{9C943E6C-D719-4191-B72E-AF7BEB27FA7D}" destId="{2C519B57-0522-4116-B94C-259C42F3C185}" srcOrd="0" destOrd="0" presId="urn:microsoft.com/office/officeart/2008/layout/LinedList"/>
    <dgm:cxn modelId="{8A0805DA-6B56-4B97-8B35-307E2DC51B8B}" type="presOf" srcId="{5E563731-CBB8-4197-AEFE-763158A64E68}" destId="{EC2FBEB6-F125-44B3-910D-85301BE60975}" srcOrd="0" destOrd="0" presId="urn:microsoft.com/office/officeart/2008/layout/LinedList"/>
    <dgm:cxn modelId="{80D28F35-C89C-4CC6-979D-092D0C4CF39F}" type="presParOf" srcId="{575B2D77-BE94-42C9-A613-0337B60B65B3}" destId="{2C3126E5-BF62-4133-B537-4E672BE0A0FC}" srcOrd="0" destOrd="0" presId="urn:microsoft.com/office/officeart/2008/layout/LinedList"/>
    <dgm:cxn modelId="{B3F0533C-90FF-4716-8657-CF1819B77D85}" type="presParOf" srcId="{575B2D77-BE94-42C9-A613-0337B60B65B3}" destId="{FB203E72-F8D6-46A7-BC01-8F112161222D}" srcOrd="1" destOrd="0" presId="urn:microsoft.com/office/officeart/2008/layout/LinedList"/>
    <dgm:cxn modelId="{09D5B40A-2E29-4286-B1E8-EC0F8F42C8C5}" type="presParOf" srcId="{FB203E72-F8D6-46A7-BC01-8F112161222D}" destId="{2C519B57-0522-4116-B94C-259C42F3C185}" srcOrd="0" destOrd="0" presId="urn:microsoft.com/office/officeart/2008/layout/LinedList"/>
    <dgm:cxn modelId="{1552076B-374A-42FE-9DCF-9880318F92B7}" type="presParOf" srcId="{FB203E72-F8D6-46A7-BC01-8F112161222D}" destId="{951E96CB-C5B9-407E-91A2-B700E636AE0A}" srcOrd="1" destOrd="0" presId="urn:microsoft.com/office/officeart/2008/layout/LinedList"/>
    <dgm:cxn modelId="{DBAA3F54-7DF1-4F64-95BC-835AFF73B5E4}" type="presParOf" srcId="{951E96CB-C5B9-407E-91A2-B700E636AE0A}" destId="{387CD6D7-9D61-4CAA-9384-04A4F6B81BA7}" srcOrd="0" destOrd="0" presId="urn:microsoft.com/office/officeart/2008/layout/LinedList"/>
    <dgm:cxn modelId="{782CFF42-5042-46D7-B25A-20A7AAA80F8A}" type="presParOf" srcId="{951E96CB-C5B9-407E-91A2-B700E636AE0A}" destId="{F7C2EDF6-DA8E-485A-A6CC-7480BF01AC4F}" srcOrd="1" destOrd="0" presId="urn:microsoft.com/office/officeart/2008/layout/LinedList"/>
    <dgm:cxn modelId="{C6A5D90B-4633-4A43-B36D-31ED1A79DA48}" type="presParOf" srcId="{F7C2EDF6-DA8E-485A-A6CC-7480BF01AC4F}" destId="{D112BCF1-D661-4D11-9E7F-D9E3847792F9}" srcOrd="0" destOrd="0" presId="urn:microsoft.com/office/officeart/2008/layout/LinedList"/>
    <dgm:cxn modelId="{46758899-8B4C-4B81-8FE9-0BC579F9588D}" type="presParOf" srcId="{F7C2EDF6-DA8E-485A-A6CC-7480BF01AC4F}" destId="{EC2FBEB6-F125-44B3-910D-85301BE60975}" srcOrd="1" destOrd="0" presId="urn:microsoft.com/office/officeart/2008/layout/LinedList"/>
    <dgm:cxn modelId="{B98D225E-DB4A-4AB8-B6F9-8D7A6557941C}" type="presParOf" srcId="{F7C2EDF6-DA8E-485A-A6CC-7480BF01AC4F}" destId="{50E02674-F461-405D-ADAD-6D734822FE68}" srcOrd="2" destOrd="0" presId="urn:microsoft.com/office/officeart/2008/layout/LinedList"/>
    <dgm:cxn modelId="{B508E4DE-3CCB-4379-BCD6-18C199597423}" type="presParOf" srcId="{951E96CB-C5B9-407E-91A2-B700E636AE0A}" destId="{7818E5FD-B389-4D19-8BA6-154AD5B91367}" srcOrd="2" destOrd="0" presId="urn:microsoft.com/office/officeart/2008/layout/LinedList"/>
    <dgm:cxn modelId="{293CE0FE-F6D6-4F1C-884F-00B43A1F23FA}" type="presParOf" srcId="{951E96CB-C5B9-407E-91A2-B700E636AE0A}" destId="{038D81B2-BAD3-422F-937B-2A5190C1D2CF}" srcOrd="3" destOrd="0" presId="urn:microsoft.com/office/officeart/2008/layout/LinedList"/>
    <dgm:cxn modelId="{34F70D3A-3807-4799-82C3-912CE379F412}" type="presParOf" srcId="{951E96CB-C5B9-407E-91A2-B700E636AE0A}" destId="{3F1671FB-0DD6-4F21-8AE4-26BF17DFA575}" srcOrd="4" destOrd="0" presId="urn:microsoft.com/office/officeart/2008/layout/LinedList"/>
    <dgm:cxn modelId="{6FE8B6A8-382E-45DE-BF2E-F530675896A1}" type="presParOf" srcId="{3F1671FB-0DD6-4F21-8AE4-26BF17DFA575}" destId="{78D55BD6-7F5B-4563-86FE-AF1F07167E5B}" srcOrd="0" destOrd="0" presId="urn:microsoft.com/office/officeart/2008/layout/LinedList"/>
    <dgm:cxn modelId="{18083A87-F362-4C91-AA6E-2E72AA8642BF}" type="presParOf" srcId="{3F1671FB-0DD6-4F21-8AE4-26BF17DFA575}" destId="{84139A45-E184-4CFB-A4BE-493B5FC0AB32}" srcOrd="1" destOrd="0" presId="urn:microsoft.com/office/officeart/2008/layout/LinedList"/>
    <dgm:cxn modelId="{61E17A78-0748-46E1-A71C-EF3E5722EAD3}" type="presParOf" srcId="{3F1671FB-0DD6-4F21-8AE4-26BF17DFA575}" destId="{7D1F1DB5-3564-4756-8361-4657BA746BD0}" srcOrd="2" destOrd="0" presId="urn:microsoft.com/office/officeart/2008/layout/LinedList"/>
    <dgm:cxn modelId="{24EB710F-D10B-4B9A-BB8D-3E9B73CF39C0}" type="presParOf" srcId="{951E96CB-C5B9-407E-91A2-B700E636AE0A}" destId="{0F79BB3A-D770-4091-9C46-8ECF5DA495CE}" srcOrd="5" destOrd="0" presId="urn:microsoft.com/office/officeart/2008/layout/LinedList"/>
    <dgm:cxn modelId="{609E8E83-B9BD-491F-A1C0-5496D97FB9BF}" type="presParOf" srcId="{951E96CB-C5B9-407E-91A2-B700E636AE0A}" destId="{CC972A76-1EC1-4708-9CF5-488F775846CE}" srcOrd="6" destOrd="0" presId="urn:microsoft.com/office/officeart/2008/layout/LinedList"/>
    <dgm:cxn modelId="{708C589B-37AD-41AA-BF3C-05A49F356398}" type="presParOf" srcId="{951E96CB-C5B9-407E-91A2-B700E636AE0A}" destId="{F4DA2025-925A-4A1D-8462-FBE5214B260F}" srcOrd="7" destOrd="0" presId="urn:microsoft.com/office/officeart/2008/layout/LinedList"/>
    <dgm:cxn modelId="{B8F02A8C-6E68-4661-A052-9966398CA448}" type="presParOf" srcId="{F4DA2025-925A-4A1D-8462-FBE5214B260F}" destId="{A10C7C90-66D5-4A67-8263-2DC5593513AB}" srcOrd="0" destOrd="0" presId="urn:microsoft.com/office/officeart/2008/layout/LinedList"/>
    <dgm:cxn modelId="{12A74B61-62A5-406F-8E82-13A4BC39DD7C}" type="presParOf" srcId="{F4DA2025-925A-4A1D-8462-FBE5214B260F}" destId="{B7378CD9-E36F-4ED6-B8E5-A518F88BD093}" srcOrd="1" destOrd="0" presId="urn:microsoft.com/office/officeart/2008/layout/LinedList"/>
    <dgm:cxn modelId="{99180D8F-5FCD-48BD-8697-5AE92822C61C}" type="presParOf" srcId="{F4DA2025-925A-4A1D-8462-FBE5214B260F}" destId="{D723724D-BDA2-4955-B74B-220441756947}" srcOrd="2" destOrd="0" presId="urn:microsoft.com/office/officeart/2008/layout/LinedList"/>
    <dgm:cxn modelId="{9408DCFD-943A-4C6B-AA3F-E2466A0F7124}" type="presParOf" srcId="{951E96CB-C5B9-407E-91A2-B700E636AE0A}" destId="{AD2675EB-7790-4B14-BE06-D6A326343129}" srcOrd="8" destOrd="0" presId="urn:microsoft.com/office/officeart/2008/layout/LinedList"/>
    <dgm:cxn modelId="{33CBEAFD-8AAF-4F9D-9CC1-1810EBED291F}" type="presParOf" srcId="{951E96CB-C5B9-407E-91A2-B700E636AE0A}" destId="{8C548002-D544-4A7C-AD7D-456957571F87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CFD06F0-9A0E-4F03-9BA3-435048E24194}" type="presOf" srcId="{594FCBE9-3BC4-43E8-8A2D-06E860ADB62E}" destId="{D781A72D-8839-4D90-8EDC-0EDA57CBE867}" srcOrd="0" destOrd="0" presId="urn:microsoft.com/office/officeart/2005/8/layout/target3"/>
    <dgm:cxn modelId="{946764D0-2D9B-4E9F-AEC9-0184C2ECB2C2}" type="presOf" srcId="{594FCBE9-3BC4-43E8-8A2D-06E860ADB62E}" destId="{F683AA96-E4D1-48DA-8EF9-F756E110FE96}" srcOrd="1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3F990777-F226-4513-A540-A1009284EB2A}" type="presOf" srcId="{A7E693E8-C008-4103-AAAC-AE4B5DCAF5BE}" destId="{3E589276-C895-43DC-B1BD-B37854145C04}" srcOrd="0" destOrd="0" presId="urn:microsoft.com/office/officeart/2005/8/layout/target3"/>
    <dgm:cxn modelId="{D36041D2-7CA3-4620-99D2-32522ED4AC40}" type="presParOf" srcId="{3E589276-C895-43DC-B1BD-B37854145C04}" destId="{ED272514-F467-49F5-98E4-59F37CF3AD86}" srcOrd="0" destOrd="0" presId="urn:microsoft.com/office/officeart/2005/8/layout/target3"/>
    <dgm:cxn modelId="{3DC3136C-5D2C-465F-80C5-9A93D2F1FAFB}" type="presParOf" srcId="{3E589276-C895-43DC-B1BD-B37854145C04}" destId="{AF9AAD9C-70AE-463D-ACD0-A4AF762E708E}" srcOrd="1" destOrd="0" presId="urn:microsoft.com/office/officeart/2005/8/layout/target3"/>
    <dgm:cxn modelId="{0E83CC3A-BDA4-4AA7-BC5C-BC02F057D84D}" type="presParOf" srcId="{3E589276-C895-43DC-B1BD-B37854145C04}" destId="{D781A72D-8839-4D90-8EDC-0EDA57CBE867}" srcOrd="2" destOrd="0" presId="urn:microsoft.com/office/officeart/2005/8/layout/target3"/>
    <dgm:cxn modelId="{9EECC191-8BE6-42DE-B08A-3EAA42294914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1686D-E183-48DE-8A4A-14F5B37BC850}">
      <dsp:nvSpPr>
        <dsp:cNvPr id="0" name=""/>
        <dsp:cNvSpPr/>
      </dsp:nvSpPr>
      <dsp:spPr>
        <a:xfrm>
          <a:off x="-4318386" y="-662456"/>
          <a:ext cx="5145007" cy="5145007"/>
        </a:xfrm>
        <a:prstGeom prst="blockArc">
          <a:avLst>
            <a:gd name="adj1" fmla="val 18900000"/>
            <a:gd name="adj2" fmla="val 2700000"/>
            <a:gd name="adj3" fmla="val 42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3FB11-B602-4311-B740-7C5C89BE82BB}">
      <dsp:nvSpPr>
        <dsp:cNvPr id="0" name=""/>
        <dsp:cNvSpPr/>
      </dsp:nvSpPr>
      <dsp:spPr>
        <a:xfrm>
          <a:off x="531612" y="382009"/>
          <a:ext cx="10237453" cy="764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6440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Created a simple HTML form for student registration.</a:t>
          </a:r>
          <a:endParaRPr lang="en-IN" sz="3000" kern="1200" dirty="0"/>
        </a:p>
      </dsp:txBody>
      <dsp:txXfrm>
        <a:off x="531612" y="382009"/>
        <a:ext cx="10237453" cy="764019"/>
      </dsp:txXfrm>
    </dsp:sp>
    <dsp:sp modelId="{F8C743E3-A7D3-46D2-9532-834E7FEBCD1C}">
      <dsp:nvSpPr>
        <dsp:cNvPr id="0" name=""/>
        <dsp:cNvSpPr/>
      </dsp:nvSpPr>
      <dsp:spPr>
        <a:xfrm>
          <a:off x="54100" y="286507"/>
          <a:ext cx="955023" cy="9550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66A67-EB4E-43DF-A1A0-9A93F0B08460}">
      <dsp:nvSpPr>
        <dsp:cNvPr id="0" name=""/>
        <dsp:cNvSpPr/>
      </dsp:nvSpPr>
      <dsp:spPr>
        <a:xfrm>
          <a:off x="809333" y="1528037"/>
          <a:ext cx="9959732" cy="764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6440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Login page is made for student.</a:t>
          </a:r>
          <a:endParaRPr lang="en-IN" sz="3000" kern="1200" dirty="0"/>
        </a:p>
      </dsp:txBody>
      <dsp:txXfrm>
        <a:off x="809333" y="1528037"/>
        <a:ext cx="9959732" cy="764019"/>
      </dsp:txXfrm>
    </dsp:sp>
    <dsp:sp modelId="{CC8BE174-5B2B-4814-BF2B-3DBAC86220DF}">
      <dsp:nvSpPr>
        <dsp:cNvPr id="0" name=""/>
        <dsp:cNvSpPr/>
      </dsp:nvSpPr>
      <dsp:spPr>
        <a:xfrm>
          <a:off x="331821" y="1432535"/>
          <a:ext cx="955023" cy="9550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1F83E-6099-47D4-8853-7559669D5F74}">
      <dsp:nvSpPr>
        <dsp:cNvPr id="0" name=""/>
        <dsp:cNvSpPr/>
      </dsp:nvSpPr>
      <dsp:spPr>
        <a:xfrm>
          <a:off x="531612" y="2674066"/>
          <a:ext cx="10237453" cy="764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6440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Implemented a little CSS.</a:t>
          </a:r>
          <a:endParaRPr lang="en-IN" sz="3000" kern="1200" dirty="0"/>
        </a:p>
      </dsp:txBody>
      <dsp:txXfrm>
        <a:off x="531612" y="2674066"/>
        <a:ext cx="10237453" cy="764019"/>
      </dsp:txXfrm>
    </dsp:sp>
    <dsp:sp modelId="{ED98B196-ECBE-415B-9832-D1218626DC16}">
      <dsp:nvSpPr>
        <dsp:cNvPr id="0" name=""/>
        <dsp:cNvSpPr/>
      </dsp:nvSpPr>
      <dsp:spPr>
        <a:xfrm>
          <a:off x="54100" y="2578564"/>
          <a:ext cx="955023" cy="9550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11092-4AB7-4635-BA83-D6A599A5C010}">
      <dsp:nvSpPr>
        <dsp:cNvPr id="0" name=""/>
        <dsp:cNvSpPr/>
      </dsp:nvSpPr>
      <dsp:spPr>
        <a:xfrm>
          <a:off x="0" y="0"/>
          <a:ext cx="1012669" cy="101266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E9C95A-2095-463D-A453-7B93EC3EB75E}">
      <dsp:nvSpPr>
        <dsp:cNvPr id="0" name=""/>
        <dsp:cNvSpPr/>
      </dsp:nvSpPr>
      <dsp:spPr>
        <a:xfrm>
          <a:off x="506334" y="0"/>
          <a:ext cx="6496875" cy="10126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700" kern="1200" baseline="0" dirty="0" smtClean="0">
              <a:latin typeface="AR BLANCA" panose="02000000000000000000" pitchFamily="2" charset="0"/>
            </a:rPr>
            <a:t>Work done by Sri Harsha</a:t>
          </a:r>
          <a:endParaRPr lang="en-IN" sz="4700" kern="1200" dirty="0">
            <a:latin typeface="AR BLANCA" panose="02000000000000000000" pitchFamily="2" charset="0"/>
          </a:endParaRPr>
        </a:p>
      </dsp:txBody>
      <dsp:txXfrm>
        <a:off x="506334" y="0"/>
        <a:ext cx="6496875" cy="101266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044CD-4CBE-4867-BEAE-F6E53F22D21A}">
      <dsp:nvSpPr>
        <dsp:cNvPr id="0" name=""/>
        <dsp:cNvSpPr/>
      </dsp:nvSpPr>
      <dsp:spPr>
        <a:xfrm>
          <a:off x="0" y="0"/>
          <a:ext cx="1047173" cy="10471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EFF2D0-AFD4-4EDA-A1E6-288DD1C22CCA}">
      <dsp:nvSpPr>
        <dsp:cNvPr id="0" name=""/>
        <dsp:cNvSpPr/>
      </dsp:nvSpPr>
      <dsp:spPr>
        <a:xfrm>
          <a:off x="523587" y="0"/>
          <a:ext cx="6678032" cy="10471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baseline="0" dirty="0" smtClean="0">
              <a:latin typeface="AR BLANCA" panose="02000000000000000000" pitchFamily="2" charset="0"/>
            </a:rPr>
            <a:t>Work done by Vineeth</a:t>
          </a:r>
          <a:endParaRPr lang="en-IN" sz="4800" kern="1200" dirty="0">
            <a:latin typeface="AR BLANCA" panose="02000000000000000000" pitchFamily="2" charset="0"/>
          </a:endParaRPr>
        </a:p>
      </dsp:txBody>
      <dsp:txXfrm>
        <a:off x="523587" y="0"/>
        <a:ext cx="6678032" cy="10471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372DA-0AAE-4BDF-A4A6-B51B3EAB5535}">
      <dsp:nvSpPr>
        <dsp:cNvPr id="0" name=""/>
        <dsp:cNvSpPr/>
      </dsp:nvSpPr>
      <dsp:spPr>
        <a:xfrm>
          <a:off x="5283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Validation</a:t>
          </a:r>
          <a:r>
            <a:rPr lang="en-IN" sz="3500" kern="1200" baseline="0" dirty="0" smtClean="0"/>
            <a:t> of the Registration forms</a:t>
          </a:r>
          <a:endParaRPr lang="en-IN" sz="3500" kern="1200" dirty="0"/>
        </a:p>
      </dsp:txBody>
      <dsp:txXfrm>
        <a:off x="532971" y="738111"/>
        <a:ext cx="2547901" cy="2547901"/>
      </dsp:txXfrm>
    </dsp:sp>
    <dsp:sp modelId="{B7E084A5-1F88-44FE-91EE-CA3285496699}">
      <dsp:nvSpPr>
        <dsp:cNvPr id="0" name=""/>
        <dsp:cNvSpPr/>
      </dsp:nvSpPr>
      <dsp:spPr>
        <a:xfrm>
          <a:off x="3608561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Validation of Login forms</a:t>
          </a:r>
          <a:endParaRPr lang="en-IN" sz="3500" kern="1200" dirty="0"/>
        </a:p>
      </dsp:txBody>
      <dsp:txXfrm>
        <a:off x="4136249" y="738111"/>
        <a:ext cx="2547901" cy="2547901"/>
      </dsp:txXfrm>
    </dsp:sp>
    <dsp:sp modelId="{F5EEE110-0B1C-4BB9-B43A-9364464C06C8}">
      <dsp:nvSpPr>
        <dsp:cNvPr id="0" name=""/>
        <dsp:cNvSpPr/>
      </dsp:nvSpPr>
      <dsp:spPr>
        <a:xfrm>
          <a:off x="7211838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500" kern="1200" baseline="0" dirty="0" smtClean="0"/>
        </a:p>
      </dsp:txBody>
      <dsp:txXfrm>
        <a:off x="7739526" y="738111"/>
        <a:ext cx="2547901" cy="2547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372DA-0AAE-4BDF-A4A6-B51B3EAB5535}">
      <dsp:nvSpPr>
        <dsp:cNvPr id="0" name=""/>
        <dsp:cNvSpPr/>
      </dsp:nvSpPr>
      <dsp:spPr>
        <a:xfrm>
          <a:off x="5283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smtClean="0"/>
            <a:t>Separate the view for student and administrator.</a:t>
          </a:r>
          <a:endParaRPr lang="en-IN" sz="3000" kern="1200"/>
        </a:p>
      </dsp:txBody>
      <dsp:txXfrm>
        <a:off x="532971" y="738111"/>
        <a:ext cx="2547901" cy="2547901"/>
      </dsp:txXfrm>
    </dsp:sp>
    <dsp:sp modelId="{B7E084A5-1F88-44FE-91EE-CA3285496699}">
      <dsp:nvSpPr>
        <dsp:cNvPr id="0" name=""/>
        <dsp:cNvSpPr/>
      </dsp:nvSpPr>
      <dsp:spPr>
        <a:xfrm>
          <a:off x="3608561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Complete the CSS part for all the four pages.</a:t>
          </a:r>
          <a:endParaRPr lang="en-IN" sz="3000" kern="1200" dirty="0"/>
        </a:p>
      </dsp:txBody>
      <dsp:txXfrm>
        <a:off x="4136249" y="738111"/>
        <a:ext cx="2547901" cy="2547901"/>
      </dsp:txXfrm>
    </dsp:sp>
    <dsp:sp modelId="{F5EEE110-0B1C-4BB9-B43A-9364464C06C8}">
      <dsp:nvSpPr>
        <dsp:cNvPr id="0" name=""/>
        <dsp:cNvSpPr/>
      </dsp:nvSpPr>
      <dsp:spPr>
        <a:xfrm>
          <a:off x="7211838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Create login and registration form for admin.</a:t>
          </a:r>
          <a:endParaRPr lang="en-IN" sz="3000" kern="1200" dirty="0"/>
        </a:p>
      </dsp:txBody>
      <dsp:txXfrm>
        <a:off x="7739526" y="738111"/>
        <a:ext cx="2547901" cy="2547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406CF-279B-4076-AF05-C5369951143F}">
      <dsp:nvSpPr>
        <dsp:cNvPr id="0" name=""/>
        <dsp:cNvSpPr/>
      </dsp:nvSpPr>
      <dsp:spPr>
        <a:xfrm>
          <a:off x="0" y="848816"/>
          <a:ext cx="10581701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B646EF-3C01-48E7-B211-D08A158AA344}">
      <dsp:nvSpPr>
        <dsp:cNvPr id="0" name=""/>
        <dsp:cNvSpPr/>
      </dsp:nvSpPr>
      <dsp:spPr>
        <a:xfrm>
          <a:off x="541020" y="509336"/>
          <a:ext cx="9139959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Login and registration page is made for admin.</a:t>
          </a:r>
          <a:endParaRPr lang="en-IN" sz="2300" kern="1200" dirty="0"/>
        </a:p>
      </dsp:txBody>
      <dsp:txXfrm>
        <a:off x="574164" y="542480"/>
        <a:ext cx="9073671" cy="612672"/>
      </dsp:txXfrm>
    </dsp:sp>
    <dsp:sp modelId="{ECB79335-3F3B-4632-B70D-EB9F2AEE925D}">
      <dsp:nvSpPr>
        <dsp:cNvPr id="0" name=""/>
        <dsp:cNvSpPr/>
      </dsp:nvSpPr>
      <dsp:spPr>
        <a:xfrm>
          <a:off x="0" y="1892096"/>
          <a:ext cx="1061340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67D5D-C834-450D-9407-28EBC3747668}">
      <dsp:nvSpPr>
        <dsp:cNvPr id="0" name=""/>
        <dsp:cNvSpPr/>
      </dsp:nvSpPr>
      <dsp:spPr>
        <a:xfrm>
          <a:off x="541020" y="1539390"/>
          <a:ext cx="9185708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Separated the view for Student and Admin.</a:t>
          </a:r>
          <a:endParaRPr lang="en-IN" sz="2300" kern="1200" dirty="0"/>
        </a:p>
      </dsp:txBody>
      <dsp:txXfrm>
        <a:off x="574164" y="1572534"/>
        <a:ext cx="9119420" cy="612672"/>
      </dsp:txXfrm>
    </dsp:sp>
    <dsp:sp modelId="{DF956177-A099-4EAC-8FC1-CEA911C33177}">
      <dsp:nvSpPr>
        <dsp:cNvPr id="0" name=""/>
        <dsp:cNvSpPr/>
      </dsp:nvSpPr>
      <dsp:spPr>
        <a:xfrm>
          <a:off x="0" y="2935376"/>
          <a:ext cx="1064218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D6774-54F9-42B6-A7C5-0CD67B632048}">
      <dsp:nvSpPr>
        <dsp:cNvPr id="0" name=""/>
        <dsp:cNvSpPr/>
      </dsp:nvSpPr>
      <dsp:spPr>
        <a:xfrm>
          <a:off x="541020" y="2595896"/>
          <a:ext cx="9230547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Completed the CSS part.</a:t>
          </a:r>
          <a:endParaRPr lang="en-IN" sz="2300" kern="1200" dirty="0"/>
        </a:p>
      </dsp:txBody>
      <dsp:txXfrm>
        <a:off x="574164" y="2629040"/>
        <a:ext cx="9164259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72514-F467-49F5-98E4-59F37CF3AD86}">
      <dsp:nvSpPr>
        <dsp:cNvPr id="0" name=""/>
        <dsp:cNvSpPr/>
      </dsp:nvSpPr>
      <dsp:spPr>
        <a:xfrm>
          <a:off x="0" y="0"/>
          <a:ext cx="969536" cy="96953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81A72D-8839-4D90-8EDC-0EDA57CBE867}">
      <dsp:nvSpPr>
        <dsp:cNvPr id="0" name=""/>
        <dsp:cNvSpPr/>
      </dsp:nvSpPr>
      <dsp:spPr>
        <a:xfrm>
          <a:off x="484768" y="0"/>
          <a:ext cx="6665091" cy="9695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kern="1200" baseline="0" dirty="0" smtClean="0">
              <a:latin typeface="AR BLANCA" panose="02000000000000000000" pitchFamily="2" charset="0"/>
            </a:rPr>
            <a:t>Work done by Priya</a:t>
          </a:r>
          <a:endParaRPr lang="en-IN" sz="4500" kern="1200" dirty="0">
            <a:latin typeface="AR BLANCA" panose="02000000000000000000" pitchFamily="2" charset="0"/>
          </a:endParaRPr>
        </a:p>
      </dsp:txBody>
      <dsp:txXfrm>
        <a:off x="484768" y="0"/>
        <a:ext cx="6665091" cy="9695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11092-4AB7-4635-BA83-D6A599A5C010}">
      <dsp:nvSpPr>
        <dsp:cNvPr id="0" name=""/>
        <dsp:cNvSpPr/>
      </dsp:nvSpPr>
      <dsp:spPr>
        <a:xfrm>
          <a:off x="0" y="0"/>
          <a:ext cx="1012669" cy="101266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E9C95A-2095-463D-A453-7B93EC3EB75E}">
      <dsp:nvSpPr>
        <dsp:cNvPr id="0" name=""/>
        <dsp:cNvSpPr/>
      </dsp:nvSpPr>
      <dsp:spPr>
        <a:xfrm>
          <a:off x="506334" y="0"/>
          <a:ext cx="6496875" cy="10126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700" kern="1200" baseline="0" dirty="0" smtClean="0">
              <a:latin typeface="AR BLANCA" panose="02000000000000000000" pitchFamily="2" charset="0"/>
            </a:rPr>
            <a:t>Work done by Sri Harsha</a:t>
          </a:r>
          <a:endParaRPr lang="en-IN" sz="4700" kern="1200" dirty="0">
            <a:latin typeface="AR BLANCA" panose="02000000000000000000" pitchFamily="2" charset="0"/>
          </a:endParaRPr>
        </a:p>
      </dsp:txBody>
      <dsp:txXfrm>
        <a:off x="506334" y="0"/>
        <a:ext cx="6496875" cy="10126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044CD-4CBE-4867-BEAE-F6E53F22D21A}">
      <dsp:nvSpPr>
        <dsp:cNvPr id="0" name=""/>
        <dsp:cNvSpPr/>
      </dsp:nvSpPr>
      <dsp:spPr>
        <a:xfrm>
          <a:off x="0" y="0"/>
          <a:ext cx="1047173" cy="10471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EFF2D0-AFD4-4EDA-A1E6-288DD1C22CCA}">
      <dsp:nvSpPr>
        <dsp:cNvPr id="0" name=""/>
        <dsp:cNvSpPr/>
      </dsp:nvSpPr>
      <dsp:spPr>
        <a:xfrm>
          <a:off x="523587" y="0"/>
          <a:ext cx="6678032" cy="10471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baseline="0" dirty="0" smtClean="0">
              <a:latin typeface="AR BLANCA" panose="02000000000000000000" pitchFamily="2" charset="0"/>
            </a:rPr>
            <a:t>Work done by Vineeth</a:t>
          </a:r>
          <a:endParaRPr lang="en-IN" sz="4800" kern="1200" dirty="0">
            <a:latin typeface="AR BLANCA" panose="02000000000000000000" pitchFamily="2" charset="0"/>
          </a:endParaRPr>
        </a:p>
      </dsp:txBody>
      <dsp:txXfrm>
        <a:off x="523587" y="0"/>
        <a:ext cx="6678032" cy="10471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372DA-0AAE-4BDF-A4A6-B51B3EAB5535}">
      <dsp:nvSpPr>
        <dsp:cNvPr id="0" name=""/>
        <dsp:cNvSpPr/>
      </dsp:nvSpPr>
      <dsp:spPr>
        <a:xfrm>
          <a:off x="5283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Create</a:t>
          </a:r>
          <a:r>
            <a:rPr lang="en-IN" sz="3400" kern="1200" baseline="0" dirty="0" smtClean="0"/>
            <a:t> a homepage.</a:t>
          </a:r>
          <a:endParaRPr lang="en-IN" sz="3400" kern="1200" dirty="0"/>
        </a:p>
      </dsp:txBody>
      <dsp:txXfrm>
        <a:off x="532971" y="738111"/>
        <a:ext cx="2547901" cy="2547901"/>
      </dsp:txXfrm>
    </dsp:sp>
    <dsp:sp modelId="{B7E084A5-1F88-44FE-91EE-CA3285496699}">
      <dsp:nvSpPr>
        <dsp:cNvPr id="0" name=""/>
        <dsp:cNvSpPr/>
      </dsp:nvSpPr>
      <dsp:spPr>
        <a:xfrm>
          <a:off x="3608561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Implement CSS for the home page</a:t>
          </a:r>
          <a:endParaRPr lang="en-IN" sz="3400" kern="1200" dirty="0"/>
        </a:p>
      </dsp:txBody>
      <dsp:txXfrm>
        <a:off x="4136249" y="738111"/>
        <a:ext cx="2547901" cy="2547901"/>
      </dsp:txXfrm>
    </dsp:sp>
    <dsp:sp modelId="{F5EEE110-0B1C-4BB9-B43A-9364464C06C8}">
      <dsp:nvSpPr>
        <dsp:cNvPr id="0" name=""/>
        <dsp:cNvSpPr/>
      </dsp:nvSpPr>
      <dsp:spPr>
        <a:xfrm>
          <a:off x="7211838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Link</a:t>
          </a:r>
          <a:r>
            <a:rPr lang="en-IN" sz="3400" kern="1200" baseline="0" dirty="0" smtClean="0"/>
            <a:t> the home page to other 4 pages.</a:t>
          </a:r>
        </a:p>
      </dsp:txBody>
      <dsp:txXfrm>
        <a:off x="7739526" y="738111"/>
        <a:ext cx="2547901" cy="25479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126E5-BF62-4133-B537-4E672BE0A0FC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19B57-0522-4116-B94C-259C42F3C185}">
      <dsp:nvSpPr>
        <dsp:cNvPr id="0" name=""/>
        <dsp:cNvSpPr/>
      </dsp:nvSpPr>
      <dsp:spPr>
        <a:xfrm>
          <a:off x="0" y="0"/>
          <a:ext cx="2164080" cy="3115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 dirty="0"/>
        </a:p>
      </dsp:txBody>
      <dsp:txXfrm>
        <a:off x="0" y="0"/>
        <a:ext cx="2164080" cy="3115958"/>
      </dsp:txXfrm>
    </dsp:sp>
    <dsp:sp modelId="{EC2FBEB6-F125-44B3-910D-85301BE60975}">
      <dsp:nvSpPr>
        <dsp:cNvPr id="0" name=""/>
        <dsp:cNvSpPr/>
      </dsp:nvSpPr>
      <dsp:spPr>
        <a:xfrm>
          <a:off x="2326385" y="48686"/>
          <a:ext cx="8494014" cy="97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Implemented HTML and CSS</a:t>
          </a:r>
          <a:endParaRPr lang="en-IN" sz="3000" kern="1200" dirty="0"/>
        </a:p>
      </dsp:txBody>
      <dsp:txXfrm>
        <a:off x="2326385" y="48686"/>
        <a:ext cx="8494014" cy="973736"/>
      </dsp:txXfrm>
    </dsp:sp>
    <dsp:sp modelId="{7818E5FD-B389-4D19-8BA6-154AD5B91367}">
      <dsp:nvSpPr>
        <dsp:cNvPr id="0" name=""/>
        <dsp:cNvSpPr/>
      </dsp:nvSpPr>
      <dsp:spPr>
        <a:xfrm>
          <a:off x="2164080" y="1022423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39A45-E184-4CFB-A4BE-493B5FC0AB32}">
      <dsp:nvSpPr>
        <dsp:cNvPr id="0" name=""/>
        <dsp:cNvSpPr/>
      </dsp:nvSpPr>
      <dsp:spPr>
        <a:xfrm>
          <a:off x="2326385" y="1071110"/>
          <a:ext cx="8494014" cy="97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Linked it to other 4 pages</a:t>
          </a:r>
          <a:endParaRPr lang="en-IN" sz="3000" kern="1200" dirty="0"/>
        </a:p>
      </dsp:txBody>
      <dsp:txXfrm>
        <a:off x="2326385" y="1071110"/>
        <a:ext cx="8494014" cy="973736"/>
      </dsp:txXfrm>
    </dsp:sp>
    <dsp:sp modelId="{0F79BB3A-D770-4091-9C46-8ECF5DA495CE}">
      <dsp:nvSpPr>
        <dsp:cNvPr id="0" name=""/>
        <dsp:cNvSpPr/>
      </dsp:nvSpPr>
      <dsp:spPr>
        <a:xfrm>
          <a:off x="2164080" y="2044847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78CD9-E36F-4ED6-B8E5-A518F88BD093}">
      <dsp:nvSpPr>
        <dsp:cNvPr id="0" name=""/>
        <dsp:cNvSpPr/>
      </dsp:nvSpPr>
      <dsp:spPr>
        <a:xfrm>
          <a:off x="2326385" y="2093534"/>
          <a:ext cx="8494014" cy="97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Made some changes in previous pages CSS</a:t>
          </a:r>
          <a:endParaRPr lang="en-IN" sz="3000" kern="1200" dirty="0"/>
        </a:p>
      </dsp:txBody>
      <dsp:txXfrm>
        <a:off x="2326385" y="2093534"/>
        <a:ext cx="8494014" cy="973736"/>
      </dsp:txXfrm>
    </dsp:sp>
    <dsp:sp modelId="{AD2675EB-7790-4B14-BE06-D6A326343129}">
      <dsp:nvSpPr>
        <dsp:cNvPr id="0" name=""/>
        <dsp:cNvSpPr/>
      </dsp:nvSpPr>
      <dsp:spPr>
        <a:xfrm>
          <a:off x="2164080" y="3067271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72514-F467-49F5-98E4-59F37CF3AD86}">
      <dsp:nvSpPr>
        <dsp:cNvPr id="0" name=""/>
        <dsp:cNvSpPr/>
      </dsp:nvSpPr>
      <dsp:spPr>
        <a:xfrm>
          <a:off x="0" y="0"/>
          <a:ext cx="969536" cy="96953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81A72D-8839-4D90-8EDC-0EDA57CBE867}">
      <dsp:nvSpPr>
        <dsp:cNvPr id="0" name=""/>
        <dsp:cNvSpPr/>
      </dsp:nvSpPr>
      <dsp:spPr>
        <a:xfrm>
          <a:off x="484768" y="0"/>
          <a:ext cx="6665091" cy="9695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kern="1200" baseline="0" dirty="0" smtClean="0">
              <a:latin typeface="AR BLANCA" panose="02000000000000000000" pitchFamily="2" charset="0"/>
            </a:rPr>
            <a:t>Work done by Priya</a:t>
          </a:r>
          <a:endParaRPr lang="en-IN" sz="4500" kern="1200" dirty="0">
            <a:latin typeface="AR BLANCA" panose="02000000000000000000" pitchFamily="2" charset="0"/>
          </a:endParaRPr>
        </a:p>
      </dsp:txBody>
      <dsp:txXfrm>
        <a:off x="484768" y="0"/>
        <a:ext cx="6665091" cy="969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62794"/>
            <a:ext cx="9448800" cy="1825096"/>
          </a:xfrm>
        </p:spPr>
        <p:txBody>
          <a:bodyPr>
            <a:normAutofit/>
          </a:bodyPr>
          <a:lstStyle/>
          <a:p>
            <a:r>
              <a:rPr lang="en-I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Internet and web technology(IT-652)</a:t>
            </a:r>
            <a:endParaRPr lang="en-I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19909"/>
            <a:ext cx="4712898" cy="2113472"/>
          </a:xfrm>
        </p:spPr>
        <p:txBody>
          <a:bodyPr/>
          <a:lstStyle/>
          <a:p>
            <a:r>
              <a:rPr lang="en-IN" u="sng" dirty="0" smtClean="0">
                <a:latin typeface="Copperplate Gothic Light" panose="020E0507020206020404" pitchFamily="34" charset="0"/>
              </a:rPr>
              <a:t>GROUP-18: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PRIYA </a:t>
            </a:r>
            <a:r>
              <a:rPr lang="en-IN" dirty="0"/>
              <a:t>SATBHAYA(14/IT/17)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M.SRI HARSHA(14/IT/38)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N.VINEETH KUMAR(14/IT/44)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80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the CSS part for Admin </a:t>
            </a:r>
            <a:r>
              <a:rPr lang="en-IN" dirty="0"/>
              <a:t>r</a:t>
            </a:r>
            <a:r>
              <a:rPr lang="en-IN" dirty="0" smtClean="0"/>
              <a:t>egistration form.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the CSS part for Admin login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6704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Created the Home page and added CSS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changes in the CSS part of registration and Login forms.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663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</a:t>
            </a:r>
            <a:r>
              <a:rPr lang="en-IN" dirty="0" smtClean="0"/>
              <a:t>the HTML </a:t>
            </a:r>
            <a:r>
              <a:rPr lang="en-IN" dirty="0"/>
              <a:t>part for Admin Registration </a:t>
            </a:r>
            <a:r>
              <a:rPr lang="en-IN" dirty="0" smtClean="0"/>
              <a:t>and login form.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the </a:t>
            </a:r>
            <a:r>
              <a:rPr lang="en-IN" dirty="0" smtClean="0"/>
              <a:t>HTML </a:t>
            </a:r>
            <a:r>
              <a:rPr lang="en-IN" dirty="0"/>
              <a:t>part for </a:t>
            </a:r>
            <a:r>
              <a:rPr lang="en-IN" dirty="0" smtClean="0"/>
              <a:t>student registration and login form.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028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</a:t>
            </a:r>
            <a:r>
              <a:rPr lang="en-IN" sz="3200" dirty="0" smtClean="0">
                <a:latin typeface="Century Schoolbook" panose="02040604050505020304" pitchFamily="18" charset="0"/>
              </a:rPr>
              <a:t>(</a:t>
            </a:r>
            <a:r>
              <a:rPr lang="en-IN" sz="3200" dirty="0" smtClean="0">
                <a:latin typeface="Century Schoolbook" panose="02040604050505020304" pitchFamily="18" charset="0"/>
              </a:rPr>
              <a:t>15</a:t>
            </a:r>
            <a:r>
              <a:rPr lang="en-IN" sz="3200" dirty="0" smtClean="0">
                <a:latin typeface="Century Schoolbook" panose="02040604050505020304" pitchFamily="18" charset="0"/>
              </a:rPr>
              <a:t>/02/2017</a:t>
            </a:r>
            <a:r>
              <a:rPr lang="en-IN" sz="3200" dirty="0" smtClean="0">
                <a:latin typeface="Century Schoolbook" panose="02040604050505020304" pitchFamily="18" charset="0"/>
              </a:rPr>
              <a:t>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306154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252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430187"/>
          </a:xfrm>
        </p:spPr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DAY-1(18/01/2017</a:t>
            </a:r>
            <a:r>
              <a:rPr lang="en-IN" dirty="0" smtClean="0"/>
              <a:t>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739427"/>
              </p:ext>
            </p:extLst>
          </p:nvPr>
        </p:nvGraphicFramePr>
        <p:xfrm>
          <a:off x="685800" y="2398143"/>
          <a:ext cx="10820400" cy="3820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10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(25/01/2017)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019479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318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DAY-2(25/01/2017</a:t>
            </a:r>
            <a:r>
              <a:rPr lang="en-IN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488739"/>
              </p:ext>
            </p:extLst>
          </p:nvPr>
        </p:nvGraphicFramePr>
        <p:xfrm>
          <a:off x="608162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97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the CSS part for Admin </a:t>
            </a:r>
            <a:r>
              <a:rPr lang="en-IN" dirty="0"/>
              <a:t>r</a:t>
            </a:r>
            <a:r>
              <a:rPr lang="en-IN" dirty="0" smtClean="0"/>
              <a:t>egistration form.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the CSS part for Admin login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09420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the CSS part for </a:t>
            </a:r>
            <a:r>
              <a:rPr lang="en-IN" dirty="0" smtClean="0"/>
              <a:t>student registration </a:t>
            </a:r>
            <a:r>
              <a:rPr lang="en-IN" dirty="0"/>
              <a:t>form.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the CSS part for </a:t>
            </a:r>
            <a:r>
              <a:rPr lang="en-IN" dirty="0" smtClean="0"/>
              <a:t>student </a:t>
            </a:r>
            <a:r>
              <a:rPr lang="en-IN" dirty="0"/>
              <a:t>l</a:t>
            </a:r>
            <a:r>
              <a:rPr lang="en-IN" dirty="0" smtClean="0"/>
              <a:t>ogin </a:t>
            </a:r>
            <a:r>
              <a:rPr lang="en-IN" dirty="0"/>
              <a:t>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420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</a:t>
            </a:r>
            <a:r>
              <a:rPr lang="en-IN" dirty="0" smtClean="0"/>
              <a:t>the HTML </a:t>
            </a:r>
            <a:r>
              <a:rPr lang="en-IN" dirty="0"/>
              <a:t>part for Admin Registration </a:t>
            </a:r>
            <a:r>
              <a:rPr lang="en-IN" dirty="0" smtClean="0"/>
              <a:t>and login form.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the </a:t>
            </a:r>
            <a:r>
              <a:rPr lang="en-IN" dirty="0" smtClean="0"/>
              <a:t>HTML </a:t>
            </a:r>
            <a:r>
              <a:rPr lang="en-IN" dirty="0"/>
              <a:t>part for </a:t>
            </a:r>
            <a:r>
              <a:rPr lang="en-IN" dirty="0" smtClean="0"/>
              <a:t>student registration and login form.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383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(08/02/2017)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017912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6237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DAY-3(08/02/2017</a:t>
            </a:r>
            <a:r>
              <a:rPr lang="en-IN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438142"/>
              </p:ext>
            </p:extLst>
          </p:nvPr>
        </p:nvGraphicFramePr>
        <p:xfrm>
          <a:off x="685800" y="2784510"/>
          <a:ext cx="10820400" cy="3115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951927" y="2234241"/>
            <a:ext cx="50261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200" dirty="0" smtClean="0"/>
              <a:t>CREATED A MAIN PAGE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037588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508</TotalTime>
  <Words>331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 BLANCA</vt:lpstr>
      <vt:lpstr>Arial</vt:lpstr>
      <vt:lpstr>Century Gothic</vt:lpstr>
      <vt:lpstr>Century Schoolbook</vt:lpstr>
      <vt:lpstr>Comic Sans MS</vt:lpstr>
      <vt:lpstr>Copperplate Gothic Light</vt:lpstr>
      <vt:lpstr>Wingdings</vt:lpstr>
      <vt:lpstr>Vapor Trail</vt:lpstr>
      <vt:lpstr>Internet and web technology(IT-652)</vt:lpstr>
      <vt:lpstr>DAY-1(18/01/2017)</vt:lpstr>
      <vt:lpstr>Next week PLAN (25/01/2017)</vt:lpstr>
      <vt:lpstr>DAY-2(25/01/2017)</vt:lpstr>
      <vt:lpstr>PowerPoint Presentation</vt:lpstr>
      <vt:lpstr>PowerPoint Presentation</vt:lpstr>
      <vt:lpstr>PowerPoint Presentation</vt:lpstr>
      <vt:lpstr>Next week PLAN (08/02/2017)</vt:lpstr>
      <vt:lpstr>DAY-3(08/02/2017)</vt:lpstr>
      <vt:lpstr>PowerPoint Presentation</vt:lpstr>
      <vt:lpstr>PowerPoint Presentation</vt:lpstr>
      <vt:lpstr>PowerPoint Presentation</vt:lpstr>
      <vt:lpstr>Next week PLAN (15/02/2017)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and web technology</dc:title>
  <dc:creator>sri harsha</dc:creator>
  <cp:lastModifiedBy>sri harsha</cp:lastModifiedBy>
  <cp:revision>40</cp:revision>
  <dcterms:created xsi:type="dcterms:W3CDTF">2017-01-18T14:00:01Z</dcterms:created>
  <dcterms:modified xsi:type="dcterms:W3CDTF">2017-02-07T16:51:01Z</dcterms:modified>
</cp:coreProperties>
</file>