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CC1D7-5149-4A1C-9FF6-0CBA8E71E738}" type="doc">
      <dgm:prSet loTypeId="urn:microsoft.com/office/officeart/2008/layout/VerticalCurv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F38B189-AA1E-4E7A-81BD-8A0A60E93AB6}">
      <dgm:prSet phldrT="[Text]"/>
      <dgm:spPr/>
      <dgm:t>
        <a:bodyPr/>
        <a:lstStyle/>
        <a:p>
          <a:r>
            <a:rPr lang="en-IN" dirty="0" smtClean="0"/>
            <a:t>Implemented a little CSS.</a:t>
          </a:r>
          <a:endParaRPr lang="en-IN" dirty="0"/>
        </a:p>
      </dgm:t>
    </dgm:pt>
    <dgm:pt modelId="{04EE3637-C573-4EE9-8FB7-FEE0633319D4}" type="sibTrans" cxnId="{893F1822-2449-4589-BC3B-3EC22360013B}">
      <dgm:prSet/>
      <dgm:spPr/>
      <dgm:t>
        <a:bodyPr/>
        <a:lstStyle/>
        <a:p>
          <a:endParaRPr lang="en-IN"/>
        </a:p>
      </dgm:t>
    </dgm:pt>
    <dgm:pt modelId="{F9BB693B-82D0-421B-A284-DBD5F36CA6EA}" type="parTrans" cxnId="{893F1822-2449-4589-BC3B-3EC22360013B}">
      <dgm:prSet/>
      <dgm:spPr/>
      <dgm:t>
        <a:bodyPr/>
        <a:lstStyle/>
        <a:p>
          <a:endParaRPr lang="en-IN"/>
        </a:p>
      </dgm:t>
    </dgm:pt>
    <dgm:pt modelId="{7EB91B93-5F1D-4B78-99BB-21687698133A}">
      <dgm:prSet phldrT="[Text]"/>
      <dgm:spPr/>
      <dgm:t>
        <a:bodyPr/>
        <a:lstStyle/>
        <a:p>
          <a:r>
            <a:rPr lang="en-IN" dirty="0" smtClean="0"/>
            <a:t>Login page is made for student.</a:t>
          </a:r>
          <a:endParaRPr lang="en-IN" dirty="0"/>
        </a:p>
      </dgm:t>
    </dgm:pt>
    <dgm:pt modelId="{F9EBAEDC-D313-4668-8341-FAD7A751375C}" type="sibTrans" cxnId="{F53B10BC-F262-4004-B89B-70D3E021551A}">
      <dgm:prSet/>
      <dgm:spPr/>
      <dgm:t>
        <a:bodyPr/>
        <a:lstStyle/>
        <a:p>
          <a:endParaRPr lang="en-IN"/>
        </a:p>
      </dgm:t>
    </dgm:pt>
    <dgm:pt modelId="{7E2D0176-E15E-48A9-AD6E-09FED2C9FFB5}" type="parTrans" cxnId="{F53B10BC-F262-4004-B89B-70D3E021551A}">
      <dgm:prSet/>
      <dgm:spPr/>
      <dgm:t>
        <a:bodyPr/>
        <a:lstStyle/>
        <a:p>
          <a:endParaRPr lang="en-IN"/>
        </a:p>
      </dgm:t>
    </dgm:pt>
    <dgm:pt modelId="{BBF41083-116B-4874-B45A-490E746F8151}">
      <dgm:prSet phldrT="[Text]"/>
      <dgm:spPr/>
      <dgm:t>
        <a:bodyPr/>
        <a:lstStyle/>
        <a:p>
          <a:r>
            <a:rPr lang="en-IN" dirty="0" smtClean="0"/>
            <a:t>Created a simple HTML form for student registration.</a:t>
          </a:r>
          <a:endParaRPr lang="en-IN" dirty="0"/>
        </a:p>
      </dgm:t>
    </dgm:pt>
    <dgm:pt modelId="{0D6C633B-B181-40B6-BE1B-1B98B3776EF8}" type="sibTrans" cxnId="{D8A49BCD-3955-4E55-8CCC-020EA3E3176F}">
      <dgm:prSet/>
      <dgm:spPr/>
      <dgm:t>
        <a:bodyPr/>
        <a:lstStyle/>
        <a:p>
          <a:endParaRPr lang="en-IN"/>
        </a:p>
      </dgm:t>
    </dgm:pt>
    <dgm:pt modelId="{2F5574EB-B710-48F1-AF43-6C025F3E07D2}" type="parTrans" cxnId="{D8A49BCD-3955-4E55-8CCC-020EA3E3176F}">
      <dgm:prSet/>
      <dgm:spPr/>
      <dgm:t>
        <a:bodyPr/>
        <a:lstStyle/>
        <a:p>
          <a:endParaRPr lang="en-IN"/>
        </a:p>
      </dgm:t>
    </dgm:pt>
    <dgm:pt modelId="{8AAFF7B0-D543-4351-A68D-681283EDB69D}" type="pres">
      <dgm:prSet presAssocID="{7F2CC1D7-5149-4A1C-9FF6-0CBA8E71E73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C037169C-DE55-4B0B-B886-B12CAC9A492B}" type="pres">
      <dgm:prSet presAssocID="{7F2CC1D7-5149-4A1C-9FF6-0CBA8E71E738}" presName="Name1" presStyleCnt="0"/>
      <dgm:spPr/>
    </dgm:pt>
    <dgm:pt modelId="{056EC40F-EBAA-4C18-A8A8-D83987107FCE}" type="pres">
      <dgm:prSet presAssocID="{7F2CC1D7-5149-4A1C-9FF6-0CBA8E71E738}" presName="cycle" presStyleCnt="0"/>
      <dgm:spPr/>
    </dgm:pt>
    <dgm:pt modelId="{324CBE9B-E7C5-443B-BB45-BF01E7D8011C}" type="pres">
      <dgm:prSet presAssocID="{7F2CC1D7-5149-4A1C-9FF6-0CBA8E71E738}" presName="srcNode" presStyleLbl="node1" presStyleIdx="0" presStyleCnt="3"/>
      <dgm:spPr/>
    </dgm:pt>
    <dgm:pt modelId="{2201686D-E183-48DE-8A4A-14F5B37BC850}" type="pres">
      <dgm:prSet presAssocID="{7F2CC1D7-5149-4A1C-9FF6-0CBA8E71E738}" presName="conn" presStyleLbl="parChTrans1D2" presStyleIdx="0" presStyleCnt="1"/>
      <dgm:spPr/>
      <dgm:t>
        <a:bodyPr/>
        <a:lstStyle/>
        <a:p>
          <a:endParaRPr lang="en-IN"/>
        </a:p>
      </dgm:t>
    </dgm:pt>
    <dgm:pt modelId="{0564179D-85F2-4697-8B2B-BE498CB80271}" type="pres">
      <dgm:prSet presAssocID="{7F2CC1D7-5149-4A1C-9FF6-0CBA8E71E738}" presName="extraNode" presStyleLbl="node1" presStyleIdx="0" presStyleCnt="3"/>
      <dgm:spPr/>
    </dgm:pt>
    <dgm:pt modelId="{63E91AED-ABF6-4B12-9BA1-81116B62C150}" type="pres">
      <dgm:prSet presAssocID="{7F2CC1D7-5149-4A1C-9FF6-0CBA8E71E738}" presName="dstNode" presStyleLbl="node1" presStyleIdx="0" presStyleCnt="3"/>
      <dgm:spPr/>
    </dgm:pt>
    <dgm:pt modelId="{F393FB11-B602-4311-B740-7C5C89BE82BB}" type="pres">
      <dgm:prSet presAssocID="{BBF41083-116B-4874-B45A-490E746F815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D5BCB1-AD8B-4D02-A536-857CE5A6380E}" type="pres">
      <dgm:prSet presAssocID="{BBF41083-116B-4874-B45A-490E746F8151}" presName="accent_1" presStyleCnt="0"/>
      <dgm:spPr/>
    </dgm:pt>
    <dgm:pt modelId="{F8C743E3-A7D3-46D2-9532-834E7FEBCD1C}" type="pres">
      <dgm:prSet presAssocID="{BBF41083-116B-4874-B45A-490E746F8151}" presName="accentRepeatNode" presStyleLbl="solidFgAcc1" presStyleIdx="0" presStyleCnt="3"/>
      <dgm:spPr/>
    </dgm:pt>
    <dgm:pt modelId="{42A66A67-EB4E-43DF-A1A0-9A93F0B08460}" type="pres">
      <dgm:prSet presAssocID="{7EB91B93-5F1D-4B78-99BB-21687698133A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1870ED-DC7F-4BE8-A6FF-212F90A9ECF0}" type="pres">
      <dgm:prSet presAssocID="{7EB91B93-5F1D-4B78-99BB-21687698133A}" presName="accent_2" presStyleCnt="0"/>
      <dgm:spPr/>
    </dgm:pt>
    <dgm:pt modelId="{CC8BE174-5B2B-4814-BF2B-3DBAC86220DF}" type="pres">
      <dgm:prSet presAssocID="{7EB91B93-5F1D-4B78-99BB-21687698133A}" presName="accentRepeatNode" presStyleLbl="solidFgAcc1" presStyleIdx="1" presStyleCnt="3"/>
      <dgm:spPr/>
    </dgm:pt>
    <dgm:pt modelId="{E051F83E-6099-47D4-8853-7559669D5F74}" type="pres">
      <dgm:prSet presAssocID="{EF38B189-AA1E-4E7A-81BD-8A0A60E93AB6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B5ABD1-4B5C-4FE9-BB29-2EB4EBA6FB51}" type="pres">
      <dgm:prSet presAssocID="{EF38B189-AA1E-4E7A-81BD-8A0A60E93AB6}" presName="accent_3" presStyleCnt="0"/>
      <dgm:spPr/>
    </dgm:pt>
    <dgm:pt modelId="{ED98B196-ECBE-415B-9832-D1218626DC16}" type="pres">
      <dgm:prSet presAssocID="{EF38B189-AA1E-4E7A-81BD-8A0A60E93AB6}" presName="accentRepeatNode" presStyleLbl="solidFgAcc1" presStyleIdx="2" presStyleCnt="3"/>
      <dgm:spPr/>
    </dgm:pt>
  </dgm:ptLst>
  <dgm:cxnLst>
    <dgm:cxn modelId="{893F1822-2449-4589-BC3B-3EC22360013B}" srcId="{7F2CC1D7-5149-4A1C-9FF6-0CBA8E71E738}" destId="{EF38B189-AA1E-4E7A-81BD-8A0A60E93AB6}" srcOrd="2" destOrd="0" parTransId="{F9BB693B-82D0-421B-A284-DBD5F36CA6EA}" sibTransId="{04EE3637-C573-4EE9-8FB7-FEE0633319D4}"/>
    <dgm:cxn modelId="{BC705E92-5175-402B-B5D9-2DAB2583AB50}" type="presOf" srcId="{7EB91B93-5F1D-4B78-99BB-21687698133A}" destId="{42A66A67-EB4E-43DF-A1A0-9A93F0B08460}" srcOrd="0" destOrd="0" presId="urn:microsoft.com/office/officeart/2008/layout/VerticalCurvedList"/>
    <dgm:cxn modelId="{F53B10BC-F262-4004-B89B-70D3E021551A}" srcId="{7F2CC1D7-5149-4A1C-9FF6-0CBA8E71E738}" destId="{7EB91B93-5F1D-4B78-99BB-21687698133A}" srcOrd="1" destOrd="0" parTransId="{7E2D0176-E15E-48A9-AD6E-09FED2C9FFB5}" sibTransId="{F9EBAEDC-D313-4668-8341-FAD7A751375C}"/>
    <dgm:cxn modelId="{6698CC7D-DF9E-48F0-858A-316D91E90485}" type="presOf" srcId="{BBF41083-116B-4874-B45A-490E746F8151}" destId="{F393FB11-B602-4311-B740-7C5C89BE82BB}" srcOrd="0" destOrd="0" presId="urn:microsoft.com/office/officeart/2008/layout/VerticalCurvedList"/>
    <dgm:cxn modelId="{D8A49BCD-3955-4E55-8CCC-020EA3E3176F}" srcId="{7F2CC1D7-5149-4A1C-9FF6-0CBA8E71E738}" destId="{BBF41083-116B-4874-B45A-490E746F8151}" srcOrd="0" destOrd="0" parTransId="{2F5574EB-B710-48F1-AF43-6C025F3E07D2}" sibTransId="{0D6C633B-B181-40B6-BE1B-1B98B3776EF8}"/>
    <dgm:cxn modelId="{DCB1EA33-46A4-4F5D-A85B-B23868A257DF}" type="presOf" srcId="{EF38B189-AA1E-4E7A-81BD-8A0A60E93AB6}" destId="{E051F83E-6099-47D4-8853-7559669D5F74}" srcOrd="0" destOrd="0" presId="urn:microsoft.com/office/officeart/2008/layout/VerticalCurvedList"/>
    <dgm:cxn modelId="{E1BDD9E3-8F5B-4E4B-9A66-FDBC06EB8C60}" type="presOf" srcId="{0D6C633B-B181-40B6-BE1B-1B98B3776EF8}" destId="{2201686D-E183-48DE-8A4A-14F5B37BC850}" srcOrd="0" destOrd="0" presId="urn:microsoft.com/office/officeart/2008/layout/VerticalCurvedList"/>
    <dgm:cxn modelId="{BFC2BC33-3AA7-4B00-8FE4-637702EF398F}" type="presOf" srcId="{7F2CC1D7-5149-4A1C-9FF6-0CBA8E71E738}" destId="{8AAFF7B0-D543-4351-A68D-681283EDB69D}" srcOrd="0" destOrd="0" presId="urn:microsoft.com/office/officeart/2008/layout/VerticalCurvedList"/>
    <dgm:cxn modelId="{9D0FD1EF-9746-41EF-BDE3-47F9DCFCFAD8}" type="presParOf" srcId="{8AAFF7B0-D543-4351-A68D-681283EDB69D}" destId="{C037169C-DE55-4B0B-B886-B12CAC9A492B}" srcOrd="0" destOrd="0" presId="urn:microsoft.com/office/officeart/2008/layout/VerticalCurvedList"/>
    <dgm:cxn modelId="{F6999B49-0079-465C-8DEE-8E050E169EAF}" type="presParOf" srcId="{C037169C-DE55-4B0B-B886-B12CAC9A492B}" destId="{056EC40F-EBAA-4C18-A8A8-D83987107FCE}" srcOrd="0" destOrd="0" presId="urn:microsoft.com/office/officeart/2008/layout/VerticalCurvedList"/>
    <dgm:cxn modelId="{B97FC785-7523-4425-9986-7BA5147B5018}" type="presParOf" srcId="{056EC40F-EBAA-4C18-A8A8-D83987107FCE}" destId="{324CBE9B-E7C5-443B-BB45-BF01E7D8011C}" srcOrd="0" destOrd="0" presId="urn:microsoft.com/office/officeart/2008/layout/VerticalCurvedList"/>
    <dgm:cxn modelId="{7567E8DA-35FA-428D-A7EB-3B7395B7E467}" type="presParOf" srcId="{056EC40F-EBAA-4C18-A8A8-D83987107FCE}" destId="{2201686D-E183-48DE-8A4A-14F5B37BC850}" srcOrd="1" destOrd="0" presId="urn:microsoft.com/office/officeart/2008/layout/VerticalCurvedList"/>
    <dgm:cxn modelId="{0D7B3C79-4B51-44C5-92E8-5A6D95E07F37}" type="presParOf" srcId="{056EC40F-EBAA-4C18-A8A8-D83987107FCE}" destId="{0564179D-85F2-4697-8B2B-BE498CB80271}" srcOrd="2" destOrd="0" presId="urn:microsoft.com/office/officeart/2008/layout/VerticalCurvedList"/>
    <dgm:cxn modelId="{54116F66-D7E8-4DB7-B8A2-22477A726170}" type="presParOf" srcId="{056EC40F-EBAA-4C18-A8A8-D83987107FCE}" destId="{63E91AED-ABF6-4B12-9BA1-81116B62C150}" srcOrd="3" destOrd="0" presId="urn:microsoft.com/office/officeart/2008/layout/VerticalCurvedList"/>
    <dgm:cxn modelId="{31FB974A-07A5-4F03-A87B-CE674A5BB9C6}" type="presParOf" srcId="{C037169C-DE55-4B0B-B886-B12CAC9A492B}" destId="{F393FB11-B602-4311-B740-7C5C89BE82BB}" srcOrd="1" destOrd="0" presId="urn:microsoft.com/office/officeart/2008/layout/VerticalCurvedList"/>
    <dgm:cxn modelId="{27078F6A-DDB1-4508-BCD4-A0A6A713CE70}" type="presParOf" srcId="{C037169C-DE55-4B0B-B886-B12CAC9A492B}" destId="{BBD5BCB1-AD8B-4D02-A536-857CE5A6380E}" srcOrd="2" destOrd="0" presId="urn:microsoft.com/office/officeart/2008/layout/VerticalCurvedList"/>
    <dgm:cxn modelId="{B127B7C7-C43F-469C-8DC8-125947D64019}" type="presParOf" srcId="{BBD5BCB1-AD8B-4D02-A536-857CE5A6380E}" destId="{F8C743E3-A7D3-46D2-9532-834E7FEBCD1C}" srcOrd="0" destOrd="0" presId="urn:microsoft.com/office/officeart/2008/layout/VerticalCurvedList"/>
    <dgm:cxn modelId="{E536A1FA-B4A6-4568-A4CB-2777F030536B}" type="presParOf" srcId="{C037169C-DE55-4B0B-B886-B12CAC9A492B}" destId="{42A66A67-EB4E-43DF-A1A0-9A93F0B08460}" srcOrd="3" destOrd="0" presId="urn:microsoft.com/office/officeart/2008/layout/VerticalCurvedList"/>
    <dgm:cxn modelId="{53872F07-A57C-4448-A264-A644C5B21DFC}" type="presParOf" srcId="{C037169C-DE55-4B0B-B886-B12CAC9A492B}" destId="{7D1870ED-DC7F-4BE8-A6FF-212F90A9ECF0}" srcOrd="4" destOrd="0" presId="urn:microsoft.com/office/officeart/2008/layout/VerticalCurvedList"/>
    <dgm:cxn modelId="{84FCFF91-9B6D-43A6-AE6F-AD64FDB1DD10}" type="presParOf" srcId="{7D1870ED-DC7F-4BE8-A6FF-212F90A9ECF0}" destId="{CC8BE174-5B2B-4814-BF2B-3DBAC86220DF}" srcOrd="0" destOrd="0" presId="urn:microsoft.com/office/officeart/2008/layout/VerticalCurvedList"/>
    <dgm:cxn modelId="{91D14E21-7266-4CAD-A6E5-6B1C7158BFF7}" type="presParOf" srcId="{C037169C-DE55-4B0B-B886-B12CAC9A492B}" destId="{E051F83E-6099-47D4-8853-7559669D5F74}" srcOrd="5" destOrd="0" presId="urn:microsoft.com/office/officeart/2008/layout/VerticalCurvedList"/>
    <dgm:cxn modelId="{E063410A-0592-4D37-B2A8-B9738034499D}" type="presParOf" srcId="{C037169C-DE55-4B0B-B886-B12CAC9A492B}" destId="{58B5ABD1-4B5C-4FE9-BB29-2EB4EBA6FB51}" srcOrd="6" destOrd="0" presId="urn:microsoft.com/office/officeart/2008/layout/VerticalCurvedList"/>
    <dgm:cxn modelId="{9E33839C-493E-42F5-A86A-B5DEB1B9AE2B}" type="presParOf" srcId="{58B5ABD1-4B5C-4FE9-BB29-2EB4EBA6FB51}" destId="{ED98B196-ECBE-415B-9832-D1218626DC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48FF0DB-572C-452D-8FA4-53CAAE2B0B76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B7A156-ECB6-4A0E-8B60-2745AAC7B761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Sri Harsha</a:t>
          </a:r>
          <a:endParaRPr lang="en-IN" dirty="0">
            <a:latin typeface="AR BLANCA" panose="02000000000000000000" pitchFamily="2" charset="0"/>
          </a:endParaRPr>
        </a:p>
      </dgm:t>
    </dgm:pt>
    <dgm:pt modelId="{A97D5C11-F881-493F-8DA5-18F84FA14685}" type="parTrans" cxnId="{055EDC12-AA90-4AD7-8BAB-77DACEB0AB59}">
      <dgm:prSet/>
      <dgm:spPr/>
      <dgm:t>
        <a:bodyPr/>
        <a:lstStyle/>
        <a:p>
          <a:endParaRPr lang="en-IN"/>
        </a:p>
      </dgm:t>
    </dgm:pt>
    <dgm:pt modelId="{D3E008F6-6AD6-43BF-A8E3-3B82509BA28A}" type="sibTrans" cxnId="{055EDC12-AA90-4AD7-8BAB-77DACEB0AB59}">
      <dgm:prSet/>
      <dgm:spPr/>
      <dgm:t>
        <a:bodyPr/>
        <a:lstStyle/>
        <a:p>
          <a:endParaRPr lang="en-IN"/>
        </a:p>
      </dgm:t>
    </dgm:pt>
    <dgm:pt modelId="{ADE3C625-385A-43E1-95F2-06A28A32C72C}" type="pres">
      <dgm:prSet presAssocID="{048FF0DB-572C-452D-8FA4-53CAAE2B0B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C11092-4AB7-4635-BA83-D6A599A5C010}" type="pres">
      <dgm:prSet presAssocID="{DDB7A156-ECB6-4A0E-8B60-2745AAC7B761}" presName="circle1" presStyleLbl="node1" presStyleIdx="0" presStyleCnt="1"/>
      <dgm:spPr/>
    </dgm:pt>
    <dgm:pt modelId="{2FFB89E6-21DD-456F-AE44-5A7828338A25}" type="pres">
      <dgm:prSet presAssocID="{DDB7A156-ECB6-4A0E-8B60-2745AAC7B761}" presName="space" presStyleCnt="0"/>
      <dgm:spPr/>
    </dgm:pt>
    <dgm:pt modelId="{6DE9C95A-2095-463D-A453-7B93EC3EB75E}" type="pres">
      <dgm:prSet presAssocID="{DDB7A156-ECB6-4A0E-8B60-2745AAC7B761}" presName="rect1" presStyleLbl="alignAcc1" presStyleIdx="0" presStyleCnt="1"/>
      <dgm:spPr/>
      <dgm:t>
        <a:bodyPr/>
        <a:lstStyle/>
        <a:p>
          <a:endParaRPr lang="en-IN"/>
        </a:p>
      </dgm:t>
    </dgm:pt>
    <dgm:pt modelId="{D874C7CB-A6E3-4453-B56D-92B228929CD3}" type="pres">
      <dgm:prSet presAssocID="{DDB7A156-ECB6-4A0E-8B60-2745AAC7B76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C670E6C-69CB-4531-9D91-3AFB4C992390}" type="presOf" srcId="{DDB7A156-ECB6-4A0E-8B60-2745AAC7B761}" destId="{6DE9C95A-2095-463D-A453-7B93EC3EB75E}" srcOrd="0" destOrd="0" presId="urn:microsoft.com/office/officeart/2005/8/layout/target3"/>
    <dgm:cxn modelId="{9FCA32A6-9FE8-4416-BC6E-7BA7325CB121}" type="presOf" srcId="{DDB7A156-ECB6-4A0E-8B60-2745AAC7B761}" destId="{D874C7CB-A6E3-4453-B56D-92B228929CD3}" srcOrd="1" destOrd="0" presId="urn:microsoft.com/office/officeart/2005/8/layout/target3"/>
    <dgm:cxn modelId="{055EDC12-AA90-4AD7-8BAB-77DACEB0AB59}" srcId="{048FF0DB-572C-452D-8FA4-53CAAE2B0B76}" destId="{DDB7A156-ECB6-4A0E-8B60-2745AAC7B761}" srcOrd="0" destOrd="0" parTransId="{A97D5C11-F881-493F-8DA5-18F84FA14685}" sibTransId="{D3E008F6-6AD6-43BF-A8E3-3B82509BA28A}"/>
    <dgm:cxn modelId="{40E5D53C-E674-4529-8380-AE48BC486CAD}" type="presOf" srcId="{048FF0DB-572C-452D-8FA4-53CAAE2B0B76}" destId="{ADE3C625-385A-43E1-95F2-06A28A32C72C}" srcOrd="0" destOrd="0" presId="urn:microsoft.com/office/officeart/2005/8/layout/target3"/>
    <dgm:cxn modelId="{9A7FAAD6-9F37-4694-9483-0F260A889BD4}" type="presParOf" srcId="{ADE3C625-385A-43E1-95F2-06A28A32C72C}" destId="{83C11092-4AB7-4635-BA83-D6A599A5C010}" srcOrd="0" destOrd="0" presId="urn:microsoft.com/office/officeart/2005/8/layout/target3"/>
    <dgm:cxn modelId="{73E08A6C-3467-4A12-B0DF-27E44FE09C54}" type="presParOf" srcId="{ADE3C625-385A-43E1-95F2-06A28A32C72C}" destId="{2FFB89E6-21DD-456F-AE44-5A7828338A25}" srcOrd="1" destOrd="0" presId="urn:microsoft.com/office/officeart/2005/8/layout/target3"/>
    <dgm:cxn modelId="{50582D0D-1ACA-4086-A7AA-D194BB6AF5F9}" type="presParOf" srcId="{ADE3C625-385A-43E1-95F2-06A28A32C72C}" destId="{6DE9C95A-2095-463D-A453-7B93EC3EB75E}" srcOrd="2" destOrd="0" presId="urn:microsoft.com/office/officeart/2005/8/layout/target3"/>
    <dgm:cxn modelId="{088213A9-8B49-4358-AD43-0DD11E9D2367}" type="presParOf" srcId="{ADE3C625-385A-43E1-95F2-06A28A32C72C}" destId="{D874C7CB-A6E3-4453-B56D-92B228929C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9BCFD2C-A950-4541-932B-EA324DE9EB10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DA98C-575C-4A12-A73F-045FC0CF38CB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Vineeth</a:t>
          </a:r>
          <a:endParaRPr lang="en-IN" dirty="0">
            <a:latin typeface="AR BLANCA" panose="02000000000000000000" pitchFamily="2" charset="0"/>
          </a:endParaRPr>
        </a:p>
      </dgm:t>
    </dgm:pt>
    <dgm:pt modelId="{F43A34A5-E529-416A-AF4B-D491172F8A86}" type="parTrans" cxnId="{39FA5B69-124F-4022-AD8D-A4A5AE1F8F19}">
      <dgm:prSet/>
      <dgm:spPr/>
      <dgm:t>
        <a:bodyPr/>
        <a:lstStyle/>
        <a:p>
          <a:endParaRPr lang="en-IN"/>
        </a:p>
      </dgm:t>
    </dgm:pt>
    <dgm:pt modelId="{8BE75E77-621D-4394-9629-8CB14376B603}" type="sibTrans" cxnId="{39FA5B69-124F-4022-AD8D-A4A5AE1F8F19}">
      <dgm:prSet/>
      <dgm:spPr/>
      <dgm:t>
        <a:bodyPr/>
        <a:lstStyle/>
        <a:p>
          <a:endParaRPr lang="en-IN"/>
        </a:p>
      </dgm:t>
    </dgm:pt>
    <dgm:pt modelId="{0D837139-AB6A-440E-900D-2703196567DF}" type="pres">
      <dgm:prSet presAssocID="{59BCFD2C-A950-4541-932B-EA324DE9EB1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2044CD-4CBE-4867-BEAE-F6E53F22D21A}" type="pres">
      <dgm:prSet presAssocID="{8DBDA98C-575C-4A12-A73F-045FC0CF38CB}" presName="circle1" presStyleLbl="node1" presStyleIdx="0" presStyleCnt="1"/>
      <dgm:spPr/>
    </dgm:pt>
    <dgm:pt modelId="{D9033BA0-769A-4179-8EAB-C2BE9412DF01}" type="pres">
      <dgm:prSet presAssocID="{8DBDA98C-575C-4A12-A73F-045FC0CF38CB}" presName="space" presStyleCnt="0"/>
      <dgm:spPr/>
    </dgm:pt>
    <dgm:pt modelId="{84EFF2D0-AFD4-4EDA-A1E6-288DD1C22CCA}" type="pres">
      <dgm:prSet presAssocID="{8DBDA98C-575C-4A12-A73F-045FC0CF38CB}" presName="rect1" presStyleLbl="alignAcc1" presStyleIdx="0" presStyleCnt="1"/>
      <dgm:spPr/>
      <dgm:t>
        <a:bodyPr/>
        <a:lstStyle/>
        <a:p>
          <a:endParaRPr lang="en-IN"/>
        </a:p>
      </dgm:t>
    </dgm:pt>
    <dgm:pt modelId="{908CBAC7-6E19-443B-BD49-06E192092687}" type="pres">
      <dgm:prSet presAssocID="{8DBDA98C-575C-4A12-A73F-045FC0CF38C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0719864-710E-4DDE-8649-6F053601ACFC}" type="presOf" srcId="{59BCFD2C-A950-4541-932B-EA324DE9EB10}" destId="{0D837139-AB6A-440E-900D-2703196567DF}" srcOrd="0" destOrd="0" presId="urn:microsoft.com/office/officeart/2005/8/layout/target3"/>
    <dgm:cxn modelId="{A004800E-4919-4549-982E-2200A86FCC09}" type="presOf" srcId="{8DBDA98C-575C-4A12-A73F-045FC0CF38CB}" destId="{84EFF2D0-AFD4-4EDA-A1E6-288DD1C22CCA}" srcOrd="0" destOrd="0" presId="urn:microsoft.com/office/officeart/2005/8/layout/target3"/>
    <dgm:cxn modelId="{39FA5B69-124F-4022-AD8D-A4A5AE1F8F19}" srcId="{59BCFD2C-A950-4541-932B-EA324DE9EB10}" destId="{8DBDA98C-575C-4A12-A73F-045FC0CF38CB}" srcOrd="0" destOrd="0" parTransId="{F43A34A5-E529-416A-AF4B-D491172F8A86}" sibTransId="{8BE75E77-621D-4394-9629-8CB14376B603}"/>
    <dgm:cxn modelId="{437FEB4A-A655-4B71-8AA2-D9CA61C36DFB}" type="presOf" srcId="{8DBDA98C-575C-4A12-A73F-045FC0CF38CB}" destId="{908CBAC7-6E19-443B-BD49-06E192092687}" srcOrd="1" destOrd="0" presId="urn:microsoft.com/office/officeart/2005/8/layout/target3"/>
    <dgm:cxn modelId="{C0E01981-418B-41FE-ACE9-045FD2A0904D}" type="presParOf" srcId="{0D837139-AB6A-440E-900D-2703196567DF}" destId="{072044CD-4CBE-4867-BEAE-F6E53F22D21A}" srcOrd="0" destOrd="0" presId="urn:microsoft.com/office/officeart/2005/8/layout/target3"/>
    <dgm:cxn modelId="{E922735C-9C0E-4E60-BF6A-DB580D2328E4}" type="presParOf" srcId="{0D837139-AB6A-440E-900D-2703196567DF}" destId="{D9033BA0-769A-4179-8EAB-C2BE9412DF01}" srcOrd="1" destOrd="0" presId="urn:microsoft.com/office/officeart/2005/8/layout/target3"/>
    <dgm:cxn modelId="{5C7EC4C8-70D7-465A-8AD0-7B36BEC4A5ED}" type="presParOf" srcId="{0D837139-AB6A-440E-900D-2703196567DF}" destId="{84EFF2D0-AFD4-4EDA-A1E6-288DD1C22CCA}" srcOrd="2" destOrd="0" presId="urn:microsoft.com/office/officeart/2005/8/layout/target3"/>
    <dgm:cxn modelId="{12C7CB91-64FB-4FB7-A7C0-AFA963212B3C}" type="presParOf" srcId="{0D837139-AB6A-440E-900D-2703196567DF}" destId="{908CBAC7-6E19-443B-BD49-06E19209268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dirty="0" smtClean="0"/>
            <a:t>Validation</a:t>
          </a:r>
          <a:r>
            <a:rPr lang="en-IN" baseline="0" dirty="0" smtClean="0"/>
            <a:t> of the Registration forms</a:t>
          </a:r>
          <a:endParaRPr lang="en-IN" dirty="0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Validation of Login forms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baseline="0" dirty="0" smtClean="0"/>
            <a:t>Revamping previous pages CSS</a:t>
          </a:r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49F404C1-8734-45BF-A5B6-E4F75CA059EE}" type="presOf" srcId="{536E788D-5B44-4535-A54E-7AA036DE1212}" destId="{5C4F1472-1882-4B50-83D7-4D59910A42AD}" srcOrd="0" destOrd="0" presId="urn:microsoft.com/office/officeart/2009/3/layout/SubStepProcess"/>
    <dgm:cxn modelId="{AA817BE5-BD9F-4FFF-8363-EF88449F0436}" type="presOf" srcId="{ED5DDCEF-BB71-4775-87B3-A0E83D473EEC}" destId="{F3A372DA-0AAE-4BDF-A4A6-B51B3EAB5535}" srcOrd="0" destOrd="0" presId="urn:microsoft.com/office/officeart/2009/3/layout/SubStepProcess"/>
    <dgm:cxn modelId="{E826E484-BD9D-4AD3-B195-456ADAF2988B}" type="presOf" srcId="{A116292C-6FEE-4FC5-B132-8219780C861F}" destId="{B7E084A5-1F88-44FE-91EE-CA3285496699}" srcOrd="0" destOrd="0" presId="urn:microsoft.com/office/officeart/2009/3/layout/SubStepProcess"/>
    <dgm:cxn modelId="{88E24C3D-6C99-4A88-8266-F3C19C486363}" type="presOf" srcId="{AC095B45-0DFD-4ECF-96D4-6931523F1454}" destId="{F5EEE110-0B1C-4BB9-B43A-9364464C06C8}" srcOrd="0" destOrd="0" presId="urn:microsoft.com/office/officeart/2009/3/layout/SubStepProcess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3FD87634-D018-417C-A1D1-5BC9547DB98C}" type="presParOf" srcId="{5C4F1472-1882-4B50-83D7-4D59910A42AD}" destId="{F3A372DA-0AAE-4BDF-A4A6-B51B3EAB5535}" srcOrd="0" destOrd="0" presId="urn:microsoft.com/office/officeart/2009/3/layout/SubStepProcess"/>
    <dgm:cxn modelId="{88AD1171-0FB1-4A1D-B530-9548C8638213}" type="presParOf" srcId="{5C4F1472-1882-4B50-83D7-4D59910A42AD}" destId="{B7E084A5-1F88-44FE-91EE-CA3285496699}" srcOrd="1" destOrd="0" presId="urn:microsoft.com/office/officeart/2009/3/layout/SubStepProcess"/>
    <dgm:cxn modelId="{CD49698E-FFD8-4E08-A194-2F2A51165D6B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93B4D08-CAD8-4BA3-8F0E-20DE44363684}" type="doc">
      <dgm:prSet loTypeId="urn:microsoft.com/office/officeart/2008/layout/VerticalAccent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0171370-0E2C-4498-A620-FF4EFD366966}">
      <dgm:prSet phldrT="[Text]"/>
      <dgm:spPr/>
      <dgm:t>
        <a:bodyPr/>
        <a:lstStyle/>
        <a:p>
          <a:r>
            <a:rPr lang="en-IN" dirty="0" smtClean="0"/>
            <a:t>Validation is done for all the pages</a:t>
          </a:r>
          <a:endParaRPr lang="en-IN" dirty="0"/>
        </a:p>
      </dgm:t>
    </dgm:pt>
    <dgm:pt modelId="{DDA76446-CA10-4F02-ACAE-203216DD8E92}" type="parTrans" cxnId="{81A59D0B-64BB-4FDC-A9C5-CA34B2BBC28C}">
      <dgm:prSet/>
      <dgm:spPr/>
      <dgm:t>
        <a:bodyPr/>
        <a:lstStyle/>
        <a:p>
          <a:endParaRPr lang="en-IN"/>
        </a:p>
      </dgm:t>
    </dgm:pt>
    <dgm:pt modelId="{C6F012F7-EB2B-411E-B759-7FA3833A74BF}" type="sibTrans" cxnId="{81A59D0B-64BB-4FDC-A9C5-CA34B2BBC28C}">
      <dgm:prSet/>
      <dgm:spPr/>
      <dgm:t>
        <a:bodyPr/>
        <a:lstStyle/>
        <a:p>
          <a:endParaRPr lang="en-IN"/>
        </a:p>
      </dgm:t>
    </dgm:pt>
    <dgm:pt modelId="{A405616A-1CD3-4202-B816-A17A3B64A343}">
      <dgm:prSet phldrT="[Text]"/>
      <dgm:spPr/>
      <dgm:t>
        <a:bodyPr/>
        <a:lstStyle/>
        <a:p>
          <a:r>
            <a:rPr lang="en-IN" dirty="0" smtClean="0"/>
            <a:t>Navigation bar is made common to all the pages</a:t>
          </a:r>
          <a:endParaRPr lang="en-IN" dirty="0"/>
        </a:p>
      </dgm:t>
    </dgm:pt>
    <dgm:pt modelId="{189470B6-C803-44C1-9D2C-F6F095346A4F}" type="parTrans" cxnId="{9ED107F9-79A9-41F7-BF77-FD9F3C74B1CC}">
      <dgm:prSet/>
      <dgm:spPr/>
      <dgm:t>
        <a:bodyPr/>
        <a:lstStyle/>
        <a:p>
          <a:endParaRPr lang="en-IN"/>
        </a:p>
      </dgm:t>
    </dgm:pt>
    <dgm:pt modelId="{D9334AB5-7DE9-4ECD-93C1-CAA7B6E374A6}" type="sibTrans" cxnId="{9ED107F9-79A9-41F7-BF77-FD9F3C74B1CC}">
      <dgm:prSet/>
      <dgm:spPr/>
      <dgm:t>
        <a:bodyPr/>
        <a:lstStyle/>
        <a:p>
          <a:endParaRPr lang="en-IN"/>
        </a:p>
      </dgm:t>
    </dgm:pt>
    <dgm:pt modelId="{0482FCFA-AC35-4E42-9EAD-4124C1310E9C}">
      <dgm:prSet phldrT="[Text]"/>
      <dgm:spPr/>
      <dgm:t>
        <a:bodyPr/>
        <a:lstStyle/>
        <a:p>
          <a:r>
            <a:rPr lang="en-IN" dirty="0" smtClean="0"/>
            <a:t>Auto fill for all the forms is done using JS</a:t>
          </a:r>
          <a:endParaRPr lang="en-IN" dirty="0"/>
        </a:p>
      </dgm:t>
    </dgm:pt>
    <dgm:pt modelId="{3F9D0C79-9624-4CA5-AFDB-2B05FA25C7EB}" type="parTrans" cxnId="{93CA4ABD-197E-450A-8E7C-CBDEB4DD5AA3}">
      <dgm:prSet/>
      <dgm:spPr/>
      <dgm:t>
        <a:bodyPr/>
        <a:lstStyle/>
        <a:p>
          <a:endParaRPr lang="en-IN"/>
        </a:p>
      </dgm:t>
    </dgm:pt>
    <dgm:pt modelId="{BA7E5A56-B6A6-4EC6-8910-F07198AC5FF0}" type="sibTrans" cxnId="{93CA4ABD-197E-450A-8E7C-CBDEB4DD5AA3}">
      <dgm:prSet/>
      <dgm:spPr/>
      <dgm:t>
        <a:bodyPr/>
        <a:lstStyle/>
        <a:p>
          <a:endParaRPr lang="en-IN"/>
        </a:p>
      </dgm:t>
    </dgm:pt>
    <dgm:pt modelId="{4558C3B8-01C1-4FBC-962E-6BA6A60F3A76}">
      <dgm:prSet phldrT="[Text]"/>
      <dgm:spPr/>
      <dgm:t>
        <a:bodyPr/>
        <a:lstStyle/>
        <a:p>
          <a:r>
            <a:rPr lang="en-IN" dirty="0" smtClean="0"/>
            <a:t>Added Checkboxes in Student registration form</a:t>
          </a:r>
          <a:endParaRPr lang="en-IN" dirty="0"/>
        </a:p>
      </dgm:t>
    </dgm:pt>
    <dgm:pt modelId="{210EFD47-5788-4671-B99B-AB900CF81ADF}" type="parTrans" cxnId="{0416F9B6-E42C-43B8-8094-8BF6E1BD1841}">
      <dgm:prSet/>
      <dgm:spPr/>
      <dgm:t>
        <a:bodyPr/>
        <a:lstStyle/>
        <a:p>
          <a:endParaRPr lang="en-IN"/>
        </a:p>
      </dgm:t>
    </dgm:pt>
    <dgm:pt modelId="{AFAC4804-E391-477B-BA26-422B4B710027}" type="sibTrans" cxnId="{0416F9B6-E42C-43B8-8094-8BF6E1BD1841}">
      <dgm:prSet/>
      <dgm:spPr/>
      <dgm:t>
        <a:bodyPr/>
        <a:lstStyle/>
        <a:p>
          <a:endParaRPr lang="en-IN"/>
        </a:p>
      </dgm:t>
    </dgm:pt>
    <dgm:pt modelId="{2B1D9BF4-208A-454E-8A84-3A8A46A1C77B}" type="pres">
      <dgm:prSet presAssocID="{B93B4D08-CAD8-4BA3-8F0E-20DE44363684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IN"/>
        </a:p>
      </dgm:t>
    </dgm:pt>
    <dgm:pt modelId="{A91BF329-4981-48EC-9CB5-08B50C1C62A2}" type="pres">
      <dgm:prSet presAssocID="{60171370-0E2C-4498-A620-FF4EFD366966}" presName="parenttextcomposite" presStyleCnt="0"/>
      <dgm:spPr/>
    </dgm:pt>
    <dgm:pt modelId="{B8960389-7310-4006-A227-4AF0361428B1}" type="pres">
      <dgm:prSet presAssocID="{60171370-0E2C-4498-A620-FF4EFD366966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56323-67C5-4197-9CB2-60C658B99674}" type="pres">
      <dgm:prSet presAssocID="{60171370-0E2C-4498-A620-FF4EFD366966}" presName="parallelogramComposite" presStyleCnt="0"/>
      <dgm:spPr/>
    </dgm:pt>
    <dgm:pt modelId="{E4CA8435-92B6-43D3-8CAF-3C8340BF9069}" type="pres">
      <dgm:prSet presAssocID="{60171370-0E2C-4498-A620-FF4EFD366966}" presName="parallelogram1" presStyleLbl="alignNode1" presStyleIdx="0" presStyleCnt="28"/>
      <dgm:spPr/>
    </dgm:pt>
    <dgm:pt modelId="{DA2217B5-78FA-4280-B897-3BA85C3DDEE4}" type="pres">
      <dgm:prSet presAssocID="{60171370-0E2C-4498-A620-FF4EFD366966}" presName="parallelogram2" presStyleLbl="alignNode1" presStyleIdx="1" presStyleCnt="28"/>
      <dgm:spPr/>
    </dgm:pt>
    <dgm:pt modelId="{EA0F57C1-1769-41F5-95FF-CA8AA997BEF8}" type="pres">
      <dgm:prSet presAssocID="{60171370-0E2C-4498-A620-FF4EFD366966}" presName="parallelogram3" presStyleLbl="alignNode1" presStyleIdx="2" presStyleCnt="28"/>
      <dgm:spPr/>
    </dgm:pt>
    <dgm:pt modelId="{404BBB76-5B1C-494F-95F5-D5AF85807FB8}" type="pres">
      <dgm:prSet presAssocID="{60171370-0E2C-4498-A620-FF4EFD366966}" presName="parallelogram4" presStyleLbl="alignNode1" presStyleIdx="3" presStyleCnt="28"/>
      <dgm:spPr/>
    </dgm:pt>
    <dgm:pt modelId="{D160EFF1-A17D-4FE9-AF27-90CEDE6C9142}" type="pres">
      <dgm:prSet presAssocID="{60171370-0E2C-4498-A620-FF4EFD366966}" presName="parallelogram5" presStyleLbl="alignNode1" presStyleIdx="4" presStyleCnt="28"/>
      <dgm:spPr/>
    </dgm:pt>
    <dgm:pt modelId="{C10C9A19-8398-464C-A3DE-B1E1449D7A71}" type="pres">
      <dgm:prSet presAssocID="{60171370-0E2C-4498-A620-FF4EFD366966}" presName="parallelogram6" presStyleLbl="alignNode1" presStyleIdx="5" presStyleCnt="28"/>
      <dgm:spPr/>
    </dgm:pt>
    <dgm:pt modelId="{D64BAE7C-892B-4131-A4F3-CE7323CD0238}" type="pres">
      <dgm:prSet presAssocID="{60171370-0E2C-4498-A620-FF4EFD366966}" presName="parallelogram7" presStyleLbl="alignNode1" presStyleIdx="6" presStyleCnt="28"/>
      <dgm:spPr/>
    </dgm:pt>
    <dgm:pt modelId="{29677265-4787-4260-AB30-AEA0B13DA062}" type="pres">
      <dgm:prSet presAssocID="{C6F012F7-EB2B-411E-B759-7FA3833A74BF}" presName="sibTrans" presStyleCnt="0"/>
      <dgm:spPr/>
    </dgm:pt>
    <dgm:pt modelId="{2A16674B-3AB0-4FBE-89D7-9E3ABB03E5B9}" type="pres">
      <dgm:prSet presAssocID="{A405616A-1CD3-4202-B816-A17A3B64A343}" presName="parenttextcomposite" presStyleCnt="0"/>
      <dgm:spPr/>
    </dgm:pt>
    <dgm:pt modelId="{0B5B8ABD-0DDA-4AC2-B835-31A4FC73A274}" type="pres">
      <dgm:prSet presAssocID="{A405616A-1CD3-4202-B816-A17A3B64A343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F394A3E-E8EC-4310-9B83-2751D13FB283}" type="pres">
      <dgm:prSet presAssocID="{A405616A-1CD3-4202-B816-A17A3B64A343}" presName="parallelogramComposite" presStyleCnt="0"/>
      <dgm:spPr/>
    </dgm:pt>
    <dgm:pt modelId="{49676060-1F60-43FE-8F8B-1C74CBA3318C}" type="pres">
      <dgm:prSet presAssocID="{A405616A-1CD3-4202-B816-A17A3B64A343}" presName="parallelogram1" presStyleLbl="alignNode1" presStyleIdx="7" presStyleCnt="28"/>
      <dgm:spPr/>
    </dgm:pt>
    <dgm:pt modelId="{333F2D22-C9A2-4962-813B-2DA40DCFA3EB}" type="pres">
      <dgm:prSet presAssocID="{A405616A-1CD3-4202-B816-A17A3B64A343}" presName="parallelogram2" presStyleLbl="alignNode1" presStyleIdx="8" presStyleCnt="28"/>
      <dgm:spPr/>
    </dgm:pt>
    <dgm:pt modelId="{92834D77-5E0A-49D0-8ACF-CCD721A195F9}" type="pres">
      <dgm:prSet presAssocID="{A405616A-1CD3-4202-B816-A17A3B64A343}" presName="parallelogram3" presStyleLbl="alignNode1" presStyleIdx="9" presStyleCnt="28"/>
      <dgm:spPr/>
    </dgm:pt>
    <dgm:pt modelId="{4C879C17-9F4E-4DDB-9BC0-FEA6644F3ED7}" type="pres">
      <dgm:prSet presAssocID="{A405616A-1CD3-4202-B816-A17A3B64A343}" presName="parallelogram4" presStyleLbl="alignNode1" presStyleIdx="10" presStyleCnt="28"/>
      <dgm:spPr/>
    </dgm:pt>
    <dgm:pt modelId="{EEEEAE7D-1766-4862-A7FD-521F6C89D7A1}" type="pres">
      <dgm:prSet presAssocID="{A405616A-1CD3-4202-B816-A17A3B64A343}" presName="parallelogram5" presStyleLbl="alignNode1" presStyleIdx="11" presStyleCnt="28"/>
      <dgm:spPr/>
    </dgm:pt>
    <dgm:pt modelId="{F5B8A586-EE73-4FEC-94EA-097FEE29795C}" type="pres">
      <dgm:prSet presAssocID="{A405616A-1CD3-4202-B816-A17A3B64A343}" presName="parallelogram6" presStyleLbl="alignNode1" presStyleIdx="12" presStyleCnt="28"/>
      <dgm:spPr/>
    </dgm:pt>
    <dgm:pt modelId="{9CA87DA5-EA4B-406D-A967-E334E42096BE}" type="pres">
      <dgm:prSet presAssocID="{A405616A-1CD3-4202-B816-A17A3B64A343}" presName="parallelogram7" presStyleLbl="alignNode1" presStyleIdx="13" presStyleCnt="28"/>
      <dgm:spPr/>
    </dgm:pt>
    <dgm:pt modelId="{F18B70B9-902C-4365-AF4D-7668230E68AB}" type="pres">
      <dgm:prSet presAssocID="{D9334AB5-7DE9-4ECD-93C1-CAA7B6E374A6}" presName="sibTrans" presStyleCnt="0"/>
      <dgm:spPr/>
    </dgm:pt>
    <dgm:pt modelId="{0B7C13D6-403F-4D0D-9944-07DDF6EC605B}" type="pres">
      <dgm:prSet presAssocID="{0482FCFA-AC35-4E42-9EAD-4124C1310E9C}" presName="parenttextcomposite" presStyleCnt="0"/>
      <dgm:spPr/>
    </dgm:pt>
    <dgm:pt modelId="{3A22C00E-1D57-4CF7-9B1C-941D26F55D07}" type="pres">
      <dgm:prSet presAssocID="{0482FCFA-AC35-4E42-9EAD-4124C1310E9C}" presName="parenttext" presStyleLbl="revTx" presStyleIdx="2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C09CA8-8A01-44C4-8FF5-348738F3676E}" type="pres">
      <dgm:prSet presAssocID="{0482FCFA-AC35-4E42-9EAD-4124C1310E9C}" presName="parallelogramComposite" presStyleCnt="0"/>
      <dgm:spPr/>
    </dgm:pt>
    <dgm:pt modelId="{1979E3A1-4B95-4040-A6F7-96B3697131FC}" type="pres">
      <dgm:prSet presAssocID="{0482FCFA-AC35-4E42-9EAD-4124C1310E9C}" presName="parallelogram1" presStyleLbl="alignNode1" presStyleIdx="14" presStyleCnt="28"/>
      <dgm:spPr/>
    </dgm:pt>
    <dgm:pt modelId="{3E204415-A930-4A99-ADF7-0D598290FFA1}" type="pres">
      <dgm:prSet presAssocID="{0482FCFA-AC35-4E42-9EAD-4124C1310E9C}" presName="parallelogram2" presStyleLbl="alignNode1" presStyleIdx="15" presStyleCnt="28"/>
      <dgm:spPr/>
    </dgm:pt>
    <dgm:pt modelId="{9503D279-DBD1-4315-A49E-126D4CA16C4F}" type="pres">
      <dgm:prSet presAssocID="{0482FCFA-AC35-4E42-9EAD-4124C1310E9C}" presName="parallelogram3" presStyleLbl="alignNode1" presStyleIdx="16" presStyleCnt="28"/>
      <dgm:spPr/>
    </dgm:pt>
    <dgm:pt modelId="{3EBC488E-EF5B-47B4-8F31-7AD86454AD32}" type="pres">
      <dgm:prSet presAssocID="{0482FCFA-AC35-4E42-9EAD-4124C1310E9C}" presName="parallelogram4" presStyleLbl="alignNode1" presStyleIdx="17" presStyleCnt="28"/>
      <dgm:spPr/>
    </dgm:pt>
    <dgm:pt modelId="{D142B1CD-5465-4212-B985-B46290FDD65F}" type="pres">
      <dgm:prSet presAssocID="{0482FCFA-AC35-4E42-9EAD-4124C1310E9C}" presName="parallelogram5" presStyleLbl="alignNode1" presStyleIdx="18" presStyleCnt="28"/>
      <dgm:spPr/>
    </dgm:pt>
    <dgm:pt modelId="{EA2A6E60-9E95-42DD-8F63-36FB40B48FB5}" type="pres">
      <dgm:prSet presAssocID="{0482FCFA-AC35-4E42-9EAD-4124C1310E9C}" presName="parallelogram6" presStyleLbl="alignNode1" presStyleIdx="19" presStyleCnt="28"/>
      <dgm:spPr/>
    </dgm:pt>
    <dgm:pt modelId="{456932C8-01EA-4869-8FBD-435775FC1172}" type="pres">
      <dgm:prSet presAssocID="{0482FCFA-AC35-4E42-9EAD-4124C1310E9C}" presName="parallelogram7" presStyleLbl="alignNode1" presStyleIdx="20" presStyleCnt="28"/>
      <dgm:spPr/>
    </dgm:pt>
    <dgm:pt modelId="{42978471-46DA-4FB5-8644-6FF6B608B28C}" type="pres">
      <dgm:prSet presAssocID="{BA7E5A56-B6A6-4EC6-8910-F07198AC5FF0}" presName="sibTrans" presStyleCnt="0"/>
      <dgm:spPr/>
    </dgm:pt>
    <dgm:pt modelId="{6E3B1E3E-425E-440F-B98D-C8BFB84404A7}" type="pres">
      <dgm:prSet presAssocID="{4558C3B8-01C1-4FBC-962E-6BA6A60F3A76}" presName="parenttextcomposite" presStyleCnt="0"/>
      <dgm:spPr/>
    </dgm:pt>
    <dgm:pt modelId="{E7F78633-5A84-4881-9145-6A6C75DE22DF}" type="pres">
      <dgm:prSet presAssocID="{4558C3B8-01C1-4FBC-962E-6BA6A60F3A76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69DA914-C5CA-46E3-AD18-A749F177DDB9}" type="pres">
      <dgm:prSet presAssocID="{4558C3B8-01C1-4FBC-962E-6BA6A60F3A76}" presName="parallelogramComposite" presStyleCnt="0"/>
      <dgm:spPr/>
    </dgm:pt>
    <dgm:pt modelId="{EC5727E1-331F-41E7-91D4-484743D5FCD0}" type="pres">
      <dgm:prSet presAssocID="{4558C3B8-01C1-4FBC-962E-6BA6A60F3A76}" presName="parallelogram1" presStyleLbl="alignNode1" presStyleIdx="21" presStyleCnt="28"/>
      <dgm:spPr/>
    </dgm:pt>
    <dgm:pt modelId="{1A0D25CA-288C-4130-A269-DF70E5461107}" type="pres">
      <dgm:prSet presAssocID="{4558C3B8-01C1-4FBC-962E-6BA6A60F3A76}" presName="parallelogram2" presStyleLbl="alignNode1" presStyleIdx="22" presStyleCnt="28"/>
      <dgm:spPr/>
    </dgm:pt>
    <dgm:pt modelId="{64375DC8-75D1-4C25-9412-FCED5D1CFACB}" type="pres">
      <dgm:prSet presAssocID="{4558C3B8-01C1-4FBC-962E-6BA6A60F3A76}" presName="parallelogram3" presStyleLbl="alignNode1" presStyleIdx="23" presStyleCnt="28"/>
      <dgm:spPr/>
    </dgm:pt>
    <dgm:pt modelId="{76DE5130-13E1-4BBD-B9B5-9E0B619CE46D}" type="pres">
      <dgm:prSet presAssocID="{4558C3B8-01C1-4FBC-962E-6BA6A60F3A76}" presName="parallelogram4" presStyleLbl="alignNode1" presStyleIdx="24" presStyleCnt="28"/>
      <dgm:spPr/>
    </dgm:pt>
    <dgm:pt modelId="{0F4652F1-AB1A-41BC-8F33-1B3E33F8FF67}" type="pres">
      <dgm:prSet presAssocID="{4558C3B8-01C1-4FBC-962E-6BA6A60F3A76}" presName="parallelogram5" presStyleLbl="alignNode1" presStyleIdx="25" presStyleCnt="28"/>
      <dgm:spPr/>
    </dgm:pt>
    <dgm:pt modelId="{AEB9C466-E512-415F-ADF1-B702C0655418}" type="pres">
      <dgm:prSet presAssocID="{4558C3B8-01C1-4FBC-962E-6BA6A60F3A76}" presName="parallelogram6" presStyleLbl="alignNode1" presStyleIdx="26" presStyleCnt="28"/>
      <dgm:spPr/>
    </dgm:pt>
    <dgm:pt modelId="{B896AE00-0D6D-4072-9DA9-7E5DCEF65DD0}" type="pres">
      <dgm:prSet presAssocID="{4558C3B8-01C1-4FBC-962E-6BA6A60F3A76}" presName="parallelogram7" presStyleLbl="alignNode1" presStyleIdx="27" presStyleCnt="28"/>
      <dgm:spPr/>
    </dgm:pt>
  </dgm:ptLst>
  <dgm:cxnLst>
    <dgm:cxn modelId="{93CA4ABD-197E-450A-8E7C-CBDEB4DD5AA3}" srcId="{B93B4D08-CAD8-4BA3-8F0E-20DE44363684}" destId="{0482FCFA-AC35-4E42-9EAD-4124C1310E9C}" srcOrd="2" destOrd="0" parTransId="{3F9D0C79-9624-4CA5-AFDB-2B05FA25C7EB}" sibTransId="{BA7E5A56-B6A6-4EC6-8910-F07198AC5FF0}"/>
    <dgm:cxn modelId="{76CE98A0-9650-4B90-82C5-1731EC22772B}" type="presOf" srcId="{A405616A-1CD3-4202-B816-A17A3B64A343}" destId="{0B5B8ABD-0DDA-4AC2-B835-31A4FC73A274}" srcOrd="0" destOrd="0" presId="urn:microsoft.com/office/officeart/2008/layout/VerticalAccentList"/>
    <dgm:cxn modelId="{847A23E8-E2BB-4B09-B540-E8C31D7B2501}" type="presOf" srcId="{4558C3B8-01C1-4FBC-962E-6BA6A60F3A76}" destId="{E7F78633-5A84-4881-9145-6A6C75DE22DF}" srcOrd="0" destOrd="0" presId="urn:microsoft.com/office/officeart/2008/layout/VerticalAccentList"/>
    <dgm:cxn modelId="{0416F9B6-E42C-43B8-8094-8BF6E1BD1841}" srcId="{B93B4D08-CAD8-4BA3-8F0E-20DE44363684}" destId="{4558C3B8-01C1-4FBC-962E-6BA6A60F3A76}" srcOrd="3" destOrd="0" parTransId="{210EFD47-5788-4671-B99B-AB900CF81ADF}" sibTransId="{AFAC4804-E391-477B-BA26-422B4B710027}"/>
    <dgm:cxn modelId="{81A59D0B-64BB-4FDC-A9C5-CA34B2BBC28C}" srcId="{B93B4D08-CAD8-4BA3-8F0E-20DE44363684}" destId="{60171370-0E2C-4498-A620-FF4EFD366966}" srcOrd="0" destOrd="0" parTransId="{DDA76446-CA10-4F02-ACAE-203216DD8E92}" sibTransId="{C6F012F7-EB2B-411E-B759-7FA3833A74BF}"/>
    <dgm:cxn modelId="{9ED107F9-79A9-41F7-BF77-FD9F3C74B1CC}" srcId="{B93B4D08-CAD8-4BA3-8F0E-20DE44363684}" destId="{A405616A-1CD3-4202-B816-A17A3B64A343}" srcOrd="1" destOrd="0" parTransId="{189470B6-C803-44C1-9D2C-F6F095346A4F}" sibTransId="{D9334AB5-7DE9-4ECD-93C1-CAA7B6E374A6}"/>
    <dgm:cxn modelId="{FF3AD8E0-08BA-4B4B-A4CC-137715C7B0A8}" type="presOf" srcId="{60171370-0E2C-4498-A620-FF4EFD366966}" destId="{B8960389-7310-4006-A227-4AF0361428B1}" srcOrd="0" destOrd="0" presId="urn:microsoft.com/office/officeart/2008/layout/VerticalAccentList"/>
    <dgm:cxn modelId="{D1AA20FC-34C5-40DC-8B9A-2F13A4FDA251}" type="presOf" srcId="{B93B4D08-CAD8-4BA3-8F0E-20DE44363684}" destId="{2B1D9BF4-208A-454E-8A84-3A8A46A1C77B}" srcOrd="0" destOrd="0" presId="urn:microsoft.com/office/officeart/2008/layout/VerticalAccentList"/>
    <dgm:cxn modelId="{DACEF419-75EC-4BB8-9C31-ED423ABEE517}" type="presOf" srcId="{0482FCFA-AC35-4E42-9EAD-4124C1310E9C}" destId="{3A22C00E-1D57-4CF7-9B1C-941D26F55D07}" srcOrd="0" destOrd="0" presId="urn:microsoft.com/office/officeart/2008/layout/VerticalAccentList"/>
    <dgm:cxn modelId="{C34B5BEF-D6FE-4025-9AE6-CC780AE76D31}" type="presParOf" srcId="{2B1D9BF4-208A-454E-8A84-3A8A46A1C77B}" destId="{A91BF329-4981-48EC-9CB5-08B50C1C62A2}" srcOrd="0" destOrd="0" presId="urn:microsoft.com/office/officeart/2008/layout/VerticalAccentList"/>
    <dgm:cxn modelId="{50488A1D-1EDE-46D5-97EF-3C01BD9F573A}" type="presParOf" srcId="{A91BF329-4981-48EC-9CB5-08B50C1C62A2}" destId="{B8960389-7310-4006-A227-4AF0361428B1}" srcOrd="0" destOrd="0" presId="urn:microsoft.com/office/officeart/2008/layout/VerticalAccentList"/>
    <dgm:cxn modelId="{AB2274BA-9B82-4EFF-ADD6-973FB2F74795}" type="presParOf" srcId="{2B1D9BF4-208A-454E-8A84-3A8A46A1C77B}" destId="{BEB56323-67C5-4197-9CB2-60C658B99674}" srcOrd="1" destOrd="0" presId="urn:microsoft.com/office/officeart/2008/layout/VerticalAccentList"/>
    <dgm:cxn modelId="{E941B75B-3D91-4521-A48D-0161273E8646}" type="presParOf" srcId="{BEB56323-67C5-4197-9CB2-60C658B99674}" destId="{E4CA8435-92B6-43D3-8CAF-3C8340BF9069}" srcOrd="0" destOrd="0" presId="urn:microsoft.com/office/officeart/2008/layout/VerticalAccentList"/>
    <dgm:cxn modelId="{56C1170B-00D3-450B-9F98-C0918814E78F}" type="presParOf" srcId="{BEB56323-67C5-4197-9CB2-60C658B99674}" destId="{DA2217B5-78FA-4280-B897-3BA85C3DDEE4}" srcOrd="1" destOrd="0" presId="urn:microsoft.com/office/officeart/2008/layout/VerticalAccentList"/>
    <dgm:cxn modelId="{AFB6D743-B4E6-4A7F-B601-6CD1553ED03A}" type="presParOf" srcId="{BEB56323-67C5-4197-9CB2-60C658B99674}" destId="{EA0F57C1-1769-41F5-95FF-CA8AA997BEF8}" srcOrd="2" destOrd="0" presId="urn:microsoft.com/office/officeart/2008/layout/VerticalAccentList"/>
    <dgm:cxn modelId="{3A38B713-2C57-4A0F-84FF-E20F44823495}" type="presParOf" srcId="{BEB56323-67C5-4197-9CB2-60C658B99674}" destId="{404BBB76-5B1C-494F-95F5-D5AF85807FB8}" srcOrd="3" destOrd="0" presId="urn:microsoft.com/office/officeart/2008/layout/VerticalAccentList"/>
    <dgm:cxn modelId="{329B1C6B-F142-4973-812B-DD3ADB340FE0}" type="presParOf" srcId="{BEB56323-67C5-4197-9CB2-60C658B99674}" destId="{D160EFF1-A17D-4FE9-AF27-90CEDE6C9142}" srcOrd="4" destOrd="0" presId="urn:microsoft.com/office/officeart/2008/layout/VerticalAccentList"/>
    <dgm:cxn modelId="{E0E60D99-7DAE-4F82-8866-ADE58C7D028C}" type="presParOf" srcId="{BEB56323-67C5-4197-9CB2-60C658B99674}" destId="{C10C9A19-8398-464C-A3DE-B1E1449D7A71}" srcOrd="5" destOrd="0" presId="urn:microsoft.com/office/officeart/2008/layout/VerticalAccentList"/>
    <dgm:cxn modelId="{E16CC66D-FCFC-455E-91D1-5BE5527AB2D9}" type="presParOf" srcId="{BEB56323-67C5-4197-9CB2-60C658B99674}" destId="{D64BAE7C-892B-4131-A4F3-CE7323CD0238}" srcOrd="6" destOrd="0" presId="urn:microsoft.com/office/officeart/2008/layout/VerticalAccentList"/>
    <dgm:cxn modelId="{F1AD32BC-97F5-4EC2-9739-03D6CE7E6D69}" type="presParOf" srcId="{2B1D9BF4-208A-454E-8A84-3A8A46A1C77B}" destId="{29677265-4787-4260-AB30-AEA0B13DA062}" srcOrd="2" destOrd="0" presId="urn:microsoft.com/office/officeart/2008/layout/VerticalAccentList"/>
    <dgm:cxn modelId="{207BC9B8-243D-469E-9416-D720952BC75B}" type="presParOf" srcId="{2B1D9BF4-208A-454E-8A84-3A8A46A1C77B}" destId="{2A16674B-3AB0-4FBE-89D7-9E3ABB03E5B9}" srcOrd="3" destOrd="0" presId="urn:microsoft.com/office/officeart/2008/layout/VerticalAccentList"/>
    <dgm:cxn modelId="{FEA3EF42-894D-42D1-AF4D-7458EFDDE312}" type="presParOf" srcId="{2A16674B-3AB0-4FBE-89D7-9E3ABB03E5B9}" destId="{0B5B8ABD-0DDA-4AC2-B835-31A4FC73A274}" srcOrd="0" destOrd="0" presId="urn:microsoft.com/office/officeart/2008/layout/VerticalAccentList"/>
    <dgm:cxn modelId="{4B698D97-BD90-4DC5-8A63-E4F6974423BB}" type="presParOf" srcId="{2B1D9BF4-208A-454E-8A84-3A8A46A1C77B}" destId="{2F394A3E-E8EC-4310-9B83-2751D13FB283}" srcOrd="4" destOrd="0" presId="urn:microsoft.com/office/officeart/2008/layout/VerticalAccentList"/>
    <dgm:cxn modelId="{9FA74807-6269-4160-84DB-DE2A1113F665}" type="presParOf" srcId="{2F394A3E-E8EC-4310-9B83-2751D13FB283}" destId="{49676060-1F60-43FE-8F8B-1C74CBA3318C}" srcOrd="0" destOrd="0" presId="urn:microsoft.com/office/officeart/2008/layout/VerticalAccentList"/>
    <dgm:cxn modelId="{5CC80EA1-4147-47DA-AA4D-862AF1EC8B25}" type="presParOf" srcId="{2F394A3E-E8EC-4310-9B83-2751D13FB283}" destId="{333F2D22-C9A2-4962-813B-2DA40DCFA3EB}" srcOrd="1" destOrd="0" presId="urn:microsoft.com/office/officeart/2008/layout/VerticalAccentList"/>
    <dgm:cxn modelId="{76FFCB00-F4AB-473F-BB86-E06E7FA28CDE}" type="presParOf" srcId="{2F394A3E-E8EC-4310-9B83-2751D13FB283}" destId="{92834D77-5E0A-49D0-8ACF-CCD721A195F9}" srcOrd="2" destOrd="0" presId="urn:microsoft.com/office/officeart/2008/layout/VerticalAccentList"/>
    <dgm:cxn modelId="{94D359E0-0F8B-4BAC-80E4-64ED0855CFA5}" type="presParOf" srcId="{2F394A3E-E8EC-4310-9B83-2751D13FB283}" destId="{4C879C17-9F4E-4DDB-9BC0-FEA6644F3ED7}" srcOrd="3" destOrd="0" presId="urn:microsoft.com/office/officeart/2008/layout/VerticalAccentList"/>
    <dgm:cxn modelId="{327CE7A3-CBB6-4DF3-B1C8-4E26A699966E}" type="presParOf" srcId="{2F394A3E-E8EC-4310-9B83-2751D13FB283}" destId="{EEEEAE7D-1766-4862-A7FD-521F6C89D7A1}" srcOrd="4" destOrd="0" presId="urn:microsoft.com/office/officeart/2008/layout/VerticalAccentList"/>
    <dgm:cxn modelId="{4A7DA50C-34AF-426F-BD31-256F890644DA}" type="presParOf" srcId="{2F394A3E-E8EC-4310-9B83-2751D13FB283}" destId="{F5B8A586-EE73-4FEC-94EA-097FEE29795C}" srcOrd="5" destOrd="0" presId="urn:microsoft.com/office/officeart/2008/layout/VerticalAccentList"/>
    <dgm:cxn modelId="{08BC588A-1BA4-45A2-94A3-1A051E009175}" type="presParOf" srcId="{2F394A3E-E8EC-4310-9B83-2751D13FB283}" destId="{9CA87DA5-EA4B-406D-A967-E334E42096BE}" srcOrd="6" destOrd="0" presId="urn:microsoft.com/office/officeart/2008/layout/VerticalAccentList"/>
    <dgm:cxn modelId="{E19C15F2-0EB4-4D6D-82DA-26DEB2D3D164}" type="presParOf" srcId="{2B1D9BF4-208A-454E-8A84-3A8A46A1C77B}" destId="{F18B70B9-902C-4365-AF4D-7668230E68AB}" srcOrd="5" destOrd="0" presId="urn:microsoft.com/office/officeart/2008/layout/VerticalAccentList"/>
    <dgm:cxn modelId="{CCE55BB3-D287-4B06-886A-178EA193D1F9}" type="presParOf" srcId="{2B1D9BF4-208A-454E-8A84-3A8A46A1C77B}" destId="{0B7C13D6-403F-4D0D-9944-07DDF6EC605B}" srcOrd="6" destOrd="0" presId="urn:microsoft.com/office/officeart/2008/layout/VerticalAccentList"/>
    <dgm:cxn modelId="{50DBB229-E243-4E9C-A24D-ACF3C42C91AC}" type="presParOf" srcId="{0B7C13D6-403F-4D0D-9944-07DDF6EC605B}" destId="{3A22C00E-1D57-4CF7-9B1C-941D26F55D07}" srcOrd="0" destOrd="0" presId="urn:microsoft.com/office/officeart/2008/layout/VerticalAccentList"/>
    <dgm:cxn modelId="{1F5F6ECF-64E2-448F-8D92-B310DDAD04B8}" type="presParOf" srcId="{2B1D9BF4-208A-454E-8A84-3A8A46A1C77B}" destId="{5EC09CA8-8A01-44C4-8FF5-348738F3676E}" srcOrd="7" destOrd="0" presId="urn:microsoft.com/office/officeart/2008/layout/VerticalAccentList"/>
    <dgm:cxn modelId="{E08597FD-A6C0-4EF1-B5CF-05BCCA96E37D}" type="presParOf" srcId="{5EC09CA8-8A01-44C4-8FF5-348738F3676E}" destId="{1979E3A1-4B95-4040-A6F7-96B3697131FC}" srcOrd="0" destOrd="0" presId="urn:microsoft.com/office/officeart/2008/layout/VerticalAccentList"/>
    <dgm:cxn modelId="{736FFDFA-4217-431E-AEA8-C15FEBAB88F9}" type="presParOf" srcId="{5EC09CA8-8A01-44C4-8FF5-348738F3676E}" destId="{3E204415-A930-4A99-ADF7-0D598290FFA1}" srcOrd="1" destOrd="0" presId="urn:microsoft.com/office/officeart/2008/layout/VerticalAccentList"/>
    <dgm:cxn modelId="{2A3ADCCC-C56A-48CD-B538-6EFBB33F8F86}" type="presParOf" srcId="{5EC09CA8-8A01-44C4-8FF5-348738F3676E}" destId="{9503D279-DBD1-4315-A49E-126D4CA16C4F}" srcOrd="2" destOrd="0" presId="urn:microsoft.com/office/officeart/2008/layout/VerticalAccentList"/>
    <dgm:cxn modelId="{E6C19049-6739-4A2B-BA9B-60D5D666C738}" type="presParOf" srcId="{5EC09CA8-8A01-44C4-8FF5-348738F3676E}" destId="{3EBC488E-EF5B-47B4-8F31-7AD86454AD32}" srcOrd="3" destOrd="0" presId="urn:microsoft.com/office/officeart/2008/layout/VerticalAccentList"/>
    <dgm:cxn modelId="{4185B7CD-6D78-4E3D-9A97-815AA48780D0}" type="presParOf" srcId="{5EC09CA8-8A01-44C4-8FF5-348738F3676E}" destId="{D142B1CD-5465-4212-B985-B46290FDD65F}" srcOrd="4" destOrd="0" presId="urn:microsoft.com/office/officeart/2008/layout/VerticalAccentList"/>
    <dgm:cxn modelId="{61DD723D-AA5B-411B-9C14-3624E8C70EBD}" type="presParOf" srcId="{5EC09CA8-8A01-44C4-8FF5-348738F3676E}" destId="{EA2A6E60-9E95-42DD-8F63-36FB40B48FB5}" srcOrd="5" destOrd="0" presId="urn:microsoft.com/office/officeart/2008/layout/VerticalAccentList"/>
    <dgm:cxn modelId="{FDB69670-DB62-4CDD-AF03-7133CF86C8C6}" type="presParOf" srcId="{5EC09CA8-8A01-44C4-8FF5-348738F3676E}" destId="{456932C8-01EA-4869-8FBD-435775FC1172}" srcOrd="6" destOrd="0" presId="urn:microsoft.com/office/officeart/2008/layout/VerticalAccentList"/>
    <dgm:cxn modelId="{C6699BAC-6569-490D-AB63-D87425995582}" type="presParOf" srcId="{2B1D9BF4-208A-454E-8A84-3A8A46A1C77B}" destId="{42978471-46DA-4FB5-8644-6FF6B608B28C}" srcOrd="8" destOrd="0" presId="urn:microsoft.com/office/officeart/2008/layout/VerticalAccentList"/>
    <dgm:cxn modelId="{7189AFC8-90C7-4B2F-B8FB-C9CB017B50C3}" type="presParOf" srcId="{2B1D9BF4-208A-454E-8A84-3A8A46A1C77B}" destId="{6E3B1E3E-425E-440F-B98D-C8BFB84404A7}" srcOrd="9" destOrd="0" presId="urn:microsoft.com/office/officeart/2008/layout/VerticalAccentList"/>
    <dgm:cxn modelId="{932E6AE3-4F07-4DAD-8538-B9DF6D94BFB9}" type="presParOf" srcId="{6E3B1E3E-425E-440F-B98D-C8BFB84404A7}" destId="{E7F78633-5A84-4881-9145-6A6C75DE22DF}" srcOrd="0" destOrd="0" presId="urn:microsoft.com/office/officeart/2008/layout/VerticalAccentList"/>
    <dgm:cxn modelId="{BAEF4FE5-29FC-42BE-9767-28C12895BCCD}" type="presParOf" srcId="{2B1D9BF4-208A-454E-8A84-3A8A46A1C77B}" destId="{C69DA914-C5CA-46E3-AD18-A749F177DDB9}" srcOrd="10" destOrd="0" presId="urn:microsoft.com/office/officeart/2008/layout/VerticalAccentList"/>
    <dgm:cxn modelId="{F2C8C5E8-841C-44FF-9C34-89AA42E3CE20}" type="presParOf" srcId="{C69DA914-C5CA-46E3-AD18-A749F177DDB9}" destId="{EC5727E1-331F-41E7-91D4-484743D5FCD0}" srcOrd="0" destOrd="0" presId="urn:microsoft.com/office/officeart/2008/layout/VerticalAccentList"/>
    <dgm:cxn modelId="{BAEC6208-A2A0-4DA1-AFEA-68BC03A8D34D}" type="presParOf" srcId="{C69DA914-C5CA-46E3-AD18-A749F177DDB9}" destId="{1A0D25CA-288C-4130-A269-DF70E5461107}" srcOrd="1" destOrd="0" presId="urn:microsoft.com/office/officeart/2008/layout/VerticalAccentList"/>
    <dgm:cxn modelId="{B82915C5-831F-4BFE-A371-E1D6106C1306}" type="presParOf" srcId="{C69DA914-C5CA-46E3-AD18-A749F177DDB9}" destId="{64375DC8-75D1-4C25-9412-FCED5D1CFACB}" srcOrd="2" destOrd="0" presId="urn:microsoft.com/office/officeart/2008/layout/VerticalAccentList"/>
    <dgm:cxn modelId="{E683641F-055A-4143-8E21-894EE6FB13F6}" type="presParOf" srcId="{C69DA914-C5CA-46E3-AD18-A749F177DDB9}" destId="{76DE5130-13E1-4BBD-B9B5-9E0B619CE46D}" srcOrd="3" destOrd="0" presId="urn:microsoft.com/office/officeart/2008/layout/VerticalAccentList"/>
    <dgm:cxn modelId="{DA60D96A-5823-471D-AA72-64457C94F19A}" type="presParOf" srcId="{C69DA914-C5CA-46E3-AD18-A749F177DDB9}" destId="{0F4652F1-AB1A-41BC-8F33-1B3E33F8FF67}" srcOrd="4" destOrd="0" presId="urn:microsoft.com/office/officeart/2008/layout/VerticalAccentList"/>
    <dgm:cxn modelId="{330098EC-1945-4D13-9D5E-3BFC0BBE249B}" type="presParOf" srcId="{C69DA914-C5CA-46E3-AD18-A749F177DDB9}" destId="{AEB9C466-E512-415F-ADF1-B702C0655418}" srcOrd="5" destOrd="0" presId="urn:microsoft.com/office/officeart/2008/layout/VerticalAccentList"/>
    <dgm:cxn modelId="{DDE451E2-870C-404F-9207-ADFD02E35D26}" type="presParOf" srcId="{C69DA914-C5CA-46E3-AD18-A749F177DDB9}" destId="{B896AE00-0D6D-4072-9DA9-7E5DCEF65DD0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7E693E8-C008-4103-AAAC-AE4B5DCAF5BE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FCBE9-3BC4-43E8-8A2D-06E860ADB62E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Priya</a:t>
          </a:r>
          <a:endParaRPr lang="en-IN" dirty="0">
            <a:latin typeface="AR BLANCA" panose="02000000000000000000" pitchFamily="2" charset="0"/>
          </a:endParaRPr>
        </a:p>
      </dgm:t>
    </dgm:pt>
    <dgm:pt modelId="{D2C5B1DE-ECED-4247-8365-0BEA43068AB3}" type="parTrans" cxnId="{BFD2B4FF-ECAC-4652-93DA-10B5121E2C59}">
      <dgm:prSet/>
      <dgm:spPr/>
      <dgm:t>
        <a:bodyPr/>
        <a:lstStyle/>
        <a:p>
          <a:endParaRPr lang="en-IN"/>
        </a:p>
      </dgm:t>
    </dgm:pt>
    <dgm:pt modelId="{440F15E7-8DD3-4C58-A97D-0B187C279E52}" type="sibTrans" cxnId="{BFD2B4FF-ECAC-4652-93DA-10B5121E2C59}">
      <dgm:prSet/>
      <dgm:spPr/>
      <dgm:t>
        <a:bodyPr/>
        <a:lstStyle/>
        <a:p>
          <a:endParaRPr lang="en-IN"/>
        </a:p>
      </dgm:t>
    </dgm:pt>
    <dgm:pt modelId="{3E589276-C895-43DC-B1BD-B37854145C04}" type="pres">
      <dgm:prSet presAssocID="{A7E693E8-C008-4103-AAAC-AE4B5DCAF5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72514-F467-49F5-98E4-59F37CF3AD86}" type="pres">
      <dgm:prSet presAssocID="{594FCBE9-3BC4-43E8-8A2D-06E860ADB62E}" presName="circle1" presStyleLbl="node1" presStyleIdx="0" presStyleCnt="1"/>
      <dgm:spPr/>
    </dgm:pt>
    <dgm:pt modelId="{AF9AAD9C-70AE-463D-ACD0-A4AF762E708E}" type="pres">
      <dgm:prSet presAssocID="{594FCBE9-3BC4-43E8-8A2D-06E860ADB62E}" presName="space" presStyleCnt="0"/>
      <dgm:spPr/>
    </dgm:pt>
    <dgm:pt modelId="{D781A72D-8839-4D90-8EDC-0EDA57CBE867}" type="pres">
      <dgm:prSet presAssocID="{594FCBE9-3BC4-43E8-8A2D-06E860ADB62E}" presName="rect1" presStyleLbl="alignAcc1" presStyleIdx="0" presStyleCnt="1"/>
      <dgm:spPr/>
      <dgm:t>
        <a:bodyPr/>
        <a:lstStyle/>
        <a:p>
          <a:endParaRPr lang="en-IN"/>
        </a:p>
      </dgm:t>
    </dgm:pt>
    <dgm:pt modelId="{F683AA96-E4D1-48DA-8EF9-F756E110FE96}" type="pres">
      <dgm:prSet presAssocID="{594FCBE9-3BC4-43E8-8A2D-06E860ADB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F22A0C9-8B40-47A4-96FA-EED1BDC1A217}" type="presOf" srcId="{594FCBE9-3BC4-43E8-8A2D-06E860ADB62E}" destId="{D781A72D-8839-4D90-8EDC-0EDA57CBE867}" srcOrd="0" destOrd="0" presId="urn:microsoft.com/office/officeart/2005/8/layout/target3"/>
    <dgm:cxn modelId="{B8C1EDB9-69E2-4CF7-88F7-39387AB86967}" type="presOf" srcId="{594FCBE9-3BC4-43E8-8A2D-06E860ADB62E}" destId="{F683AA96-E4D1-48DA-8EF9-F756E110FE96}" srcOrd="1" destOrd="0" presId="urn:microsoft.com/office/officeart/2005/8/layout/target3"/>
    <dgm:cxn modelId="{81D2C525-20DE-4F25-B85B-6D4C8FE86254}" type="presOf" srcId="{A7E693E8-C008-4103-AAAC-AE4B5DCAF5BE}" destId="{3E589276-C895-43DC-B1BD-B37854145C04}" srcOrd="0" destOrd="0" presId="urn:microsoft.com/office/officeart/2005/8/layout/target3"/>
    <dgm:cxn modelId="{BFD2B4FF-ECAC-4652-93DA-10B5121E2C59}" srcId="{A7E693E8-C008-4103-AAAC-AE4B5DCAF5BE}" destId="{594FCBE9-3BC4-43E8-8A2D-06E860ADB62E}" srcOrd="0" destOrd="0" parTransId="{D2C5B1DE-ECED-4247-8365-0BEA43068AB3}" sibTransId="{440F15E7-8DD3-4C58-A97D-0B187C279E52}"/>
    <dgm:cxn modelId="{68F584BC-6D83-4D9A-821C-4C4825570211}" type="presParOf" srcId="{3E589276-C895-43DC-B1BD-B37854145C04}" destId="{ED272514-F467-49F5-98E4-59F37CF3AD86}" srcOrd="0" destOrd="0" presId="urn:microsoft.com/office/officeart/2005/8/layout/target3"/>
    <dgm:cxn modelId="{EADEC3A6-3D22-43D6-8F8D-35F81EE25784}" type="presParOf" srcId="{3E589276-C895-43DC-B1BD-B37854145C04}" destId="{AF9AAD9C-70AE-463D-ACD0-A4AF762E708E}" srcOrd="1" destOrd="0" presId="urn:microsoft.com/office/officeart/2005/8/layout/target3"/>
    <dgm:cxn modelId="{DB77F457-671D-456A-945F-57AD72F10714}" type="presParOf" srcId="{3E589276-C895-43DC-B1BD-B37854145C04}" destId="{D781A72D-8839-4D90-8EDC-0EDA57CBE867}" srcOrd="2" destOrd="0" presId="urn:microsoft.com/office/officeart/2005/8/layout/target3"/>
    <dgm:cxn modelId="{701D017E-C9BB-4AA6-A88E-E17EF8CEAF9C}" type="presParOf" srcId="{3E589276-C895-43DC-B1BD-B37854145C04}" destId="{F683AA96-E4D1-48DA-8EF9-F756E110FE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48FF0DB-572C-452D-8FA4-53CAAE2B0B76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B7A156-ECB6-4A0E-8B60-2745AAC7B761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Sri Harsha</a:t>
          </a:r>
          <a:endParaRPr lang="en-IN" dirty="0">
            <a:latin typeface="AR BLANCA" panose="02000000000000000000" pitchFamily="2" charset="0"/>
          </a:endParaRPr>
        </a:p>
      </dgm:t>
    </dgm:pt>
    <dgm:pt modelId="{A97D5C11-F881-493F-8DA5-18F84FA14685}" type="parTrans" cxnId="{055EDC12-AA90-4AD7-8BAB-77DACEB0AB59}">
      <dgm:prSet/>
      <dgm:spPr/>
      <dgm:t>
        <a:bodyPr/>
        <a:lstStyle/>
        <a:p>
          <a:endParaRPr lang="en-IN"/>
        </a:p>
      </dgm:t>
    </dgm:pt>
    <dgm:pt modelId="{D3E008F6-6AD6-43BF-A8E3-3B82509BA28A}" type="sibTrans" cxnId="{055EDC12-AA90-4AD7-8BAB-77DACEB0AB59}">
      <dgm:prSet/>
      <dgm:spPr/>
      <dgm:t>
        <a:bodyPr/>
        <a:lstStyle/>
        <a:p>
          <a:endParaRPr lang="en-IN"/>
        </a:p>
      </dgm:t>
    </dgm:pt>
    <dgm:pt modelId="{ADE3C625-385A-43E1-95F2-06A28A32C72C}" type="pres">
      <dgm:prSet presAssocID="{048FF0DB-572C-452D-8FA4-53CAAE2B0B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C11092-4AB7-4635-BA83-D6A599A5C010}" type="pres">
      <dgm:prSet presAssocID="{DDB7A156-ECB6-4A0E-8B60-2745AAC7B761}" presName="circle1" presStyleLbl="node1" presStyleIdx="0" presStyleCnt="1"/>
      <dgm:spPr/>
    </dgm:pt>
    <dgm:pt modelId="{2FFB89E6-21DD-456F-AE44-5A7828338A25}" type="pres">
      <dgm:prSet presAssocID="{DDB7A156-ECB6-4A0E-8B60-2745AAC7B761}" presName="space" presStyleCnt="0"/>
      <dgm:spPr/>
    </dgm:pt>
    <dgm:pt modelId="{6DE9C95A-2095-463D-A453-7B93EC3EB75E}" type="pres">
      <dgm:prSet presAssocID="{DDB7A156-ECB6-4A0E-8B60-2745AAC7B761}" presName="rect1" presStyleLbl="alignAcc1" presStyleIdx="0" presStyleCnt="1"/>
      <dgm:spPr/>
      <dgm:t>
        <a:bodyPr/>
        <a:lstStyle/>
        <a:p>
          <a:endParaRPr lang="en-IN"/>
        </a:p>
      </dgm:t>
    </dgm:pt>
    <dgm:pt modelId="{D874C7CB-A6E3-4453-B56D-92B228929CD3}" type="pres">
      <dgm:prSet presAssocID="{DDB7A156-ECB6-4A0E-8B60-2745AAC7B76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4B5CE99-B6B3-461A-84AE-808BA3DD08BE}" type="presOf" srcId="{DDB7A156-ECB6-4A0E-8B60-2745AAC7B761}" destId="{6DE9C95A-2095-463D-A453-7B93EC3EB75E}" srcOrd="0" destOrd="0" presId="urn:microsoft.com/office/officeart/2005/8/layout/target3"/>
    <dgm:cxn modelId="{B119CDB2-B5A8-47FB-8D14-CA94B01F6E45}" type="presOf" srcId="{DDB7A156-ECB6-4A0E-8B60-2745AAC7B761}" destId="{D874C7CB-A6E3-4453-B56D-92B228929CD3}" srcOrd="1" destOrd="0" presId="urn:microsoft.com/office/officeart/2005/8/layout/target3"/>
    <dgm:cxn modelId="{27834CD2-2BDC-43FC-96B7-E3281C7D2E14}" type="presOf" srcId="{048FF0DB-572C-452D-8FA4-53CAAE2B0B76}" destId="{ADE3C625-385A-43E1-95F2-06A28A32C72C}" srcOrd="0" destOrd="0" presId="urn:microsoft.com/office/officeart/2005/8/layout/target3"/>
    <dgm:cxn modelId="{055EDC12-AA90-4AD7-8BAB-77DACEB0AB59}" srcId="{048FF0DB-572C-452D-8FA4-53CAAE2B0B76}" destId="{DDB7A156-ECB6-4A0E-8B60-2745AAC7B761}" srcOrd="0" destOrd="0" parTransId="{A97D5C11-F881-493F-8DA5-18F84FA14685}" sibTransId="{D3E008F6-6AD6-43BF-A8E3-3B82509BA28A}"/>
    <dgm:cxn modelId="{371D602C-4B8E-4C56-97BD-DD2404733E88}" type="presParOf" srcId="{ADE3C625-385A-43E1-95F2-06A28A32C72C}" destId="{83C11092-4AB7-4635-BA83-D6A599A5C010}" srcOrd="0" destOrd="0" presId="urn:microsoft.com/office/officeart/2005/8/layout/target3"/>
    <dgm:cxn modelId="{14ACD92B-232C-40E3-BE23-75B60286EAC6}" type="presParOf" srcId="{ADE3C625-385A-43E1-95F2-06A28A32C72C}" destId="{2FFB89E6-21DD-456F-AE44-5A7828338A25}" srcOrd="1" destOrd="0" presId="urn:microsoft.com/office/officeart/2005/8/layout/target3"/>
    <dgm:cxn modelId="{AEA10EA8-7CA8-40B9-BCE0-06B3A83EB88B}" type="presParOf" srcId="{ADE3C625-385A-43E1-95F2-06A28A32C72C}" destId="{6DE9C95A-2095-463D-A453-7B93EC3EB75E}" srcOrd="2" destOrd="0" presId="urn:microsoft.com/office/officeart/2005/8/layout/target3"/>
    <dgm:cxn modelId="{0E298D82-88DF-4131-9E60-847042F72E57}" type="presParOf" srcId="{ADE3C625-385A-43E1-95F2-06A28A32C72C}" destId="{D874C7CB-A6E3-4453-B56D-92B228929C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9BCFD2C-A950-4541-932B-EA324DE9EB10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DA98C-575C-4A12-A73F-045FC0CF38CB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Vineeth</a:t>
          </a:r>
          <a:endParaRPr lang="en-IN" dirty="0">
            <a:latin typeface="AR BLANCA" panose="02000000000000000000" pitchFamily="2" charset="0"/>
          </a:endParaRPr>
        </a:p>
      </dgm:t>
    </dgm:pt>
    <dgm:pt modelId="{F43A34A5-E529-416A-AF4B-D491172F8A86}" type="parTrans" cxnId="{39FA5B69-124F-4022-AD8D-A4A5AE1F8F19}">
      <dgm:prSet/>
      <dgm:spPr/>
      <dgm:t>
        <a:bodyPr/>
        <a:lstStyle/>
        <a:p>
          <a:endParaRPr lang="en-IN"/>
        </a:p>
      </dgm:t>
    </dgm:pt>
    <dgm:pt modelId="{8BE75E77-621D-4394-9629-8CB14376B603}" type="sibTrans" cxnId="{39FA5B69-124F-4022-AD8D-A4A5AE1F8F19}">
      <dgm:prSet/>
      <dgm:spPr/>
      <dgm:t>
        <a:bodyPr/>
        <a:lstStyle/>
        <a:p>
          <a:endParaRPr lang="en-IN"/>
        </a:p>
      </dgm:t>
    </dgm:pt>
    <dgm:pt modelId="{0D837139-AB6A-440E-900D-2703196567DF}" type="pres">
      <dgm:prSet presAssocID="{59BCFD2C-A950-4541-932B-EA324DE9EB1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2044CD-4CBE-4867-BEAE-F6E53F22D21A}" type="pres">
      <dgm:prSet presAssocID="{8DBDA98C-575C-4A12-A73F-045FC0CF38CB}" presName="circle1" presStyleLbl="node1" presStyleIdx="0" presStyleCnt="1"/>
      <dgm:spPr/>
    </dgm:pt>
    <dgm:pt modelId="{D9033BA0-769A-4179-8EAB-C2BE9412DF01}" type="pres">
      <dgm:prSet presAssocID="{8DBDA98C-575C-4A12-A73F-045FC0CF38CB}" presName="space" presStyleCnt="0"/>
      <dgm:spPr/>
    </dgm:pt>
    <dgm:pt modelId="{84EFF2D0-AFD4-4EDA-A1E6-288DD1C22CCA}" type="pres">
      <dgm:prSet presAssocID="{8DBDA98C-575C-4A12-A73F-045FC0CF38CB}" presName="rect1" presStyleLbl="alignAcc1" presStyleIdx="0" presStyleCnt="1"/>
      <dgm:spPr/>
      <dgm:t>
        <a:bodyPr/>
        <a:lstStyle/>
        <a:p>
          <a:endParaRPr lang="en-IN"/>
        </a:p>
      </dgm:t>
    </dgm:pt>
    <dgm:pt modelId="{908CBAC7-6E19-443B-BD49-06E192092687}" type="pres">
      <dgm:prSet presAssocID="{8DBDA98C-575C-4A12-A73F-045FC0CF38C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187C8CA-3749-40AA-804C-C4F205BE052F}" type="presOf" srcId="{8DBDA98C-575C-4A12-A73F-045FC0CF38CB}" destId="{908CBAC7-6E19-443B-BD49-06E192092687}" srcOrd="1" destOrd="0" presId="urn:microsoft.com/office/officeart/2005/8/layout/target3"/>
    <dgm:cxn modelId="{6AE5E6CE-41E6-4383-BF32-0DE423462364}" type="presOf" srcId="{59BCFD2C-A950-4541-932B-EA324DE9EB10}" destId="{0D837139-AB6A-440E-900D-2703196567DF}" srcOrd="0" destOrd="0" presId="urn:microsoft.com/office/officeart/2005/8/layout/target3"/>
    <dgm:cxn modelId="{39FA5B69-124F-4022-AD8D-A4A5AE1F8F19}" srcId="{59BCFD2C-A950-4541-932B-EA324DE9EB10}" destId="{8DBDA98C-575C-4A12-A73F-045FC0CF38CB}" srcOrd="0" destOrd="0" parTransId="{F43A34A5-E529-416A-AF4B-D491172F8A86}" sibTransId="{8BE75E77-621D-4394-9629-8CB14376B603}"/>
    <dgm:cxn modelId="{CE0F6C1F-7BFB-465B-B021-596CA3D48DC5}" type="presOf" srcId="{8DBDA98C-575C-4A12-A73F-045FC0CF38CB}" destId="{84EFF2D0-AFD4-4EDA-A1E6-288DD1C22CCA}" srcOrd="0" destOrd="0" presId="urn:microsoft.com/office/officeart/2005/8/layout/target3"/>
    <dgm:cxn modelId="{B0F82326-727B-493D-A387-84A0E97480E8}" type="presParOf" srcId="{0D837139-AB6A-440E-900D-2703196567DF}" destId="{072044CD-4CBE-4867-BEAE-F6E53F22D21A}" srcOrd="0" destOrd="0" presId="urn:microsoft.com/office/officeart/2005/8/layout/target3"/>
    <dgm:cxn modelId="{9589B75F-F3F6-41AD-ADD3-8BC7AEF77D0B}" type="presParOf" srcId="{0D837139-AB6A-440E-900D-2703196567DF}" destId="{D9033BA0-769A-4179-8EAB-C2BE9412DF01}" srcOrd="1" destOrd="0" presId="urn:microsoft.com/office/officeart/2005/8/layout/target3"/>
    <dgm:cxn modelId="{9B7C3AFF-223C-4F13-8408-1931FB072CA4}" type="presParOf" srcId="{0D837139-AB6A-440E-900D-2703196567DF}" destId="{84EFF2D0-AFD4-4EDA-A1E6-288DD1C22CCA}" srcOrd="2" destOrd="0" presId="urn:microsoft.com/office/officeart/2005/8/layout/target3"/>
    <dgm:cxn modelId="{902A0E8A-AE19-4569-9667-84DDDE6C689F}" type="presParOf" srcId="{0D837139-AB6A-440E-900D-2703196567DF}" destId="{908CBAC7-6E19-443B-BD49-06E19209268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dirty="0" smtClean="0"/>
            <a:t>Create a Database using mySQL</a:t>
          </a:r>
          <a:endParaRPr lang="en-IN" dirty="0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Connect</a:t>
          </a:r>
          <a:r>
            <a:rPr lang="en-IN" baseline="0" dirty="0" smtClean="0"/>
            <a:t> frontend to Backend.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baseline="0" dirty="0" smtClean="0"/>
            <a:t>Revamping previous pages CSS</a:t>
          </a:r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BEA0C6A9-5A3A-4557-ABDD-8B27BC6E1DF6}" type="presOf" srcId="{A116292C-6FEE-4FC5-B132-8219780C861F}" destId="{B7E084A5-1F88-44FE-91EE-CA3285496699}" srcOrd="0" destOrd="0" presId="urn:microsoft.com/office/officeart/2009/3/layout/SubStepProcess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4610EC68-DE35-4DF1-B556-D13A0FE77C56}" type="presOf" srcId="{ED5DDCEF-BB71-4775-87B3-A0E83D473EEC}" destId="{F3A372DA-0AAE-4BDF-A4A6-B51B3EAB5535}" srcOrd="0" destOrd="0" presId="urn:microsoft.com/office/officeart/2009/3/layout/SubStepProcess"/>
    <dgm:cxn modelId="{EECA459B-EF17-48AB-9511-2EAB337EFB8F}" type="presOf" srcId="{536E788D-5B44-4535-A54E-7AA036DE1212}" destId="{5C4F1472-1882-4B50-83D7-4D59910A42AD}" srcOrd="0" destOrd="0" presId="urn:microsoft.com/office/officeart/2009/3/layout/SubStepProcess"/>
    <dgm:cxn modelId="{AD925E50-87B8-4920-8DDB-B301C385D42C}" type="presOf" srcId="{AC095B45-0DFD-4ECF-96D4-6931523F1454}" destId="{F5EEE110-0B1C-4BB9-B43A-9364464C06C8}" srcOrd="0" destOrd="0" presId="urn:microsoft.com/office/officeart/2009/3/layout/SubStepProcess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DF6A277A-6538-4356-9647-34BD5F079ACF}" type="presParOf" srcId="{5C4F1472-1882-4B50-83D7-4D59910A42AD}" destId="{F3A372DA-0AAE-4BDF-A4A6-B51B3EAB5535}" srcOrd="0" destOrd="0" presId="urn:microsoft.com/office/officeart/2009/3/layout/SubStepProcess"/>
    <dgm:cxn modelId="{DB46481A-543B-4ED2-9596-4E9967117586}" type="presParOf" srcId="{5C4F1472-1882-4B50-83D7-4D59910A42AD}" destId="{B7E084A5-1F88-44FE-91EE-CA3285496699}" srcOrd="1" destOrd="0" presId="urn:microsoft.com/office/officeart/2009/3/layout/SubStepProcess"/>
    <dgm:cxn modelId="{C4622590-429B-404A-9CFA-2BD568E27A9E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CA740D4-EB37-4B30-A9D8-A34EF5967E3E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C943E6C-D719-4191-B72E-AF7BEB27FA7D}">
      <dgm:prSet phldrT="[Text]"/>
      <dgm:spPr/>
      <dgm:t>
        <a:bodyPr/>
        <a:lstStyle/>
        <a:p>
          <a:endParaRPr lang="en-IN" dirty="0"/>
        </a:p>
      </dgm:t>
    </dgm:pt>
    <dgm:pt modelId="{8FC3557A-B0C8-4A3E-BCF8-9499650C0BA5}" type="parTrans" cxnId="{12C6555E-B5D6-4FF0-8739-353FDF276D8A}">
      <dgm:prSet/>
      <dgm:spPr/>
      <dgm:t>
        <a:bodyPr/>
        <a:lstStyle/>
        <a:p>
          <a:endParaRPr lang="en-IN"/>
        </a:p>
      </dgm:t>
    </dgm:pt>
    <dgm:pt modelId="{9D391B39-A123-4309-BB8E-00441B975090}" type="sibTrans" cxnId="{12C6555E-B5D6-4FF0-8739-353FDF276D8A}">
      <dgm:prSet/>
      <dgm:spPr/>
      <dgm:t>
        <a:bodyPr/>
        <a:lstStyle/>
        <a:p>
          <a:endParaRPr lang="en-IN"/>
        </a:p>
      </dgm:t>
    </dgm:pt>
    <dgm:pt modelId="{5E563731-CBB8-4197-AEFE-763158A64E68}">
      <dgm:prSet phldrT="[Text]"/>
      <dgm:spPr/>
      <dgm:t>
        <a:bodyPr/>
        <a:lstStyle/>
        <a:p>
          <a:r>
            <a:rPr lang="en-IN" dirty="0" smtClean="0"/>
            <a:t>A new database is created using MySQL </a:t>
          </a:r>
          <a:endParaRPr lang="en-IN" dirty="0"/>
        </a:p>
      </dgm:t>
    </dgm:pt>
    <dgm:pt modelId="{D97E77D2-470C-4E10-B42B-E95FB4E93A6A}" type="parTrans" cxnId="{12D33775-199C-471B-804E-4706AE8B5A82}">
      <dgm:prSet/>
      <dgm:spPr/>
      <dgm:t>
        <a:bodyPr/>
        <a:lstStyle/>
        <a:p>
          <a:endParaRPr lang="en-IN"/>
        </a:p>
      </dgm:t>
    </dgm:pt>
    <dgm:pt modelId="{D59862B9-95BA-40DE-A607-C53B821B9995}" type="sibTrans" cxnId="{12D33775-199C-471B-804E-4706AE8B5A82}">
      <dgm:prSet/>
      <dgm:spPr/>
      <dgm:t>
        <a:bodyPr/>
        <a:lstStyle/>
        <a:p>
          <a:endParaRPr lang="en-IN"/>
        </a:p>
      </dgm:t>
    </dgm:pt>
    <dgm:pt modelId="{05A6BF76-02C7-45E2-A449-D14D2289B025}">
      <dgm:prSet phldrT="[Text]"/>
      <dgm:spPr/>
      <dgm:t>
        <a:bodyPr/>
        <a:lstStyle/>
        <a:p>
          <a:r>
            <a:rPr lang="en-IN" dirty="0" smtClean="0"/>
            <a:t>Connection and insertion of data into database is done</a:t>
          </a:r>
        </a:p>
      </dgm:t>
    </dgm:pt>
    <dgm:pt modelId="{B120EAC6-4671-450B-989B-52D52D696F3E}" type="parTrans" cxnId="{42EE5315-CE78-4780-902F-864B3D43313B}">
      <dgm:prSet/>
      <dgm:spPr/>
      <dgm:t>
        <a:bodyPr/>
        <a:lstStyle/>
        <a:p>
          <a:endParaRPr lang="en-IN"/>
        </a:p>
      </dgm:t>
    </dgm:pt>
    <dgm:pt modelId="{D31BAAE9-F825-4196-AABE-7CF3EEBF2FDF}" type="sibTrans" cxnId="{42EE5315-CE78-4780-902F-864B3D43313B}">
      <dgm:prSet/>
      <dgm:spPr/>
      <dgm:t>
        <a:bodyPr/>
        <a:lstStyle/>
        <a:p>
          <a:endParaRPr lang="en-IN"/>
        </a:p>
      </dgm:t>
    </dgm:pt>
    <dgm:pt modelId="{9AFFAAA1-EB24-477E-B7BA-403453240BEF}">
      <dgm:prSet phldrT="[Text]"/>
      <dgm:spPr/>
      <dgm:t>
        <a:bodyPr/>
        <a:lstStyle/>
        <a:p>
          <a:r>
            <a:rPr lang="en-IN" dirty="0" smtClean="0"/>
            <a:t>Line-by-Line validation is done</a:t>
          </a:r>
          <a:endParaRPr lang="en-IN" dirty="0"/>
        </a:p>
      </dgm:t>
    </dgm:pt>
    <dgm:pt modelId="{FDB30CA4-F517-4E75-AFFA-E327B0221317}" type="parTrans" cxnId="{3CC0D0F3-95AE-44D1-AD24-968AC8748A9E}">
      <dgm:prSet/>
      <dgm:spPr/>
      <dgm:t>
        <a:bodyPr/>
        <a:lstStyle/>
        <a:p>
          <a:endParaRPr lang="en-IN"/>
        </a:p>
      </dgm:t>
    </dgm:pt>
    <dgm:pt modelId="{D44E1D5F-D528-42A8-B560-3F8896CA14FB}" type="sibTrans" cxnId="{3CC0D0F3-95AE-44D1-AD24-968AC8748A9E}">
      <dgm:prSet/>
      <dgm:spPr/>
      <dgm:t>
        <a:bodyPr/>
        <a:lstStyle/>
        <a:p>
          <a:endParaRPr lang="en-IN"/>
        </a:p>
      </dgm:t>
    </dgm:pt>
    <dgm:pt modelId="{589C9024-6379-4125-861B-38B95431C387}">
      <dgm:prSet phldrT="[Text]"/>
      <dgm:spPr/>
      <dgm:t>
        <a:bodyPr/>
        <a:lstStyle/>
        <a:p>
          <a:r>
            <a:rPr lang="en-IN" dirty="0" smtClean="0"/>
            <a:t>Revamped previous pages CSS</a:t>
          </a:r>
        </a:p>
      </dgm:t>
    </dgm:pt>
    <dgm:pt modelId="{9987026A-46A6-4A8A-AB7D-6CAFC01BFA8C}" type="parTrans" cxnId="{A86B568C-8440-4E9A-B48F-E561963B8372}">
      <dgm:prSet/>
      <dgm:spPr/>
      <dgm:t>
        <a:bodyPr/>
        <a:lstStyle/>
        <a:p>
          <a:endParaRPr lang="en-IN"/>
        </a:p>
      </dgm:t>
    </dgm:pt>
    <dgm:pt modelId="{92BB39D9-42C0-4646-BB77-63C9D5160A5C}" type="sibTrans" cxnId="{A86B568C-8440-4E9A-B48F-E561963B8372}">
      <dgm:prSet/>
      <dgm:spPr/>
      <dgm:t>
        <a:bodyPr/>
        <a:lstStyle/>
        <a:p>
          <a:endParaRPr lang="en-IN"/>
        </a:p>
      </dgm:t>
    </dgm:pt>
    <dgm:pt modelId="{F9153976-BF47-4E5B-BF27-6EB3264D5E66}">
      <dgm:prSet phldrT="[Text]"/>
      <dgm:spPr/>
      <dgm:t>
        <a:bodyPr/>
        <a:lstStyle/>
        <a:p>
          <a:r>
            <a:rPr lang="en-IN" dirty="0" smtClean="0"/>
            <a:t>Image upload option is added</a:t>
          </a:r>
        </a:p>
      </dgm:t>
    </dgm:pt>
    <dgm:pt modelId="{CF240A28-2D88-4FE5-B7C2-CE10317F8612}" type="parTrans" cxnId="{DF4251EE-5754-48B6-A3A3-3D2A43A6E252}">
      <dgm:prSet/>
      <dgm:spPr/>
      <dgm:t>
        <a:bodyPr/>
        <a:lstStyle/>
        <a:p>
          <a:endParaRPr lang="en-IN"/>
        </a:p>
      </dgm:t>
    </dgm:pt>
    <dgm:pt modelId="{147C0177-B783-478D-8A1F-C70F5AA9E99E}" type="sibTrans" cxnId="{DF4251EE-5754-48B6-A3A3-3D2A43A6E252}">
      <dgm:prSet/>
      <dgm:spPr/>
      <dgm:t>
        <a:bodyPr/>
        <a:lstStyle/>
        <a:p>
          <a:endParaRPr lang="en-IN"/>
        </a:p>
      </dgm:t>
    </dgm:pt>
    <dgm:pt modelId="{575B2D77-BE94-42C9-A613-0337B60B65B3}" type="pres">
      <dgm:prSet presAssocID="{ECA740D4-EB37-4B30-A9D8-A34EF5967E3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2C3126E5-BF62-4133-B537-4E672BE0A0FC}" type="pres">
      <dgm:prSet presAssocID="{9C943E6C-D719-4191-B72E-AF7BEB27FA7D}" presName="thickLine" presStyleLbl="alignNode1" presStyleIdx="0" presStyleCnt="1"/>
      <dgm:spPr/>
    </dgm:pt>
    <dgm:pt modelId="{FB203E72-F8D6-46A7-BC01-8F112161222D}" type="pres">
      <dgm:prSet presAssocID="{9C943E6C-D719-4191-B72E-AF7BEB27FA7D}" presName="horz1" presStyleCnt="0"/>
      <dgm:spPr/>
    </dgm:pt>
    <dgm:pt modelId="{2C519B57-0522-4116-B94C-259C42F3C185}" type="pres">
      <dgm:prSet presAssocID="{9C943E6C-D719-4191-B72E-AF7BEB27FA7D}" presName="tx1" presStyleLbl="revTx" presStyleIdx="0" presStyleCnt="6"/>
      <dgm:spPr/>
      <dgm:t>
        <a:bodyPr/>
        <a:lstStyle/>
        <a:p>
          <a:endParaRPr lang="en-IN"/>
        </a:p>
      </dgm:t>
    </dgm:pt>
    <dgm:pt modelId="{951E96CB-C5B9-407E-91A2-B700E636AE0A}" type="pres">
      <dgm:prSet presAssocID="{9C943E6C-D719-4191-B72E-AF7BEB27FA7D}" presName="vert1" presStyleCnt="0"/>
      <dgm:spPr/>
    </dgm:pt>
    <dgm:pt modelId="{325BE970-C13E-440C-8A2D-A9720DCD6B35}" type="pres">
      <dgm:prSet presAssocID="{9AFFAAA1-EB24-477E-B7BA-403453240BEF}" presName="vertSpace2a" presStyleCnt="0"/>
      <dgm:spPr/>
    </dgm:pt>
    <dgm:pt modelId="{9D7802B9-80B0-4D47-AF00-F2FBEAC8DB79}" type="pres">
      <dgm:prSet presAssocID="{9AFFAAA1-EB24-477E-B7BA-403453240BEF}" presName="horz2" presStyleCnt="0"/>
      <dgm:spPr/>
    </dgm:pt>
    <dgm:pt modelId="{5405B922-F7FC-4D1F-AFDA-E9B3E203704B}" type="pres">
      <dgm:prSet presAssocID="{9AFFAAA1-EB24-477E-B7BA-403453240BEF}" presName="horzSpace2" presStyleCnt="0"/>
      <dgm:spPr/>
    </dgm:pt>
    <dgm:pt modelId="{AEA29848-0808-46B8-8F86-98ECE6493C53}" type="pres">
      <dgm:prSet presAssocID="{9AFFAAA1-EB24-477E-B7BA-403453240BEF}" presName="tx2" presStyleLbl="revTx" presStyleIdx="1" presStyleCnt="6"/>
      <dgm:spPr/>
      <dgm:t>
        <a:bodyPr/>
        <a:lstStyle/>
        <a:p>
          <a:endParaRPr lang="en-IN"/>
        </a:p>
      </dgm:t>
    </dgm:pt>
    <dgm:pt modelId="{94D57183-2842-4122-ACD8-A05A570E8499}" type="pres">
      <dgm:prSet presAssocID="{9AFFAAA1-EB24-477E-B7BA-403453240BEF}" presName="vert2" presStyleCnt="0"/>
      <dgm:spPr/>
    </dgm:pt>
    <dgm:pt modelId="{53ED1A06-A408-4771-818A-686E6904CF1D}" type="pres">
      <dgm:prSet presAssocID="{9AFFAAA1-EB24-477E-B7BA-403453240BEF}" presName="thinLine2b" presStyleLbl="callout" presStyleIdx="0" presStyleCnt="5"/>
      <dgm:spPr/>
    </dgm:pt>
    <dgm:pt modelId="{79B96677-12B6-4B11-ABEC-0E8728D70F32}" type="pres">
      <dgm:prSet presAssocID="{9AFFAAA1-EB24-477E-B7BA-403453240BEF}" presName="vertSpace2b" presStyleCnt="0"/>
      <dgm:spPr/>
    </dgm:pt>
    <dgm:pt modelId="{F7C2EDF6-DA8E-485A-A6CC-7480BF01AC4F}" type="pres">
      <dgm:prSet presAssocID="{5E563731-CBB8-4197-AEFE-763158A64E68}" presName="horz2" presStyleCnt="0"/>
      <dgm:spPr/>
    </dgm:pt>
    <dgm:pt modelId="{D112BCF1-D661-4D11-9E7F-D9E3847792F9}" type="pres">
      <dgm:prSet presAssocID="{5E563731-CBB8-4197-AEFE-763158A64E68}" presName="horzSpace2" presStyleCnt="0"/>
      <dgm:spPr/>
    </dgm:pt>
    <dgm:pt modelId="{EC2FBEB6-F125-44B3-910D-85301BE60975}" type="pres">
      <dgm:prSet presAssocID="{5E563731-CBB8-4197-AEFE-763158A64E68}" presName="tx2" presStyleLbl="revTx" presStyleIdx="2" presStyleCnt="6"/>
      <dgm:spPr/>
      <dgm:t>
        <a:bodyPr/>
        <a:lstStyle/>
        <a:p>
          <a:endParaRPr lang="en-IN"/>
        </a:p>
      </dgm:t>
    </dgm:pt>
    <dgm:pt modelId="{50E02674-F461-405D-ADAD-6D734822FE68}" type="pres">
      <dgm:prSet presAssocID="{5E563731-CBB8-4197-AEFE-763158A64E68}" presName="vert2" presStyleCnt="0"/>
      <dgm:spPr/>
    </dgm:pt>
    <dgm:pt modelId="{7818E5FD-B389-4D19-8BA6-154AD5B91367}" type="pres">
      <dgm:prSet presAssocID="{5E563731-CBB8-4197-AEFE-763158A64E68}" presName="thinLine2b" presStyleLbl="callout" presStyleIdx="1" presStyleCnt="5"/>
      <dgm:spPr/>
    </dgm:pt>
    <dgm:pt modelId="{038D81B2-BAD3-422F-937B-2A5190C1D2CF}" type="pres">
      <dgm:prSet presAssocID="{5E563731-CBB8-4197-AEFE-763158A64E68}" presName="vertSpace2b" presStyleCnt="0"/>
      <dgm:spPr/>
    </dgm:pt>
    <dgm:pt modelId="{F4DA2025-925A-4A1D-8462-FBE5214B260F}" type="pres">
      <dgm:prSet presAssocID="{05A6BF76-02C7-45E2-A449-D14D2289B025}" presName="horz2" presStyleCnt="0"/>
      <dgm:spPr/>
    </dgm:pt>
    <dgm:pt modelId="{A10C7C90-66D5-4A67-8263-2DC5593513AB}" type="pres">
      <dgm:prSet presAssocID="{05A6BF76-02C7-45E2-A449-D14D2289B025}" presName="horzSpace2" presStyleCnt="0"/>
      <dgm:spPr/>
    </dgm:pt>
    <dgm:pt modelId="{B7378CD9-E36F-4ED6-B8E5-A518F88BD093}" type="pres">
      <dgm:prSet presAssocID="{05A6BF76-02C7-45E2-A449-D14D2289B025}" presName="tx2" presStyleLbl="revTx" presStyleIdx="3" presStyleCnt="6"/>
      <dgm:spPr/>
      <dgm:t>
        <a:bodyPr/>
        <a:lstStyle/>
        <a:p>
          <a:endParaRPr lang="en-IN"/>
        </a:p>
      </dgm:t>
    </dgm:pt>
    <dgm:pt modelId="{D723724D-BDA2-4955-B74B-220441756947}" type="pres">
      <dgm:prSet presAssocID="{05A6BF76-02C7-45E2-A449-D14D2289B025}" presName="vert2" presStyleCnt="0"/>
      <dgm:spPr/>
    </dgm:pt>
    <dgm:pt modelId="{AD2675EB-7790-4B14-BE06-D6A326343129}" type="pres">
      <dgm:prSet presAssocID="{05A6BF76-02C7-45E2-A449-D14D2289B025}" presName="thinLine2b" presStyleLbl="callout" presStyleIdx="2" presStyleCnt="5"/>
      <dgm:spPr/>
    </dgm:pt>
    <dgm:pt modelId="{8C548002-D544-4A7C-AD7D-456957571F87}" type="pres">
      <dgm:prSet presAssocID="{05A6BF76-02C7-45E2-A449-D14D2289B025}" presName="vertSpace2b" presStyleCnt="0"/>
      <dgm:spPr/>
    </dgm:pt>
    <dgm:pt modelId="{16B5ECE5-C0D2-4EA9-9757-BEC1DB3CF78D}" type="pres">
      <dgm:prSet presAssocID="{589C9024-6379-4125-861B-38B95431C387}" presName="horz2" presStyleCnt="0"/>
      <dgm:spPr/>
    </dgm:pt>
    <dgm:pt modelId="{AACEE02B-C26E-4175-B94B-103F2A271128}" type="pres">
      <dgm:prSet presAssocID="{589C9024-6379-4125-861B-38B95431C387}" presName="horzSpace2" presStyleCnt="0"/>
      <dgm:spPr/>
    </dgm:pt>
    <dgm:pt modelId="{242B90C9-3204-4BC4-9BB3-71B9D69FB55C}" type="pres">
      <dgm:prSet presAssocID="{589C9024-6379-4125-861B-38B95431C387}" presName="tx2" presStyleLbl="revTx" presStyleIdx="4" presStyleCnt="6"/>
      <dgm:spPr/>
      <dgm:t>
        <a:bodyPr/>
        <a:lstStyle/>
        <a:p>
          <a:endParaRPr lang="en-IN"/>
        </a:p>
      </dgm:t>
    </dgm:pt>
    <dgm:pt modelId="{91E1AE22-7970-4B3A-A635-FE5169306411}" type="pres">
      <dgm:prSet presAssocID="{589C9024-6379-4125-861B-38B95431C387}" presName="vert2" presStyleCnt="0"/>
      <dgm:spPr/>
    </dgm:pt>
    <dgm:pt modelId="{9D83BE27-19A3-4F10-885E-C8AE9C31EC02}" type="pres">
      <dgm:prSet presAssocID="{589C9024-6379-4125-861B-38B95431C387}" presName="thinLine2b" presStyleLbl="callout" presStyleIdx="3" presStyleCnt="5"/>
      <dgm:spPr/>
    </dgm:pt>
    <dgm:pt modelId="{85644E88-B0A2-4A8E-8015-A7C99A0A8441}" type="pres">
      <dgm:prSet presAssocID="{589C9024-6379-4125-861B-38B95431C387}" presName="vertSpace2b" presStyleCnt="0"/>
      <dgm:spPr/>
    </dgm:pt>
    <dgm:pt modelId="{39AC42D6-0BFB-459E-9EE0-1C47A411CA03}" type="pres">
      <dgm:prSet presAssocID="{F9153976-BF47-4E5B-BF27-6EB3264D5E66}" presName="horz2" presStyleCnt="0"/>
      <dgm:spPr/>
    </dgm:pt>
    <dgm:pt modelId="{A7038500-454A-4D67-A1A5-FF2C255BF51B}" type="pres">
      <dgm:prSet presAssocID="{F9153976-BF47-4E5B-BF27-6EB3264D5E66}" presName="horzSpace2" presStyleCnt="0"/>
      <dgm:spPr/>
    </dgm:pt>
    <dgm:pt modelId="{57892CAD-171C-4947-B421-5CF325E47A82}" type="pres">
      <dgm:prSet presAssocID="{F9153976-BF47-4E5B-BF27-6EB3264D5E66}" presName="tx2" presStyleLbl="revTx" presStyleIdx="5" presStyleCnt="6"/>
      <dgm:spPr/>
      <dgm:t>
        <a:bodyPr/>
        <a:lstStyle/>
        <a:p>
          <a:endParaRPr lang="en-IN"/>
        </a:p>
      </dgm:t>
    </dgm:pt>
    <dgm:pt modelId="{525F7B2F-50D3-4C68-A417-49229DEA549D}" type="pres">
      <dgm:prSet presAssocID="{F9153976-BF47-4E5B-BF27-6EB3264D5E66}" presName="vert2" presStyleCnt="0"/>
      <dgm:spPr/>
    </dgm:pt>
    <dgm:pt modelId="{DD6AC497-4FF1-4283-8697-6E6D7F46EAAC}" type="pres">
      <dgm:prSet presAssocID="{F9153976-BF47-4E5B-BF27-6EB3264D5E66}" presName="thinLine2b" presStyleLbl="callout" presStyleIdx="4" presStyleCnt="5"/>
      <dgm:spPr/>
    </dgm:pt>
    <dgm:pt modelId="{5D56C93E-AAFE-4ADB-8BB1-BF89B11E91C3}" type="pres">
      <dgm:prSet presAssocID="{F9153976-BF47-4E5B-BF27-6EB3264D5E66}" presName="vertSpace2b" presStyleCnt="0"/>
      <dgm:spPr/>
    </dgm:pt>
  </dgm:ptLst>
  <dgm:cxnLst>
    <dgm:cxn modelId="{10819FE6-33B1-4BA9-A5CF-EA92EE504380}" type="presOf" srcId="{05A6BF76-02C7-45E2-A449-D14D2289B025}" destId="{B7378CD9-E36F-4ED6-B8E5-A518F88BD093}" srcOrd="0" destOrd="0" presId="urn:microsoft.com/office/officeart/2008/layout/LinedList"/>
    <dgm:cxn modelId="{57904437-813C-4AB8-96C8-ADB9A371442F}" type="presOf" srcId="{9AFFAAA1-EB24-477E-B7BA-403453240BEF}" destId="{AEA29848-0808-46B8-8F86-98ECE6493C53}" srcOrd="0" destOrd="0" presId="urn:microsoft.com/office/officeart/2008/layout/LinedList"/>
    <dgm:cxn modelId="{5F317F2C-35E3-4B9D-B037-461F920553AF}" type="presOf" srcId="{F9153976-BF47-4E5B-BF27-6EB3264D5E66}" destId="{57892CAD-171C-4947-B421-5CF325E47A82}" srcOrd="0" destOrd="0" presId="urn:microsoft.com/office/officeart/2008/layout/LinedList"/>
    <dgm:cxn modelId="{DE013FBF-FA21-48FC-AB4A-1A8DB9F29A42}" type="presOf" srcId="{9C943E6C-D719-4191-B72E-AF7BEB27FA7D}" destId="{2C519B57-0522-4116-B94C-259C42F3C185}" srcOrd="0" destOrd="0" presId="urn:microsoft.com/office/officeart/2008/layout/LinedList"/>
    <dgm:cxn modelId="{DF4251EE-5754-48B6-A3A3-3D2A43A6E252}" srcId="{9C943E6C-D719-4191-B72E-AF7BEB27FA7D}" destId="{F9153976-BF47-4E5B-BF27-6EB3264D5E66}" srcOrd="4" destOrd="0" parTransId="{CF240A28-2D88-4FE5-B7C2-CE10317F8612}" sibTransId="{147C0177-B783-478D-8A1F-C70F5AA9E99E}"/>
    <dgm:cxn modelId="{FB03C1F1-A49E-4471-B148-C2D1C60F77C6}" type="presOf" srcId="{ECA740D4-EB37-4B30-A9D8-A34EF5967E3E}" destId="{575B2D77-BE94-42C9-A613-0337B60B65B3}" srcOrd="0" destOrd="0" presId="urn:microsoft.com/office/officeart/2008/layout/LinedList"/>
    <dgm:cxn modelId="{3CC0D0F3-95AE-44D1-AD24-968AC8748A9E}" srcId="{9C943E6C-D719-4191-B72E-AF7BEB27FA7D}" destId="{9AFFAAA1-EB24-477E-B7BA-403453240BEF}" srcOrd="0" destOrd="0" parTransId="{FDB30CA4-F517-4E75-AFFA-E327B0221317}" sibTransId="{D44E1D5F-D528-42A8-B560-3F8896CA14FB}"/>
    <dgm:cxn modelId="{42EE5315-CE78-4780-902F-864B3D43313B}" srcId="{9C943E6C-D719-4191-B72E-AF7BEB27FA7D}" destId="{05A6BF76-02C7-45E2-A449-D14D2289B025}" srcOrd="2" destOrd="0" parTransId="{B120EAC6-4671-450B-989B-52D52D696F3E}" sibTransId="{D31BAAE9-F825-4196-AABE-7CF3EEBF2FDF}"/>
    <dgm:cxn modelId="{12D33775-199C-471B-804E-4706AE8B5A82}" srcId="{9C943E6C-D719-4191-B72E-AF7BEB27FA7D}" destId="{5E563731-CBB8-4197-AEFE-763158A64E68}" srcOrd="1" destOrd="0" parTransId="{D97E77D2-470C-4E10-B42B-E95FB4E93A6A}" sibTransId="{D59862B9-95BA-40DE-A607-C53B821B9995}"/>
    <dgm:cxn modelId="{A975AB10-59DA-4D03-8BC9-7D3AFB0122C9}" type="presOf" srcId="{5E563731-CBB8-4197-AEFE-763158A64E68}" destId="{EC2FBEB6-F125-44B3-910D-85301BE60975}" srcOrd="0" destOrd="0" presId="urn:microsoft.com/office/officeart/2008/layout/LinedList"/>
    <dgm:cxn modelId="{A86B568C-8440-4E9A-B48F-E561963B8372}" srcId="{9C943E6C-D719-4191-B72E-AF7BEB27FA7D}" destId="{589C9024-6379-4125-861B-38B95431C387}" srcOrd="3" destOrd="0" parTransId="{9987026A-46A6-4A8A-AB7D-6CAFC01BFA8C}" sibTransId="{92BB39D9-42C0-4646-BB77-63C9D5160A5C}"/>
    <dgm:cxn modelId="{12C6555E-B5D6-4FF0-8739-353FDF276D8A}" srcId="{ECA740D4-EB37-4B30-A9D8-A34EF5967E3E}" destId="{9C943E6C-D719-4191-B72E-AF7BEB27FA7D}" srcOrd="0" destOrd="0" parTransId="{8FC3557A-B0C8-4A3E-BCF8-9499650C0BA5}" sibTransId="{9D391B39-A123-4309-BB8E-00441B975090}"/>
    <dgm:cxn modelId="{BE46A084-DD24-42C0-ADD0-480F8527D1FC}" type="presOf" srcId="{589C9024-6379-4125-861B-38B95431C387}" destId="{242B90C9-3204-4BC4-9BB3-71B9D69FB55C}" srcOrd="0" destOrd="0" presId="urn:microsoft.com/office/officeart/2008/layout/LinedList"/>
    <dgm:cxn modelId="{2DADC1BE-21F8-4E5C-AF20-040CE39194E0}" type="presParOf" srcId="{575B2D77-BE94-42C9-A613-0337B60B65B3}" destId="{2C3126E5-BF62-4133-B537-4E672BE0A0FC}" srcOrd="0" destOrd="0" presId="urn:microsoft.com/office/officeart/2008/layout/LinedList"/>
    <dgm:cxn modelId="{E565A150-3491-4523-A8F7-055FC2DC3640}" type="presParOf" srcId="{575B2D77-BE94-42C9-A613-0337B60B65B3}" destId="{FB203E72-F8D6-46A7-BC01-8F112161222D}" srcOrd="1" destOrd="0" presId="urn:microsoft.com/office/officeart/2008/layout/LinedList"/>
    <dgm:cxn modelId="{2122E16A-A582-4330-9D7C-EF1E42B02BD4}" type="presParOf" srcId="{FB203E72-F8D6-46A7-BC01-8F112161222D}" destId="{2C519B57-0522-4116-B94C-259C42F3C185}" srcOrd="0" destOrd="0" presId="urn:microsoft.com/office/officeart/2008/layout/LinedList"/>
    <dgm:cxn modelId="{A27CC8B7-E4C8-4BE8-9939-6D0D2900BBEA}" type="presParOf" srcId="{FB203E72-F8D6-46A7-BC01-8F112161222D}" destId="{951E96CB-C5B9-407E-91A2-B700E636AE0A}" srcOrd="1" destOrd="0" presId="urn:microsoft.com/office/officeart/2008/layout/LinedList"/>
    <dgm:cxn modelId="{8F2418E5-48F5-45D7-9A83-81BFB40D4FC1}" type="presParOf" srcId="{951E96CB-C5B9-407E-91A2-B700E636AE0A}" destId="{325BE970-C13E-440C-8A2D-A9720DCD6B35}" srcOrd="0" destOrd="0" presId="urn:microsoft.com/office/officeart/2008/layout/LinedList"/>
    <dgm:cxn modelId="{0246CF8E-6A50-4FE0-82EA-7B55F4AE571B}" type="presParOf" srcId="{951E96CB-C5B9-407E-91A2-B700E636AE0A}" destId="{9D7802B9-80B0-4D47-AF00-F2FBEAC8DB79}" srcOrd="1" destOrd="0" presId="urn:microsoft.com/office/officeart/2008/layout/LinedList"/>
    <dgm:cxn modelId="{9CD7F613-F05C-4299-88B5-45695B63292F}" type="presParOf" srcId="{9D7802B9-80B0-4D47-AF00-F2FBEAC8DB79}" destId="{5405B922-F7FC-4D1F-AFDA-E9B3E203704B}" srcOrd="0" destOrd="0" presId="urn:microsoft.com/office/officeart/2008/layout/LinedList"/>
    <dgm:cxn modelId="{6FEC8AB9-2075-4DCD-B569-56B5921E3EE6}" type="presParOf" srcId="{9D7802B9-80B0-4D47-AF00-F2FBEAC8DB79}" destId="{AEA29848-0808-46B8-8F86-98ECE6493C53}" srcOrd="1" destOrd="0" presId="urn:microsoft.com/office/officeart/2008/layout/LinedList"/>
    <dgm:cxn modelId="{BA8A73CF-9D4A-4FE2-BC61-232FC59D0AB7}" type="presParOf" srcId="{9D7802B9-80B0-4D47-AF00-F2FBEAC8DB79}" destId="{94D57183-2842-4122-ACD8-A05A570E8499}" srcOrd="2" destOrd="0" presId="urn:microsoft.com/office/officeart/2008/layout/LinedList"/>
    <dgm:cxn modelId="{B5FD8E55-288D-4831-AF30-A4B796819640}" type="presParOf" srcId="{951E96CB-C5B9-407E-91A2-B700E636AE0A}" destId="{53ED1A06-A408-4771-818A-686E6904CF1D}" srcOrd="2" destOrd="0" presId="urn:microsoft.com/office/officeart/2008/layout/LinedList"/>
    <dgm:cxn modelId="{578E3521-762F-4B03-9634-8530E3915047}" type="presParOf" srcId="{951E96CB-C5B9-407E-91A2-B700E636AE0A}" destId="{79B96677-12B6-4B11-ABEC-0E8728D70F32}" srcOrd="3" destOrd="0" presId="urn:microsoft.com/office/officeart/2008/layout/LinedList"/>
    <dgm:cxn modelId="{B0448201-1E56-4E7C-9501-F807F91F0C00}" type="presParOf" srcId="{951E96CB-C5B9-407E-91A2-B700E636AE0A}" destId="{F7C2EDF6-DA8E-485A-A6CC-7480BF01AC4F}" srcOrd="4" destOrd="0" presId="urn:microsoft.com/office/officeart/2008/layout/LinedList"/>
    <dgm:cxn modelId="{CBADCB6F-8D77-4751-B0C8-69C00787B401}" type="presParOf" srcId="{F7C2EDF6-DA8E-485A-A6CC-7480BF01AC4F}" destId="{D112BCF1-D661-4D11-9E7F-D9E3847792F9}" srcOrd="0" destOrd="0" presId="urn:microsoft.com/office/officeart/2008/layout/LinedList"/>
    <dgm:cxn modelId="{8003D08B-C8F6-483A-B476-6317126B1546}" type="presParOf" srcId="{F7C2EDF6-DA8E-485A-A6CC-7480BF01AC4F}" destId="{EC2FBEB6-F125-44B3-910D-85301BE60975}" srcOrd="1" destOrd="0" presId="urn:microsoft.com/office/officeart/2008/layout/LinedList"/>
    <dgm:cxn modelId="{83049CC4-DFC5-4D1B-B64E-91ECCA81B155}" type="presParOf" srcId="{F7C2EDF6-DA8E-485A-A6CC-7480BF01AC4F}" destId="{50E02674-F461-405D-ADAD-6D734822FE68}" srcOrd="2" destOrd="0" presId="urn:microsoft.com/office/officeart/2008/layout/LinedList"/>
    <dgm:cxn modelId="{F2B8ED21-FCB1-4714-B2A6-C5EC9D8E101E}" type="presParOf" srcId="{951E96CB-C5B9-407E-91A2-B700E636AE0A}" destId="{7818E5FD-B389-4D19-8BA6-154AD5B91367}" srcOrd="5" destOrd="0" presId="urn:microsoft.com/office/officeart/2008/layout/LinedList"/>
    <dgm:cxn modelId="{A1EDCE27-7E67-4BFA-AD56-3677DFD58B90}" type="presParOf" srcId="{951E96CB-C5B9-407E-91A2-B700E636AE0A}" destId="{038D81B2-BAD3-422F-937B-2A5190C1D2CF}" srcOrd="6" destOrd="0" presId="urn:microsoft.com/office/officeart/2008/layout/LinedList"/>
    <dgm:cxn modelId="{7725E5B3-58F1-4D3F-9EC3-C2350AF2FE49}" type="presParOf" srcId="{951E96CB-C5B9-407E-91A2-B700E636AE0A}" destId="{F4DA2025-925A-4A1D-8462-FBE5214B260F}" srcOrd="7" destOrd="0" presId="urn:microsoft.com/office/officeart/2008/layout/LinedList"/>
    <dgm:cxn modelId="{15408AF9-CC14-4DEC-B33D-DE175853C2A3}" type="presParOf" srcId="{F4DA2025-925A-4A1D-8462-FBE5214B260F}" destId="{A10C7C90-66D5-4A67-8263-2DC5593513AB}" srcOrd="0" destOrd="0" presId="urn:microsoft.com/office/officeart/2008/layout/LinedList"/>
    <dgm:cxn modelId="{2C01AF97-DC23-42EB-BA9E-C7CA63345067}" type="presParOf" srcId="{F4DA2025-925A-4A1D-8462-FBE5214B260F}" destId="{B7378CD9-E36F-4ED6-B8E5-A518F88BD093}" srcOrd="1" destOrd="0" presId="urn:microsoft.com/office/officeart/2008/layout/LinedList"/>
    <dgm:cxn modelId="{89137E03-1706-439E-84A7-E3435E79A750}" type="presParOf" srcId="{F4DA2025-925A-4A1D-8462-FBE5214B260F}" destId="{D723724D-BDA2-4955-B74B-220441756947}" srcOrd="2" destOrd="0" presId="urn:microsoft.com/office/officeart/2008/layout/LinedList"/>
    <dgm:cxn modelId="{D7A5AB75-3774-4B3E-A165-04E7D3D0158E}" type="presParOf" srcId="{951E96CB-C5B9-407E-91A2-B700E636AE0A}" destId="{AD2675EB-7790-4B14-BE06-D6A326343129}" srcOrd="8" destOrd="0" presId="urn:microsoft.com/office/officeart/2008/layout/LinedList"/>
    <dgm:cxn modelId="{5E7D1F81-11A6-439B-A3CE-9DF6E44B2781}" type="presParOf" srcId="{951E96CB-C5B9-407E-91A2-B700E636AE0A}" destId="{8C548002-D544-4A7C-AD7D-456957571F87}" srcOrd="9" destOrd="0" presId="urn:microsoft.com/office/officeart/2008/layout/LinedList"/>
    <dgm:cxn modelId="{44B4CC85-83A7-4A88-BF6D-C0043DA89E4D}" type="presParOf" srcId="{951E96CB-C5B9-407E-91A2-B700E636AE0A}" destId="{16B5ECE5-C0D2-4EA9-9757-BEC1DB3CF78D}" srcOrd="10" destOrd="0" presId="urn:microsoft.com/office/officeart/2008/layout/LinedList"/>
    <dgm:cxn modelId="{F2327F1A-800F-4696-9D99-9E19445C7D35}" type="presParOf" srcId="{16B5ECE5-C0D2-4EA9-9757-BEC1DB3CF78D}" destId="{AACEE02B-C26E-4175-B94B-103F2A271128}" srcOrd="0" destOrd="0" presId="urn:microsoft.com/office/officeart/2008/layout/LinedList"/>
    <dgm:cxn modelId="{ECD4BDBD-5CED-4FDF-93EB-5F825D755F32}" type="presParOf" srcId="{16B5ECE5-C0D2-4EA9-9757-BEC1DB3CF78D}" destId="{242B90C9-3204-4BC4-9BB3-71B9D69FB55C}" srcOrd="1" destOrd="0" presId="urn:microsoft.com/office/officeart/2008/layout/LinedList"/>
    <dgm:cxn modelId="{83F24FA9-2838-470F-96C6-C4EA244A1FA9}" type="presParOf" srcId="{16B5ECE5-C0D2-4EA9-9757-BEC1DB3CF78D}" destId="{91E1AE22-7970-4B3A-A635-FE5169306411}" srcOrd="2" destOrd="0" presId="urn:microsoft.com/office/officeart/2008/layout/LinedList"/>
    <dgm:cxn modelId="{9CFCA284-7AA7-402B-8484-819993771029}" type="presParOf" srcId="{951E96CB-C5B9-407E-91A2-B700E636AE0A}" destId="{9D83BE27-19A3-4F10-885E-C8AE9C31EC02}" srcOrd="11" destOrd="0" presId="urn:microsoft.com/office/officeart/2008/layout/LinedList"/>
    <dgm:cxn modelId="{F3873FC3-7E1A-4E99-8AC3-76CDCF977C90}" type="presParOf" srcId="{951E96CB-C5B9-407E-91A2-B700E636AE0A}" destId="{85644E88-B0A2-4A8E-8015-A7C99A0A8441}" srcOrd="12" destOrd="0" presId="urn:microsoft.com/office/officeart/2008/layout/LinedList"/>
    <dgm:cxn modelId="{6BB50828-5668-4842-ABAA-1C53D3A501F1}" type="presParOf" srcId="{951E96CB-C5B9-407E-91A2-B700E636AE0A}" destId="{39AC42D6-0BFB-459E-9EE0-1C47A411CA03}" srcOrd="13" destOrd="0" presId="urn:microsoft.com/office/officeart/2008/layout/LinedList"/>
    <dgm:cxn modelId="{2EAB1C97-14DF-4C4A-A864-6A0303BAD109}" type="presParOf" srcId="{39AC42D6-0BFB-459E-9EE0-1C47A411CA03}" destId="{A7038500-454A-4D67-A1A5-FF2C255BF51B}" srcOrd="0" destOrd="0" presId="urn:microsoft.com/office/officeart/2008/layout/LinedList"/>
    <dgm:cxn modelId="{87961006-3C5A-4643-B64D-4114C0183296}" type="presParOf" srcId="{39AC42D6-0BFB-459E-9EE0-1C47A411CA03}" destId="{57892CAD-171C-4947-B421-5CF325E47A82}" srcOrd="1" destOrd="0" presId="urn:microsoft.com/office/officeart/2008/layout/LinedList"/>
    <dgm:cxn modelId="{1359104F-C23D-4E4A-A8DA-3A2B963A0CF7}" type="presParOf" srcId="{39AC42D6-0BFB-459E-9EE0-1C47A411CA03}" destId="{525F7B2F-50D3-4C68-A417-49229DEA549D}" srcOrd="2" destOrd="0" presId="urn:microsoft.com/office/officeart/2008/layout/LinedList"/>
    <dgm:cxn modelId="{B57377BD-84E4-4DB3-BB21-C2EB7A10F25D}" type="presParOf" srcId="{951E96CB-C5B9-407E-91A2-B700E636AE0A}" destId="{DD6AC497-4FF1-4283-8697-6E6D7F46EAAC}" srcOrd="14" destOrd="0" presId="urn:microsoft.com/office/officeart/2008/layout/LinedList"/>
    <dgm:cxn modelId="{FA542F56-B6C6-43EF-B98E-A05B2A83E306}" type="presParOf" srcId="{951E96CB-C5B9-407E-91A2-B700E636AE0A}" destId="{5D56C93E-AAFE-4ADB-8BB1-BF89B11E91C3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7E693E8-C008-4103-AAAC-AE4B5DCAF5BE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FCBE9-3BC4-43E8-8A2D-06E860ADB62E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Priya</a:t>
          </a:r>
          <a:endParaRPr lang="en-IN" dirty="0">
            <a:latin typeface="AR BLANCA" panose="02000000000000000000" pitchFamily="2" charset="0"/>
          </a:endParaRPr>
        </a:p>
      </dgm:t>
    </dgm:pt>
    <dgm:pt modelId="{D2C5B1DE-ECED-4247-8365-0BEA43068AB3}" type="parTrans" cxnId="{BFD2B4FF-ECAC-4652-93DA-10B5121E2C59}">
      <dgm:prSet/>
      <dgm:spPr/>
      <dgm:t>
        <a:bodyPr/>
        <a:lstStyle/>
        <a:p>
          <a:endParaRPr lang="en-IN"/>
        </a:p>
      </dgm:t>
    </dgm:pt>
    <dgm:pt modelId="{440F15E7-8DD3-4C58-A97D-0B187C279E52}" type="sibTrans" cxnId="{BFD2B4FF-ECAC-4652-93DA-10B5121E2C59}">
      <dgm:prSet/>
      <dgm:spPr/>
      <dgm:t>
        <a:bodyPr/>
        <a:lstStyle/>
        <a:p>
          <a:endParaRPr lang="en-IN"/>
        </a:p>
      </dgm:t>
    </dgm:pt>
    <dgm:pt modelId="{3E589276-C895-43DC-B1BD-B37854145C04}" type="pres">
      <dgm:prSet presAssocID="{A7E693E8-C008-4103-AAAC-AE4B5DCAF5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72514-F467-49F5-98E4-59F37CF3AD86}" type="pres">
      <dgm:prSet presAssocID="{594FCBE9-3BC4-43E8-8A2D-06E860ADB62E}" presName="circle1" presStyleLbl="node1" presStyleIdx="0" presStyleCnt="1"/>
      <dgm:spPr/>
    </dgm:pt>
    <dgm:pt modelId="{AF9AAD9C-70AE-463D-ACD0-A4AF762E708E}" type="pres">
      <dgm:prSet presAssocID="{594FCBE9-3BC4-43E8-8A2D-06E860ADB62E}" presName="space" presStyleCnt="0"/>
      <dgm:spPr/>
    </dgm:pt>
    <dgm:pt modelId="{D781A72D-8839-4D90-8EDC-0EDA57CBE867}" type="pres">
      <dgm:prSet presAssocID="{594FCBE9-3BC4-43E8-8A2D-06E860ADB62E}" presName="rect1" presStyleLbl="alignAcc1" presStyleIdx="0" presStyleCnt="1"/>
      <dgm:spPr/>
      <dgm:t>
        <a:bodyPr/>
        <a:lstStyle/>
        <a:p>
          <a:endParaRPr lang="en-IN"/>
        </a:p>
      </dgm:t>
    </dgm:pt>
    <dgm:pt modelId="{F683AA96-E4D1-48DA-8EF9-F756E110FE96}" type="pres">
      <dgm:prSet presAssocID="{594FCBE9-3BC4-43E8-8A2D-06E860ADB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B2F7770-7089-40E9-8EC5-9FB0E9CA46FD}" type="presOf" srcId="{A7E693E8-C008-4103-AAAC-AE4B5DCAF5BE}" destId="{3E589276-C895-43DC-B1BD-B37854145C04}" srcOrd="0" destOrd="0" presId="urn:microsoft.com/office/officeart/2005/8/layout/target3"/>
    <dgm:cxn modelId="{79D0E0AC-273D-4C8C-B8CF-04522309AA3F}" type="presOf" srcId="{594FCBE9-3BC4-43E8-8A2D-06E860ADB62E}" destId="{D781A72D-8839-4D90-8EDC-0EDA57CBE867}" srcOrd="0" destOrd="0" presId="urn:microsoft.com/office/officeart/2005/8/layout/target3"/>
    <dgm:cxn modelId="{BFD2B4FF-ECAC-4652-93DA-10B5121E2C59}" srcId="{A7E693E8-C008-4103-AAAC-AE4B5DCAF5BE}" destId="{594FCBE9-3BC4-43E8-8A2D-06E860ADB62E}" srcOrd="0" destOrd="0" parTransId="{D2C5B1DE-ECED-4247-8365-0BEA43068AB3}" sibTransId="{440F15E7-8DD3-4C58-A97D-0B187C279E52}"/>
    <dgm:cxn modelId="{EE8E55C1-CBF2-4B6C-90F7-8728A9CDF5DE}" type="presOf" srcId="{594FCBE9-3BC4-43E8-8A2D-06E860ADB62E}" destId="{F683AA96-E4D1-48DA-8EF9-F756E110FE96}" srcOrd="1" destOrd="0" presId="urn:microsoft.com/office/officeart/2005/8/layout/target3"/>
    <dgm:cxn modelId="{51AD1569-BDA8-48A4-9834-7568CD8A2585}" type="presParOf" srcId="{3E589276-C895-43DC-B1BD-B37854145C04}" destId="{ED272514-F467-49F5-98E4-59F37CF3AD86}" srcOrd="0" destOrd="0" presId="urn:microsoft.com/office/officeart/2005/8/layout/target3"/>
    <dgm:cxn modelId="{72F7BF10-7C0D-4BA7-9D2D-A74CA77C6C71}" type="presParOf" srcId="{3E589276-C895-43DC-B1BD-B37854145C04}" destId="{AF9AAD9C-70AE-463D-ACD0-A4AF762E708E}" srcOrd="1" destOrd="0" presId="urn:microsoft.com/office/officeart/2005/8/layout/target3"/>
    <dgm:cxn modelId="{B75A7505-6154-43CA-8B05-0A87424DA4B8}" type="presParOf" srcId="{3E589276-C895-43DC-B1BD-B37854145C04}" destId="{D781A72D-8839-4D90-8EDC-0EDA57CBE867}" srcOrd="2" destOrd="0" presId="urn:microsoft.com/office/officeart/2005/8/layout/target3"/>
    <dgm:cxn modelId="{E278D02A-27FE-444A-B365-42CD67D7FF84}" type="presParOf" srcId="{3E589276-C895-43DC-B1BD-B37854145C04}" destId="{F683AA96-E4D1-48DA-8EF9-F756E110FE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smtClean="0"/>
            <a:t>Separate the view for student and administrator.</a:t>
          </a:r>
          <a:endParaRPr lang="en-IN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Complete the CSS part for all the four pages.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dirty="0" smtClean="0"/>
            <a:t>Create login and registration form for admin.</a:t>
          </a:r>
          <a:endParaRPr lang="en-IN" dirty="0"/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68AD5F74-EF72-4FE9-A769-8F1CD349A32E}" type="presOf" srcId="{A116292C-6FEE-4FC5-B132-8219780C861F}" destId="{B7E084A5-1F88-44FE-91EE-CA3285496699}" srcOrd="0" destOrd="0" presId="urn:microsoft.com/office/officeart/2009/3/layout/SubStepProcess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D5565291-70EC-4CFA-B156-27F5BC50C111}" type="presOf" srcId="{ED5DDCEF-BB71-4775-87B3-A0E83D473EEC}" destId="{F3A372DA-0AAE-4BDF-A4A6-B51B3EAB5535}" srcOrd="0" destOrd="0" presId="urn:microsoft.com/office/officeart/2009/3/layout/SubStepProcess"/>
    <dgm:cxn modelId="{17AC6002-28B4-4709-B0F1-5C24C87198D3}" type="presOf" srcId="{AC095B45-0DFD-4ECF-96D4-6931523F1454}" destId="{F5EEE110-0B1C-4BB9-B43A-9364464C06C8}" srcOrd="0" destOrd="0" presId="urn:microsoft.com/office/officeart/2009/3/layout/SubStepProcess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8D9F4098-D4F8-4130-949F-821BD39CBFF8}" type="presOf" srcId="{536E788D-5B44-4535-A54E-7AA036DE1212}" destId="{5C4F1472-1882-4B50-83D7-4D59910A42AD}" srcOrd="0" destOrd="0" presId="urn:microsoft.com/office/officeart/2009/3/layout/SubStepProcess"/>
    <dgm:cxn modelId="{BFC935A3-7625-4D50-A61D-5D39DE6FED9E}" type="presParOf" srcId="{5C4F1472-1882-4B50-83D7-4D59910A42AD}" destId="{F3A372DA-0AAE-4BDF-A4A6-B51B3EAB5535}" srcOrd="0" destOrd="0" presId="urn:microsoft.com/office/officeart/2009/3/layout/SubStepProcess"/>
    <dgm:cxn modelId="{0CD516CD-A501-41B0-AF35-9211B85EABC3}" type="presParOf" srcId="{5C4F1472-1882-4B50-83D7-4D59910A42AD}" destId="{B7E084A5-1F88-44FE-91EE-CA3285496699}" srcOrd="1" destOrd="0" presId="urn:microsoft.com/office/officeart/2009/3/layout/SubStepProcess"/>
    <dgm:cxn modelId="{98FED96D-33E7-4BC0-A629-A5A1DE286B2A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48FF0DB-572C-452D-8FA4-53CAAE2B0B76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B7A156-ECB6-4A0E-8B60-2745AAC7B761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Sri Harsha</a:t>
          </a:r>
          <a:endParaRPr lang="en-IN" dirty="0">
            <a:latin typeface="AR BLANCA" panose="02000000000000000000" pitchFamily="2" charset="0"/>
          </a:endParaRPr>
        </a:p>
      </dgm:t>
    </dgm:pt>
    <dgm:pt modelId="{A97D5C11-F881-493F-8DA5-18F84FA14685}" type="parTrans" cxnId="{055EDC12-AA90-4AD7-8BAB-77DACEB0AB59}">
      <dgm:prSet/>
      <dgm:spPr/>
      <dgm:t>
        <a:bodyPr/>
        <a:lstStyle/>
        <a:p>
          <a:endParaRPr lang="en-IN"/>
        </a:p>
      </dgm:t>
    </dgm:pt>
    <dgm:pt modelId="{D3E008F6-6AD6-43BF-A8E3-3B82509BA28A}" type="sibTrans" cxnId="{055EDC12-AA90-4AD7-8BAB-77DACEB0AB59}">
      <dgm:prSet/>
      <dgm:spPr/>
      <dgm:t>
        <a:bodyPr/>
        <a:lstStyle/>
        <a:p>
          <a:endParaRPr lang="en-IN"/>
        </a:p>
      </dgm:t>
    </dgm:pt>
    <dgm:pt modelId="{ADE3C625-385A-43E1-95F2-06A28A32C72C}" type="pres">
      <dgm:prSet presAssocID="{048FF0DB-572C-452D-8FA4-53CAAE2B0B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C11092-4AB7-4635-BA83-D6A599A5C010}" type="pres">
      <dgm:prSet presAssocID="{DDB7A156-ECB6-4A0E-8B60-2745AAC7B761}" presName="circle1" presStyleLbl="node1" presStyleIdx="0" presStyleCnt="1"/>
      <dgm:spPr/>
    </dgm:pt>
    <dgm:pt modelId="{2FFB89E6-21DD-456F-AE44-5A7828338A25}" type="pres">
      <dgm:prSet presAssocID="{DDB7A156-ECB6-4A0E-8B60-2745AAC7B761}" presName="space" presStyleCnt="0"/>
      <dgm:spPr/>
    </dgm:pt>
    <dgm:pt modelId="{6DE9C95A-2095-463D-A453-7B93EC3EB75E}" type="pres">
      <dgm:prSet presAssocID="{DDB7A156-ECB6-4A0E-8B60-2745AAC7B761}" presName="rect1" presStyleLbl="alignAcc1" presStyleIdx="0" presStyleCnt="1"/>
      <dgm:spPr/>
      <dgm:t>
        <a:bodyPr/>
        <a:lstStyle/>
        <a:p>
          <a:endParaRPr lang="en-IN"/>
        </a:p>
      </dgm:t>
    </dgm:pt>
    <dgm:pt modelId="{D874C7CB-A6E3-4453-B56D-92B228929CD3}" type="pres">
      <dgm:prSet presAssocID="{DDB7A156-ECB6-4A0E-8B60-2745AAC7B76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917EE82-7783-477C-91E8-20EDA30AD6BE}" type="presOf" srcId="{DDB7A156-ECB6-4A0E-8B60-2745AAC7B761}" destId="{6DE9C95A-2095-463D-A453-7B93EC3EB75E}" srcOrd="0" destOrd="0" presId="urn:microsoft.com/office/officeart/2005/8/layout/target3"/>
    <dgm:cxn modelId="{9A3B43F4-B5A5-4E4A-9C3F-587ED7F94590}" type="presOf" srcId="{DDB7A156-ECB6-4A0E-8B60-2745AAC7B761}" destId="{D874C7CB-A6E3-4453-B56D-92B228929CD3}" srcOrd="1" destOrd="0" presId="urn:microsoft.com/office/officeart/2005/8/layout/target3"/>
    <dgm:cxn modelId="{12DC4016-6D6E-4453-BBC7-11CC5D15E12C}" type="presOf" srcId="{048FF0DB-572C-452D-8FA4-53CAAE2B0B76}" destId="{ADE3C625-385A-43E1-95F2-06A28A32C72C}" srcOrd="0" destOrd="0" presId="urn:microsoft.com/office/officeart/2005/8/layout/target3"/>
    <dgm:cxn modelId="{055EDC12-AA90-4AD7-8BAB-77DACEB0AB59}" srcId="{048FF0DB-572C-452D-8FA4-53CAAE2B0B76}" destId="{DDB7A156-ECB6-4A0E-8B60-2745AAC7B761}" srcOrd="0" destOrd="0" parTransId="{A97D5C11-F881-493F-8DA5-18F84FA14685}" sibTransId="{D3E008F6-6AD6-43BF-A8E3-3B82509BA28A}"/>
    <dgm:cxn modelId="{2B5F3B06-1CCB-4A42-986D-4212C6A62134}" type="presParOf" srcId="{ADE3C625-385A-43E1-95F2-06A28A32C72C}" destId="{83C11092-4AB7-4635-BA83-D6A599A5C010}" srcOrd="0" destOrd="0" presId="urn:microsoft.com/office/officeart/2005/8/layout/target3"/>
    <dgm:cxn modelId="{A8A161F6-A30A-4255-8C0C-9892DB11DF5D}" type="presParOf" srcId="{ADE3C625-385A-43E1-95F2-06A28A32C72C}" destId="{2FFB89E6-21DD-456F-AE44-5A7828338A25}" srcOrd="1" destOrd="0" presId="urn:microsoft.com/office/officeart/2005/8/layout/target3"/>
    <dgm:cxn modelId="{D1DE7725-F57F-4DE3-8B53-14070DC4BB7C}" type="presParOf" srcId="{ADE3C625-385A-43E1-95F2-06A28A32C72C}" destId="{6DE9C95A-2095-463D-A453-7B93EC3EB75E}" srcOrd="2" destOrd="0" presId="urn:microsoft.com/office/officeart/2005/8/layout/target3"/>
    <dgm:cxn modelId="{06ED9AA4-9465-4642-AFBC-41723776790E}" type="presParOf" srcId="{ADE3C625-385A-43E1-95F2-06A28A32C72C}" destId="{D874C7CB-A6E3-4453-B56D-92B228929C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9BCFD2C-A950-4541-932B-EA324DE9EB10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DA98C-575C-4A12-A73F-045FC0CF38CB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Vineeth</a:t>
          </a:r>
          <a:endParaRPr lang="en-IN" dirty="0">
            <a:latin typeface="AR BLANCA" panose="02000000000000000000" pitchFamily="2" charset="0"/>
          </a:endParaRPr>
        </a:p>
      </dgm:t>
    </dgm:pt>
    <dgm:pt modelId="{F43A34A5-E529-416A-AF4B-D491172F8A86}" type="parTrans" cxnId="{39FA5B69-124F-4022-AD8D-A4A5AE1F8F19}">
      <dgm:prSet/>
      <dgm:spPr/>
      <dgm:t>
        <a:bodyPr/>
        <a:lstStyle/>
        <a:p>
          <a:endParaRPr lang="en-IN"/>
        </a:p>
      </dgm:t>
    </dgm:pt>
    <dgm:pt modelId="{8BE75E77-621D-4394-9629-8CB14376B603}" type="sibTrans" cxnId="{39FA5B69-124F-4022-AD8D-A4A5AE1F8F19}">
      <dgm:prSet/>
      <dgm:spPr/>
      <dgm:t>
        <a:bodyPr/>
        <a:lstStyle/>
        <a:p>
          <a:endParaRPr lang="en-IN"/>
        </a:p>
      </dgm:t>
    </dgm:pt>
    <dgm:pt modelId="{0D837139-AB6A-440E-900D-2703196567DF}" type="pres">
      <dgm:prSet presAssocID="{59BCFD2C-A950-4541-932B-EA324DE9EB1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2044CD-4CBE-4867-BEAE-F6E53F22D21A}" type="pres">
      <dgm:prSet presAssocID="{8DBDA98C-575C-4A12-A73F-045FC0CF38CB}" presName="circle1" presStyleLbl="node1" presStyleIdx="0" presStyleCnt="1"/>
      <dgm:spPr/>
    </dgm:pt>
    <dgm:pt modelId="{D9033BA0-769A-4179-8EAB-C2BE9412DF01}" type="pres">
      <dgm:prSet presAssocID="{8DBDA98C-575C-4A12-A73F-045FC0CF38CB}" presName="space" presStyleCnt="0"/>
      <dgm:spPr/>
    </dgm:pt>
    <dgm:pt modelId="{84EFF2D0-AFD4-4EDA-A1E6-288DD1C22CCA}" type="pres">
      <dgm:prSet presAssocID="{8DBDA98C-575C-4A12-A73F-045FC0CF38CB}" presName="rect1" presStyleLbl="alignAcc1" presStyleIdx="0" presStyleCnt="1"/>
      <dgm:spPr/>
      <dgm:t>
        <a:bodyPr/>
        <a:lstStyle/>
        <a:p>
          <a:endParaRPr lang="en-IN"/>
        </a:p>
      </dgm:t>
    </dgm:pt>
    <dgm:pt modelId="{908CBAC7-6E19-443B-BD49-06E192092687}" type="pres">
      <dgm:prSet presAssocID="{8DBDA98C-575C-4A12-A73F-045FC0CF38C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F06D01A-2B96-49EF-9E1E-134243079461}" type="presOf" srcId="{59BCFD2C-A950-4541-932B-EA324DE9EB10}" destId="{0D837139-AB6A-440E-900D-2703196567DF}" srcOrd="0" destOrd="0" presId="urn:microsoft.com/office/officeart/2005/8/layout/target3"/>
    <dgm:cxn modelId="{39FA5B69-124F-4022-AD8D-A4A5AE1F8F19}" srcId="{59BCFD2C-A950-4541-932B-EA324DE9EB10}" destId="{8DBDA98C-575C-4A12-A73F-045FC0CF38CB}" srcOrd="0" destOrd="0" parTransId="{F43A34A5-E529-416A-AF4B-D491172F8A86}" sibTransId="{8BE75E77-621D-4394-9629-8CB14376B603}"/>
    <dgm:cxn modelId="{40FF652A-4EF0-4E5E-83D5-FAC381D4FB63}" type="presOf" srcId="{8DBDA98C-575C-4A12-A73F-045FC0CF38CB}" destId="{84EFF2D0-AFD4-4EDA-A1E6-288DD1C22CCA}" srcOrd="0" destOrd="0" presId="urn:microsoft.com/office/officeart/2005/8/layout/target3"/>
    <dgm:cxn modelId="{0096F02F-E4D1-4AD2-8993-20576F08CA65}" type="presOf" srcId="{8DBDA98C-575C-4A12-A73F-045FC0CF38CB}" destId="{908CBAC7-6E19-443B-BD49-06E192092687}" srcOrd="1" destOrd="0" presId="urn:microsoft.com/office/officeart/2005/8/layout/target3"/>
    <dgm:cxn modelId="{19343181-9CCC-4712-AA83-AA553DE4F7C7}" type="presParOf" srcId="{0D837139-AB6A-440E-900D-2703196567DF}" destId="{072044CD-4CBE-4867-BEAE-F6E53F22D21A}" srcOrd="0" destOrd="0" presId="urn:microsoft.com/office/officeart/2005/8/layout/target3"/>
    <dgm:cxn modelId="{C3CB033B-E826-4888-96D3-CB133E6AF5B4}" type="presParOf" srcId="{0D837139-AB6A-440E-900D-2703196567DF}" destId="{D9033BA0-769A-4179-8EAB-C2BE9412DF01}" srcOrd="1" destOrd="0" presId="urn:microsoft.com/office/officeart/2005/8/layout/target3"/>
    <dgm:cxn modelId="{14409962-3C9F-4BF3-BD77-9DE1702A78AD}" type="presParOf" srcId="{0D837139-AB6A-440E-900D-2703196567DF}" destId="{84EFF2D0-AFD4-4EDA-A1E6-288DD1C22CCA}" srcOrd="2" destOrd="0" presId="urn:microsoft.com/office/officeart/2005/8/layout/target3"/>
    <dgm:cxn modelId="{59241518-E12C-467B-AB1E-A2FF84AB86E1}" type="presParOf" srcId="{0D837139-AB6A-440E-900D-2703196567DF}" destId="{908CBAC7-6E19-443B-BD49-06E19209268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dirty="0" smtClean="0"/>
            <a:t>Authentication will be done</a:t>
          </a:r>
          <a:endParaRPr lang="en-IN" dirty="0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User profile will be created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baseline="0" dirty="0" smtClean="0"/>
            <a:t>Reset button will be added in all forms</a:t>
          </a:r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46E7BB78-D568-46AF-8709-6349AFE8E585}" type="presOf" srcId="{536E788D-5B44-4535-A54E-7AA036DE1212}" destId="{5C4F1472-1882-4B50-83D7-4D59910A42AD}" srcOrd="0" destOrd="0" presId="urn:microsoft.com/office/officeart/2009/3/layout/SubStepProcess"/>
    <dgm:cxn modelId="{6577CD0A-73D1-4576-A511-AA4F9F60A7D2}" type="presOf" srcId="{AC095B45-0DFD-4ECF-96D4-6931523F1454}" destId="{F5EEE110-0B1C-4BB9-B43A-9364464C06C8}" srcOrd="0" destOrd="0" presId="urn:microsoft.com/office/officeart/2009/3/layout/SubStepProcess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3E65D6B9-40AC-4379-B346-66214037BCAA}" type="presOf" srcId="{ED5DDCEF-BB71-4775-87B3-A0E83D473EEC}" destId="{F3A372DA-0AAE-4BDF-A4A6-B51B3EAB5535}" srcOrd="0" destOrd="0" presId="urn:microsoft.com/office/officeart/2009/3/layout/SubStepProcess"/>
    <dgm:cxn modelId="{5D62B487-99BD-493C-AFCA-70A10CFFD032}" type="presOf" srcId="{A116292C-6FEE-4FC5-B132-8219780C861F}" destId="{B7E084A5-1F88-44FE-91EE-CA3285496699}" srcOrd="0" destOrd="0" presId="urn:microsoft.com/office/officeart/2009/3/layout/SubStepProcess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484935BF-9501-44C0-9D7E-AC13F9AF999B}" type="presParOf" srcId="{5C4F1472-1882-4B50-83D7-4D59910A42AD}" destId="{F3A372DA-0AAE-4BDF-A4A6-B51B3EAB5535}" srcOrd="0" destOrd="0" presId="urn:microsoft.com/office/officeart/2009/3/layout/SubStepProcess"/>
    <dgm:cxn modelId="{B2FB93B1-1D2E-41A4-8A15-B39B4BA16C6C}" type="presParOf" srcId="{5C4F1472-1882-4B50-83D7-4D59910A42AD}" destId="{B7E084A5-1F88-44FE-91EE-CA3285496699}" srcOrd="1" destOrd="0" presId="urn:microsoft.com/office/officeart/2009/3/layout/SubStepProcess"/>
    <dgm:cxn modelId="{B2F87C2E-2DE2-44FC-9EEA-B7B03B635374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E275BA-DC4D-4623-B997-99DD86D4DCDD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CD0D67F-BD3A-4966-B93A-C26FBD5553CD}">
      <dgm:prSet phldrT="[Text]"/>
      <dgm:spPr/>
      <dgm:t>
        <a:bodyPr/>
        <a:lstStyle/>
        <a:p>
          <a:r>
            <a:rPr lang="en-IN" dirty="0" smtClean="0"/>
            <a:t>Login and registration page is made for admin.</a:t>
          </a:r>
          <a:endParaRPr lang="en-IN" dirty="0"/>
        </a:p>
      </dgm:t>
    </dgm:pt>
    <dgm:pt modelId="{15366921-8A1D-4084-8884-3DF3F52C10DA}" type="parTrans" cxnId="{CF2F6920-C0DA-409F-8964-F872A211E6B4}">
      <dgm:prSet/>
      <dgm:spPr/>
      <dgm:t>
        <a:bodyPr/>
        <a:lstStyle/>
        <a:p>
          <a:endParaRPr lang="en-IN"/>
        </a:p>
      </dgm:t>
    </dgm:pt>
    <dgm:pt modelId="{CB3BF1F6-7D1A-4620-9F44-FEB76EB7F90C}" type="sibTrans" cxnId="{CF2F6920-C0DA-409F-8964-F872A211E6B4}">
      <dgm:prSet/>
      <dgm:spPr/>
      <dgm:t>
        <a:bodyPr/>
        <a:lstStyle/>
        <a:p>
          <a:endParaRPr lang="en-IN"/>
        </a:p>
      </dgm:t>
    </dgm:pt>
    <dgm:pt modelId="{FE15E297-CB3C-4835-BCA8-2B7F5A7C5356}">
      <dgm:prSet phldrT="[Text]"/>
      <dgm:spPr/>
      <dgm:t>
        <a:bodyPr/>
        <a:lstStyle/>
        <a:p>
          <a:r>
            <a:rPr lang="en-IN" dirty="0" smtClean="0"/>
            <a:t>Separated the view for Student and Admin.</a:t>
          </a:r>
          <a:endParaRPr lang="en-IN" dirty="0"/>
        </a:p>
      </dgm:t>
    </dgm:pt>
    <dgm:pt modelId="{5083437D-6F26-4778-8261-D001D691A091}" type="parTrans" cxnId="{14F00AB0-95D6-49C3-BFB7-96DE60C5C8A1}">
      <dgm:prSet/>
      <dgm:spPr/>
      <dgm:t>
        <a:bodyPr/>
        <a:lstStyle/>
        <a:p>
          <a:endParaRPr lang="en-IN"/>
        </a:p>
      </dgm:t>
    </dgm:pt>
    <dgm:pt modelId="{0E461A85-F0C9-4248-B27F-514E12C45606}" type="sibTrans" cxnId="{14F00AB0-95D6-49C3-BFB7-96DE60C5C8A1}">
      <dgm:prSet/>
      <dgm:spPr/>
      <dgm:t>
        <a:bodyPr/>
        <a:lstStyle/>
        <a:p>
          <a:endParaRPr lang="en-IN"/>
        </a:p>
      </dgm:t>
    </dgm:pt>
    <dgm:pt modelId="{48912A0A-A94E-4044-B10B-FBB450A69596}">
      <dgm:prSet phldrT="[Text]"/>
      <dgm:spPr/>
      <dgm:t>
        <a:bodyPr/>
        <a:lstStyle/>
        <a:p>
          <a:r>
            <a:rPr lang="en-IN" dirty="0" smtClean="0"/>
            <a:t>Completed the CSS part.</a:t>
          </a:r>
          <a:endParaRPr lang="en-IN" dirty="0"/>
        </a:p>
      </dgm:t>
    </dgm:pt>
    <dgm:pt modelId="{E14F138B-26B4-4870-ACB1-11975BDDBFDD}" type="parTrans" cxnId="{20CB95A3-5B83-4437-81CC-8016B5450957}">
      <dgm:prSet/>
      <dgm:spPr/>
      <dgm:t>
        <a:bodyPr/>
        <a:lstStyle/>
        <a:p>
          <a:endParaRPr lang="en-IN"/>
        </a:p>
      </dgm:t>
    </dgm:pt>
    <dgm:pt modelId="{FE10D20D-0335-47A6-B10A-5655E56C82D8}" type="sibTrans" cxnId="{20CB95A3-5B83-4437-81CC-8016B5450957}">
      <dgm:prSet/>
      <dgm:spPr/>
      <dgm:t>
        <a:bodyPr/>
        <a:lstStyle/>
        <a:p>
          <a:endParaRPr lang="en-IN"/>
        </a:p>
      </dgm:t>
    </dgm:pt>
    <dgm:pt modelId="{9FEF0082-9B05-4735-A4AE-C12C421B1FC0}" type="pres">
      <dgm:prSet presAssocID="{A7E275BA-DC4D-4623-B997-99DD86D4DCD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9DFBD64-BDAB-40D4-B537-C287E80AE655}" type="pres">
      <dgm:prSet presAssocID="{5CD0D67F-BD3A-4966-B93A-C26FBD5553CD}" presName="parentLin" presStyleCnt="0"/>
      <dgm:spPr/>
      <dgm:t>
        <a:bodyPr/>
        <a:lstStyle/>
        <a:p>
          <a:endParaRPr lang="en-IN"/>
        </a:p>
      </dgm:t>
    </dgm:pt>
    <dgm:pt modelId="{EB58AF76-F74F-4E4A-9A70-0AF63B53D544}" type="pres">
      <dgm:prSet presAssocID="{5CD0D67F-BD3A-4966-B93A-C26FBD5553CD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EBB646EF-3C01-48E7-B211-D08A158AA344}" type="pres">
      <dgm:prSet presAssocID="{5CD0D67F-BD3A-4966-B93A-C26FBD5553CD}" presName="parentText" presStyleLbl="node1" presStyleIdx="0" presStyleCnt="3" custScaleX="12067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571586-4699-4083-93CB-D8FA462D98BC}" type="pres">
      <dgm:prSet presAssocID="{5CD0D67F-BD3A-4966-B93A-C26FBD5553CD}" presName="negativeSpace" presStyleCnt="0"/>
      <dgm:spPr/>
      <dgm:t>
        <a:bodyPr/>
        <a:lstStyle/>
        <a:p>
          <a:endParaRPr lang="en-IN"/>
        </a:p>
      </dgm:t>
    </dgm:pt>
    <dgm:pt modelId="{6A6406CF-279B-4076-AF05-C5369951143F}" type="pres">
      <dgm:prSet presAssocID="{5CD0D67F-BD3A-4966-B93A-C26FBD5553CD}" presName="childText" presStyleLbl="conFgAcc1" presStyleIdx="0" presStyleCnt="3" custScaleX="9779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7C937A7-7D0B-4ACC-AB2C-64B32B802491}" type="pres">
      <dgm:prSet presAssocID="{CB3BF1F6-7D1A-4620-9F44-FEB76EB7F90C}" presName="spaceBetweenRectangles" presStyleCnt="0"/>
      <dgm:spPr/>
      <dgm:t>
        <a:bodyPr/>
        <a:lstStyle/>
        <a:p>
          <a:endParaRPr lang="en-IN"/>
        </a:p>
      </dgm:t>
    </dgm:pt>
    <dgm:pt modelId="{AE6FEF46-FD16-413B-B26A-972C3AA964E1}" type="pres">
      <dgm:prSet presAssocID="{FE15E297-CB3C-4835-BCA8-2B7F5A7C5356}" presName="parentLin" presStyleCnt="0"/>
      <dgm:spPr/>
      <dgm:t>
        <a:bodyPr/>
        <a:lstStyle/>
        <a:p>
          <a:endParaRPr lang="en-IN"/>
        </a:p>
      </dgm:t>
    </dgm:pt>
    <dgm:pt modelId="{A10D12F7-0F26-440A-A414-40873391098E}" type="pres">
      <dgm:prSet presAssocID="{FE15E297-CB3C-4835-BCA8-2B7F5A7C5356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48067D5D-C834-450D-9407-28EBC3747668}" type="pres">
      <dgm:prSet presAssocID="{FE15E297-CB3C-4835-BCA8-2B7F5A7C5356}" presName="parentText" presStyleLbl="node1" presStyleIdx="1" presStyleCnt="3" custScaleX="121275" custLinFactNeighborX="0" custLinFactNeighborY="-194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BB0A09-45CA-4C3E-AE9D-FC49E6B76A2A}" type="pres">
      <dgm:prSet presAssocID="{FE15E297-CB3C-4835-BCA8-2B7F5A7C5356}" presName="negativeSpace" presStyleCnt="0"/>
      <dgm:spPr/>
      <dgm:t>
        <a:bodyPr/>
        <a:lstStyle/>
        <a:p>
          <a:endParaRPr lang="en-IN"/>
        </a:p>
      </dgm:t>
    </dgm:pt>
    <dgm:pt modelId="{ECB79335-3F3B-4632-B70D-EB9F2AEE925D}" type="pres">
      <dgm:prSet presAssocID="{FE15E297-CB3C-4835-BCA8-2B7F5A7C5356}" presName="childText" presStyleLbl="conFgAcc1" presStyleIdx="1" presStyleCnt="3" custScaleX="9808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7E0A009-825C-4B51-A8B8-380E621E250D}" type="pres">
      <dgm:prSet presAssocID="{0E461A85-F0C9-4248-B27F-514E12C45606}" presName="spaceBetweenRectangles" presStyleCnt="0"/>
      <dgm:spPr/>
      <dgm:t>
        <a:bodyPr/>
        <a:lstStyle/>
        <a:p>
          <a:endParaRPr lang="en-IN"/>
        </a:p>
      </dgm:t>
    </dgm:pt>
    <dgm:pt modelId="{69C49CE9-7170-415F-ADED-E9DF3E2FB188}" type="pres">
      <dgm:prSet presAssocID="{48912A0A-A94E-4044-B10B-FBB450A69596}" presName="parentLin" presStyleCnt="0"/>
      <dgm:spPr/>
      <dgm:t>
        <a:bodyPr/>
        <a:lstStyle/>
        <a:p>
          <a:endParaRPr lang="en-IN"/>
        </a:p>
      </dgm:t>
    </dgm:pt>
    <dgm:pt modelId="{6DE63BE3-5D37-4693-890F-06E0CAF550DA}" type="pres">
      <dgm:prSet presAssocID="{48912A0A-A94E-4044-B10B-FBB450A69596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4D0D6774-54F9-42B6-A7C5-0CD67B632048}" type="pres">
      <dgm:prSet presAssocID="{48912A0A-A94E-4044-B10B-FBB450A69596}" presName="parentText" presStyleLbl="node1" presStyleIdx="2" presStyleCnt="3" custScaleX="1218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AB61CB-28FA-40A1-A8A9-795F52D3E2EB}" type="pres">
      <dgm:prSet presAssocID="{48912A0A-A94E-4044-B10B-FBB450A69596}" presName="negativeSpace" presStyleCnt="0"/>
      <dgm:spPr/>
      <dgm:t>
        <a:bodyPr/>
        <a:lstStyle/>
        <a:p>
          <a:endParaRPr lang="en-IN"/>
        </a:p>
      </dgm:t>
    </dgm:pt>
    <dgm:pt modelId="{DF956177-A099-4EAC-8FC1-CEA911C33177}" type="pres">
      <dgm:prSet presAssocID="{48912A0A-A94E-4044-B10B-FBB450A69596}" presName="childText" presStyleLbl="conFgAcc1" presStyleIdx="2" presStyleCnt="3" custScaleX="9835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D51FEF6-025C-4F87-91B8-FA1FD1920A65}" type="presOf" srcId="{FE15E297-CB3C-4835-BCA8-2B7F5A7C5356}" destId="{48067D5D-C834-450D-9407-28EBC3747668}" srcOrd="1" destOrd="0" presId="urn:microsoft.com/office/officeart/2005/8/layout/list1"/>
    <dgm:cxn modelId="{14F00AB0-95D6-49C3-BFB7-96DE60C5C8A1}" srcId="{A7E275BA-DC4D-4623-B997-99DD86D4DCDD}" destId="{FE15E297-CB3C-4835-BCA8-2B7F5A7C5356}" srcOrd="1" destOrd="0" parTransId="{5083437D-6F26-4778-8261-D001D691A091}" sibTransId="{0E461A85-F0C9-4248-B27F-514E12C45606}"/>
    <dgm:cxn modelId="{8859D8E9-1FA1-4881-9236-501D8FAF1A0D}" type="presOf" srcId="{5CD0D67F-BD3A-4966-B93A-C26FBD5553CD}" destId="{EB58AF76-F74F-4E4A-9A70-0AF63B53D544}" srcOrd="0" destOrd="0" presId="urn:microsoft.com/office/officeart/2005/8/layout/list1"/>
    <dgm:cxn modelId="{16C1FAB2-F8B8-4675-93DC-214CB842F037}" type="presOf" srcId="{5CD0D67F-BD3A-4966-B93A-C26FBD5553CD}" destId="{EBB646EF-3C01-48E7-B211-D08A158AA344}" srcOrd="1" destOrd="0" presId="urn:microsoft.com/office/officeart/2005/8/layout/list1"/>
    <dgm:cxn modelId="{22BDBD7E-4077-4B34-BE5B-444B884ADBAB}" type="presOf" srcId="{48912A0A-A94E-4044-B10B-FBB450A69596}" destId="{6DE63BE3-5D37-4693-890F-06E0CAF550DA}" srcOrd="0" destOrd="0" presId="urn:microsoft.com/office/officeart/2005/8/layout/list1"/>
    <dgm:cxn modelId="{B9BDF9FC-11A0-4365-94F7-EC2AA55018F6}" type="presOf" srcId="{A7E275BA-DC4D-4623-B997-99DD86D4DCDD}" destId="{9FEF0082-9B05-4735-A4AE-C12C421B1FC0}" srcOrd="0" destOrd="0" presId="urn:microsoft.com/office/officeart/2005/8/layout/list1"/>
    <dgm:cxn modelId="{47704950-1597-4639-B0C6-66243D7AFDAC}" type="presOf" srcId="{48912A0A-A94E-4044-B10B-FBB450A69596}" destId="{4D0D6774-54F9-42B6-A7C5-0CD67B632048}" srcOrd="1" destOrd="0" presId="urn:microsoft.com/office/officeart/2005/8/layout/list1"/>
    <dgm:cxn modelId="{CF2F6920-C0DA-409F-8964-F872A211E6B4}" srcId="{A7E275BA-DC4D-4623-B997-99DD86D4DCDD}" destId="{5CD0D67F-BD3A-4966-B93A-C26FBD5553CD}" srcOrd="0" destOrd="0" parTransId="{15366921-8A1D-4084-8884-3DF3F52C10DA}" sibTransId="{CB3BF1F6-7D1A-4620-9F44-FEB76EB7F90C}"/>
    <dgm:cxn modelId="{20CB95A3-5B83-4437-81CC-8016B5450957}" srcId="{A7E275BA-DC4D-4623-B997-99DD86D4DCDD}" destId="{48912A0A-A94E-4044-B10B-FBB450A69596}" srcOrd="2" destOrd="0" parTransId="{E14F138B-26B4-4870-ACB1-11975BDDBFDD}" sibTransId="{FE10D20D-0335-47A6-B10A-5655E56C82D8}"/>
    <dgm:cxn modelId="{773D7B30-D42B-4C26-A4E9-27AA4FC94DC3}" type="presOf" srcId="{FE15E297-CB3C-4835-BCA8-2B7F5A7C5356}" destId="{A10D12F7-0F26-440A-A414-40873391098E}" srcOrd="0" destOrd="0" presId="urn:microsoft.com/office/officeart/2005/8/layout/list1"/>
    <dgm:cxn modelId="{A1B3C50E-F953-4EB1-B346-7A720902C141}" type="presParOf" srcId="{9FEF0082-9B05-4735-A4AE-C12C421B1FC0}" destId="{29DFBD64-BDAB-40D4-B537-C287E80AE655}" srcOrd="0" destOrd="0" presId="urn:microsoft.com/office/officeart/2005/8/layout/list1"/>
    <dgm:cxn modelId="{860086BB-2C3B-43BE-8D34-9377F9EA4BDB}" type="presParOf" srcId="{29DFBD64-BDAB-40D4-B537-C287E80AE655}" destId="{EB58AF76-F74F-4E4A-9A70-0AF63B53D544}" srcOrd="0" destOrd="0" presId="urn:microsoft.com/office/officeart/2005/8/layout/list1"/>
    <dgm:cxn modelId="{37642BE5-5B54-4019-8E53-A0F082BBC442}" type="presParOf" srcId="{29DFBD64-BDAB-40D4-B537-C287E80AE655}" destId="{EBB646EF-3C01-48E7-B211-D08A158AA344}" srcOrd="1" destOrd="0" presId="urn:microsoft.com/office/officeart/2005/8/layout/list1"/>
    <dgm:cxn modelId="{BC692767-3F2F-4258-B29E-5FCB36F5959F}" type="presParOf" srcId="{9FEF0082-9B05-4735-A4AE-C12C421B1FC0}" destId="{69571586-4699-4083-93CB-D8FA462D98BC}" srcOrd="1" destOrd="0" presId="urn:microsoft.com/office/officeart/2005/8/layout/list1"/>
    <dgm:cxn modelId="{895BBBE1-36F1-4016-830D-28F998D2743B}" type="presParOf" srcId="{9FEF0082-9B05-4735-A4AE-C12C421B1FC0}" destId="{6A6406CF-279B-4076-AF05-C5369951143F}" srcOrd="2" destOrd="0" presId="urn:microsoft.com/office/officeart/2005/8/layout/list1"/>
    <dgm:cxn modelId="{C496C7BE-7ADF-4E62-B03E-6BECE4988E1D}" type="presParOf" srcId="{9FEF0082-9B05-4735-A4AE-C12C421B1FC0}" destId="{F7C937A7-7D0B-4ACC-AB2C-64B32B802491}" srcOrd="3" destOrd="0" presId="urn:microsoft.com/office/officeart/2005/8/layout/list1"/>
    <dgm:cxn modelId="{5D44B66F-4CB1-49FD-80BF-F46698796EDF}" type="presParOf" srcId="{9FEF0082-9B05-4735-A4AE-C12C421B1FC0}" destId="{AE6FEF46-FD16-413B-B26A-972C3AA964E1}" srcOrd="4" destOrd="0" presId="urn:microsoft.com/office/officeart/2005/8/layout/list1"/>
    <dgm:cxn modelId="{1FA3D074-93AA-43DD-9855-80447B4B04F5}" type="presParOf" srcId="{AE6FEF46-FD16-413B-B26A-972C3AA964E1}" destId="{A10D12F7-0F26-440A-A414-40873391098E}" srcOrd="0" destOrd="0" presId="urn:microsoft.com/office/officeart/2005/8/layout/list1"/>
    <dgm:cxn modelId="{E1F3071E-AFC0-4FB4-A11A-955BECF1592D}" type="presParOf" srcId="{AE6FEF46-FD16-413B-B26A-972C3AA964E1}" destId="{48067D5D-C834-450D-9407-28EBC3747668}" srcOrd="1" destOrd="0" presId="urn:microsoft.com/office/officeart/2005/8/layout/list1"/>
    <dgm:cxn modelId="{13AC0379-B450-4AE1-92F7-3F0F5ACB957D}" type="presParOf" srcId="{9FEF0082-9B05-4735-A4AE-C12C421B1FC0}" destId="{16BB0A09-45CA-4C3E-AE9D-FC49E6B76A2A}" srcOrd="5" destOrd="0" presId="urn:microsoft.com/office/officeart/2005/8/layout/list1"/>
    <dgm:cxn modelId="{2F5C17E7-6CFF-4A68-AB5C-92746203AE09}" type="presParOf" srcId="{9FEF0082-9B05-4735-A4AE-C12C421B1FC0}" destId="{ECB79335-3F3B-4632-B70D-EB9F2AEE925D}" srcOrd="6" destOrd="0" presId="urn:microsoft.com/office/officeart/2005/8/layout/list1"/>
    <dgm:cxn modelId="{7EAC3106-0848-4826-B5DB-02329268DE40}" type="presParOf" srcId="{9FEF0082-9B05-4735-A4AE-C12C421B1FC0}" destId="{97E0A009-825C-4B51-A8B8-380E621E250D}" srcOrd="7" destOrd="0" presId="urn:microsoft.com/office/officeart/2005/8/layout/list1"/>
    <dgm:cxn modelId="{5904060C-DFA9-4424-8F3B-A7C2C683535D}" type="presParOf" srcId="{9FEF0082-9B05-4735-A4AE-C12C421B1FC0}" destId="{69C49CE9-7170-415F-ADED-E9DF3E2FB188}" srcOrd="8" destOrd="0" presId="urn:microsoft.com/office/officeart/2005/8/layout/list1"/>
    <dgm:cxn modelId="{9FBC535A-8152-4A2A-933F-B51450D613A3}" type="presParOf" srcId="{69C49CE9-7170-415F-ADED-E9DF3E2FB188}" destId="{6DE63BE3-5D37-4693-890F-06E0CAF550DA}" srcOrd="0" destOrd="0" presId="urn:microsoft.com/office/officeart/2005/8/layout/list1"/>
    <dgm:cxn modelId="{06BFD162-1984-428A-BDB0-99AABACBB350}" type="presParOf" srcId="{69C49CE9-7170-415F-ADED-E9DF3E2FB188}" destId="{4D0D6774-54F9-42B6-A7C5-0CD67B632048}" srcOrd="1" destOrd="0" presId="urn:microsoft.com/office/officeart/2005/8/layout/list1"/>
    <dgm:cxn modelId="{CB8ACC43-825B-439A-97D3-C196DD030D62}" type="presParOf" srcId="{9FEF0082-9B05-4735-A4AE-C12C421B1FC0}" destId="{2DAB61CB-28FA-40A1-A8A9-795F52D3E2EB}" srcOrd="9" destOrd="0" presId="urn:microsoft.com/office/officeart/2005/8/layout/list1"/>
    <dgm:cxn modelId="{78AB1D04-6366-4F0E-BB11-A78FBB7EEAB9}" type="presParOf" srcId="{9FEF0082-9B05-4735-A4AE-C12C421B1FC0}" destId="{DF956177-A099-4EAC-8FC1-CEA911C331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E693E8-C008-4103-AAAC-AE4B5DCAF5BE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FCBE9-3BC4-43E8-8A2D-06E860ADB62E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Priya</a:t>
          </a:r>
          <a:endParaRPr lang="en-IN" dirty="0">
            <a:latin typeface="AR BLANCA" panose="02000000000000000000" pitchFamily="2" charset="0"/>
          </a:endParaRPr>
        </a:p>
      </dgm:t>
    </dgm:pt>
    <dgm:pt modelId="{D2C5B1DE-ECED-4247-8365-0BEA43068AB3}" type="parTrans" cxnId="{BFD2B4FF-ECAC-4652-93DA-10B5121E2C59}">
      <dgm:prSet/>
      <dgm:spPr/>
      <dgm:t>
        <a:bodyPr/>
        <a:lstStyle/>
        <a:p>
          <a:endParaRPr lang="en-IN"/>
        </a:p>
      </dgm:t>
    </dgm:pt>
    <dgm:pt modelId="{440F15E7-8DD3-4C58-A97D-0B187C279E52}" type="sibTrans" cxnId="{BFD2B4FF-ECAC-4652-93DA-10B5121E2C59}">
      <dgm:prSet/>
      <dgm:spPr/>
      <dgm:t>
        <a:bodyPr/>
        <a:lstStyle/>
        <a:p>
          <a:endParaRPr lang="en-IN"/>
        </a:p>
      </dgm:t>
    </dgm:pt>
    <dgm:pt modelId="{3E589276-C895-43DC-B1BD-B37854145C04}" type="pres">
      <dgm:prSet presAssocID="{A7E693E8-C008-4103-AAAC-AE4B5DCAF5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72514-F467-49F5-98E4-59F37CF3AD86}" type="pres">
      <dgm:prSet presAssocID="{594FCBE9-3BC4-43E8-8A2D-06E860ADB62E}" presName="circle1" presStyleLbl="node1" presStyleIdx="0" presStyleCnt="1"/>
      <dgm:spPr/>
    </dgm:pt>
    <dgm:pt modelId="{AF9AAD9C-70AE-463D-ACD0-A4AF762E708E}" type="pres">
      <dgm:prSet presAssocID="{594FCBE9-3BC4-43E8-8A2D-06E860ADB62E}" presName="space" presStyleCnt="0"/>
      <dgm:spPr/>
    </dgm:pt>
    <dgm:pt modelId="{D781A72D-8839-4D90-8EDC-0EDA57CBE867}" type="pres">
      <dgm:prSet presAssocID="{594FCBE9-3BC4-43E8-8A2D-06E860ADB62E}" presName="rect1" presStyleLbl="alignAcc1" presStyleIdx="0" presStyleCnt="1"/>
      <dgm:spPr/>
      <dgm:t>
        <a:bodyPr/>
        <a:lstStyle/>
        <a:p>
          <a:endParaRPr lang="en-IN"/>
        </a:p>
      </dgm:t>
    </dgm:pt>
    <dgm:pt modelId="{F683AA96-E4D1-48DA-8EF9-F756E110FE96}" type="pres">
      <dgm:prSet presAssocID="{594FCBE9-3BC4-43E8-8A2D-06E860ADB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4FEA9D4-A6D3-495E-BD48-F1DCAC22F058}" type="presOf" srcId="{A7E693E8-C008-4103-AAAC-AE4B5DCAF5BE}" destId="{3E589276-C895-43DC-B1BD-B37854145C04}" srcOrd="0" destOrd="0" presId="urn:microsoft.com/office/officeart/2005/8/layout/target3"/>
    <dgm:cxn modelId="{BB899C4D-1E9E-436C-8FFD-9912CE8E28E3}" type="presOf" srcId="{594FCBE9-3BC4-43E8-8A2D-06E860ADB62E}" destId="{D781A72D-8839-4D90-8EDC-0EDA57CBE867}" srcOrd="0" destOrd="0" presId="urn:microsoft.com/office/officeart/2005/8/layout/target3"/>
    <dgm:cxn modelId="{3BE6950D-80C6-4028-976C-A42C96FB8E2C}" type="presOf" srcId="{594FCBE9-3BC4-43E8-8A2D-06E860ADB62E}" destId="{F683AA96-E4D1-48DA-8EF9-F756E110FE96}" srcOrd="1" destOrd="0" presId="urn:microsoft.com/office/officeart/2005/8/layout/target3"/>
    <dgm:cxn modelId="{BFD2B4FF-ECAC-4652-93DA-10B5121E2C59}" srcId="{A7E693E8-C008-4103-AAAC-AE4B5DCAF5BE}" destId="{594FCBE9-3BC4-43E8-8A2D-06E860ADB62E}" srcOrd="0" destOrd="0" parTransId="{D2C5B1DE-ECED-4247-8365-0BEA43068AB3}" sibTransId="{440F15E7-8DD3-4C58-A97D-0B187C279E52}"/>
    <dgm:cxn modelId="{2D09D616-35C7-476E-96C1-DA62E5A90B5C}" type="presParOf" srcId="{3E589276-C895-43DC-B1BD-B37854145C04}" destId="{ED272514-F467-49F5-98E4-59F37CF3AD86}" srcOrd="0" destOrd="0" presId="urn:microsoft.com/office/officeart/2005/8/layout/target3"/>
    <dgm:cxn modelId="{DE3CAB99-44BC-4183-B9DD-43EA9ED5380B}" type="presParOf" srcId="{3E589276-C895-43DC-B1BD-B37854145C04}" destId="{AF9AAD9C-70AE-463D-ACD0-A4AF762E708E}" srcOrd="1" destOrd="0" presId="urn:microsoft.com/office/officeart/2005/8/layout/target3"/>
    <dgm:cxn modelId="{B63FB209-8CDC-47A7-BAD5-9579D67C02B3}" type="presParOf" srcId="{3E589276-C895-43DC-B1BD-B37854145C04}" destId="{D781A72D-8839-4D90-8EDC-0EDA57CBE867}" srcOrd="2" destOrd="0" presId="urn:microsoft.com/office/officeart/2005/8/layout/target3"/>
    <dgm:cxn modelId="{2BD153D4-62A5-415B-B72B-32ECF754E29F}" type="presParOf" srcId="{3E589276-C895-43DC-B1BD-B37854145C04}" destId="{F683AA96-E4D1-48DA-8EF9-F756E110FE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8FF0DB-572C-452D-8FA4-53CAAE2B0B76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B7A156-ECB6-4A0E-8B60-2745AAC7B761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Sri Harsha</a:t>
          </a:r>
          <a:endParaRPr lang="en-IN" dirty="0">
            <a:latin typeface="AR BLANCA" panose="02000000000000000000" pitchFamily="2" charset="0"/>
          </a:endParaRPr>
        </a:p>
      </dgm:t>
    </dgm:pt>
    <dgm:pt modelId="{A97D5C11-F881-493F-8DA5-18F84FA14685}" type="parTrans" cxnId="{055EDC12-AA90-4AD7-8BAB-77DACEB0AB59}">
      <dgm:prSet/>
      <dgm:spPr/>
      <dgm:t>
        <a:bodyPr/>
        <a:lstStyle/>
        <a:p>
          <a:endParaRPr lang="en-IN"/>
        </a:p>
      </dgm:t>
    </dgm:pt>
    <dgm:pt modelId="{D3E008F6-6AD6-43BF-A8E3-3B82509BA28A}" type="sibTrans" cxnId="{055EDC12-AA90-4AD7-8BAB-77DACEB0AB59}">
      <dgm:prSet/>
      <dgm:spPr/>
      <dgm:t>
        <a:bodyPr/>
        <a:lstStyle/>
        <a:p>
          <a:endParaRPr lang="en-IN"/>
        </a:p>
      </dgm:t>
    </dgm:pt>
    <dgm:pt modelId="{ADE3C625-385A-43E1-95F2-06A28A32C72C}" type="pres">
      <dgm:prSet presAssocID="{048FF0DB-572C-452D-8FA4-53CAAE2B0B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C11092-4AB7-4635-BA83-D6A599A5C010}" type="pres">
      <dgm:prSet presAssocID="{DDB7A156-ECB6-4A0E-8B60-2745AAC7B761}" presName="circle1" presStyleLbl="node1" presStyleIdx="0" presStyleCnt="1"/>
      <dgm:spPr/>
    </dgm:pt>
    <dgm:pt modelId="{2FFB89E6-21DD-456F-AE44-5A7828338A25}" type="pres">
      <dgm:prSet presAssocID="{DDB7A156-ECB6-4A0E-8B60-2745AAC7B761}" presName="space" presStyleCnt="0"/>
      <dgm:spPr/>
    </dgm:pt>
    <dgm:pt modelId="{6DE9C95A-2095-463D-A453-7B93EC3EB75E}" type="pres">
      <dgm:prSet presAssocID="{DDB7A156-ECB6-4A0E-8B60-2745AAC7B761}" presName="rect1" presStyleLbl="alignAcc1" presStyleIdx="0" presStyleCnt="1"/>
      <dgm:spPr/>
      <dgm:t>
        <a:bodyPr/>
        <a:lstStyle/>
        <a:p>
          <a:endParaRPr lang="en-IN"/>
        </a:p>
      </dgm:t>
    </dgm:pt>
    <dgm:pt modelId="{D874C7CB-A6E3-4453-B56D-92B228929CD3}" type="pres">
      <dgm:prSet presAssocID="{DDB7A156-ECB6-4A0E-8B60-2745AAC7B76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59D3C85-1585-48C8-AE66-662A57036BEC}" type="presOf" srcId="{DDB7A156-ECB6-4A0E-8B60-2745AAC7B761}" destId="{D874C7CB-A6E3-4453-B56D-92B228929CD3}" srcOrd="1" destOrd="0" presId="urn:microsoft.com/office/officeart/2005/8/layout/target3"/>
    <dgm:cxn modelId="{73ECE927-F647-4F5A-B9D3-C206CFEA852B}" type="presOf" srcId="{048FF0DB-572C-452D-8FA4-53CAAE2B0B76}" destId="{ADE3C625-385A-43E1-95F2-06A28A32C72C}" srcOrd="0" destOrd="0" presId="urn:microsoft.com/office/officeart/2005/8/layout/target3"/>
    <dgm:cxn modelId="{0C0C21C2-E4CB-4B8A-A2A9-25BA09B14B53}" type="presOf" srcId="{DDB7A156-ECB6-4A0E-8B60-2745AAC7B761}" destId="{6DE9C95A-2095-463D-A453-7B93EC3EB75E}" srcOrd="0" destOrd="0" presId="urn:microsoft.com/office/officeart/2005/8/layout/target3"/>
    <dgm:cxn modelId="{055EDC12-AA90-4AD7-8BAB-77DACEB0AB59}" srcId="{048FF0DB-572C-452D-8FA4-53CAAE2B0B76}" destId="{DDB7A156-ECB6-4A0E-8B60-2745AAC7B761}" srcOrd="0" destOrd="0" parTransId="{A97D5C11-F881-493F-8DA5-18F84FA14685}" sibTransId="{D3E008F6-6AD6-43BF-A8E3-3B82509BA28A}"/>
    <dgm:cxn modelId="{DBDFDA42-21FE-48E1-8E9A-E99E99B06026}" type="presParOf" srcId="{ADE3C625-385A-43E1-95F2-06A28A32C72C}" destId="{83C11092-4AB7-4635-BA83-D6A599A5C010}" srcOrd="0" destOrd="0" presId="urn:microsoft.com/office/officeart/2005/8/layout/target3"/>
    <dgm:cxn modelId="{2790DFA3-2EFD-4F7A-BD86-FBBB8A2E7B11}" type="presParOf" srcId="{ADE3C625-385A-43E1-95F2-06A28A32C72C}" destId="{2FFB89E6-21DD-456F-AE44-5A7828338A25}" srcOrd="1" destOrd="0" presId="urn:microsoft.com/office/officeart/2005/8/layout/target3"/>
    <dgm:cxn modelId="{D2FA64EA-ECB7-4275-839B-9941057CD8E6}" type="presParOf" srcId="{ADE3C625-385A-43E1-95F2-06A28A32C72C}" destId="{6DE9C95A-2095-463D-A453-7B93EC3EB75E}" srcOrd="2" destOrd="0" presId="urn:microsoft.com/office/officeart/2005/8/layout/target3"/>
    <dgm:cxn modelId="{A2A7A295-A261-4DD7-9AE9-61BC59AFDE61}" type="presParOf" srcId="{ADE3C625-385A-43E1-95F2-06A28A32C72C}" destId="{D874C7CB-A6E3-4453-B56D-92B228929C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BCFD2C-A950-4541-932B-EA324DE9EB10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DA98C-575C-4A12-A73F-045FC0CF38CB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Vineeth</a:t>
          </a:r>
          <a:endParaRPr lang="en-IN" dirty="0">
            <a:latin typeface="AR BLANCA" panose="02000000000000000000" pitchFamily="2" charset="0"/>
          </a:endParaRPr>
        </a:p>
      </dgm:t>
    </dgm:pt>
    <dgm:pt modelId="{F43A34A5-E529-416A-AF4B-D491172F8A86}" type="parTrans" cxnId="{39FA5B69-124F-4022-AD8D-A4A5AE1F8F19}">
      <dgm:prSet/>
      <dgm:spPr/>
      <dgm:t>
        <a:bodyPr/>
        <a:lstStyle/>
        <a:p>
          <a:endParaRPr lang="en-IN"/>
        </a:p>
      </dgm:t>
    </dgm:pt>
    <dgm:pt modelId="{8BE75E77-621D-4394-9629-8CB14376B603}" type="sibTrans" cxnId="{39FA5B69-124F-4022-AD8D-A4A5AE1F8F19}">
      <dgm:prSet/>
      <dgm:spPr/>
      <dgm:t>
        <a:bodyPr/>
        <a:lstStyle/>
        <a:p>
          <a:endParaRPr lang="en-IN"/>
        </a:p>
      </dgm:t>
    </dgm:pt>
    <dgm:pt modelId="{0D837139-AB6A-440E-900D-2703196567DF}" type="pres">
      <dgm:prSet presAssocID="{59BCFD2C-A950-4541-932B-EA324DE9EB1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2044CD-4CBE-4867-BEAE-F6E53F22D21A}" type="pres">
      <dgm:prSet presAssocID="{8DBDA98C-575C-4A12-A73F-045FC0CF38CB}" presName="circle1" presStyleLbl="node1" presStyleIdx="0" presStyleCnt="1"/>
      <dgm:spPr/>
    </dgm:pt>
    <dgm:pt modelId="{D9033BA0-769A-4179-8EAB-C2BE9412DF01}" type="pres">
      <dgm:prSet presAssocID="{8DBDA98C-575C-4A12-A73F-045FC0CF38CB}" presName="space" presStyleCnt="0"/>
      <dgm:spPr/>
    </dgm:pt>
    <dgm:pt modelId="{84EFF2D0-AFD4-4EDA-A1E6-288DD1C22CCA}" type="pres">
      <dgm:prSet presAssocID="{8DBDA98C-575C-4A12-A73F-045FC0CF38CB}" presName="rect1" presStyleLbl="alignAcc1" presStyleIdx="0" presStyleCnt="1"/>
      <dgm:spPr/>
      <dgm:t>
        <a:bodyPr/>
        <a:lstStyle/>
        <a:p>
          <a:endParaRPr lang="en-IN"/>
        </a:p>
      </dgm:t>
    </dgm:pt>
    <dgm:pt modelId="{908CBAC7-6E19-443B-BD49-06E192092687}" type="pres">
      <dgm:prSet presAssocID="{8DBDA98C-575C-4A12-A73F-045FC0CF38C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650F161-06B1-4933-AC60-F07A0A8230AF}" type="presOf" srcId="{59BCFD2C-A950-4541-932B-EA324DE9EB10}" destId="{0D837139-AB6A-440E-900D-2703196567DF}" srcOrd="0" destOrd="0" presId="urn:microsoft.com/office/officeart/2005/8/layout/target3"/>
    <dgm:cxn modelId="{552F1C43-C594-484B-BA73-C3A2752873F7}" type="presOf" srcId="{8DBDA98C-575C-4A12-A73F-045FC0CF38CB}" destId="{908CBAC7-6E19-443B-BD49-06E192092687}" srcOrd="1" destOrd="0" presId="urn:microsoft.com/office/officeart/2005/8/layout/target3"/>
    <dgm:cxn modelId="{992C8C2F-6EB1-4BB3-BDD2-E0E7B15AB19D}" type="presOf" srcId="{8DBDA98C-575C-4A12-A73F-045FC0CF38CB}" destId="{84EFF2D0-AFD4-4EDA-A1E6-288DD1C22CCA}" srcOrd="0" destOrd="0" presId="urn:microsoft.com/office/officeart/2005/8/layout/target3"/>
    <dgm:cxn modelId="{39FA5B69-124F-4022-AD8D-A4A5AE1F8F19}" srcId="{59BCFD2C-A950-4541-932B-EA324DE9EB10}" destId="{8DBDA98C-575C-4A12-A73F-045FC0CF38CB}" srcOrd="0" destOrd="0" parTransId="{F43A34A5-E529-416A-AF4B-D491172F8A86}" sibTransId="{8BE75E77-621D-4394-9629-8CB14376B603}"/>
    <dgm:cxn modelId="{D8316EFF-06CB-4257-8127-FA5FD2BEA5F3}" type="presParOf" srcId="{0D837139-AB6A-440E-900D-2703196567DF}" destId="{072044CD-4CBE-4867-BEAE-F6E53F22D21A}" srcOrd="0" destOrd="0" presId="urn:microsoft.com/office/officeart/2005/8/layout/target3"/>
    <dgm:cxn modelId="{5100CE4B-47D0-4165-A755-503BD795973B}" type="presParOf" srcId="{0D837139-AB6A-440E-900D-2703196567DF}" destId="{D9033BA0-769A-4179-8EAB-C2BE9412DF01}" srcOrd="1" destOrd="0" presId="urn:microsoft.com/office/officeart/2005/8/layout/target3"/>
    <dgm:cxn modelId="{60D6FB40-C483-4956-A843-66039A46CF18}" type="presParOf" srcId="{0D837139-AB6A-440E-900D-2703196567DF}" destId="{84EFF2D0-AFD4-4EDA-A1E6-288DD1C22CCA}" srcOrd="2" destOrd="0" presId="urn:microsoft.com/office/officeart/2005/8/layout/target3"/>
    <dgm:cxn modelId="{E452A91E-D1C6-4443-948F-EEA53AF5D0B0}" type="presParOf" srcId="{0D837139-AB6A-440E-900D-2703196567DF}" destId="{908CBAC7-6E19-443B-BD49-06E19209268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dirty="0" smtClean="0"/>
            <a:t>Create</a:t>
          </a:r>
          <a:r>
            <a:rPr lang="en-IN" baseline="0" dirty="0" smtClean="0"/>
            <a:t> a homepage.</a:t>
          </a:r>
          <a:endParaRPr lang="en-IN" dirty="0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Implement CSS for the home page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dirty="0" smtClean="0"/>
            <a:t>Link</a:t>
          </a:r>
          <a:r>
            <a:rPr lang="en-IN" baseline="0" dirty="0" smtClean="0"/>
            <a:t> the home page to other 4 pages.</a:t>
          </a:r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F177F7FA-E136-4033-B20E-29F0FDDF4DA5}" type="presOf" srcId="{A116292C-6FEE-4FC5-B132-8219780C861F}" destId="{B7E084A5-1F88-44FE-91EE-CA3285496699}" srcOrd="0" destOrd="0" presId="urn:microsoft.com/office/officeart/2009/3/layout/SubStepProcess"/>
    <dgm:cxn modelId="{05EAD4FA-659B-4B08-82B0-2C2604F521A0}" type="presOf" srcId="{ED5DDCEF-BB71-4775-87B3-A0E83D473EEC}" destId="{F3A372DA-0AAE-4BDF-A4A6-B51B3EAB5535}" srcOrd="0" destOrd="0" presId="urn:microsoft.com/office/officeart/2009/3/layout/SubStepProcess"/>
    <dgm:cxn modelId="{4B7E9399-2AAC-4947-87BE-708531D71044}" type="presOf" srcId="{AC095B45-0DFD-4ECF-96D4-6931523F1454}" destId="{F5EEE110-0B1C-4BB9-B43A-9364464C06C8}" srcOrd="0" destOrd="0" presId="urn:microsoft.com/office/officeart/2009/3/layout/SubStepProcess"/>
    <dgm:cxn modelId="{51DE99E1-58E3-46A6-97CB-59D73D6B27BA}" type="presOf" srcId="{536E788D-5B44-4535-A54E-7AA036DE1212}" destId="{5C4F1472-1882-4B50-83D7-4D59910A42AD}" srcOrd="0" destOrd="0" presId="urn:microsoft.com/office/officeart/2009/3/layout/SubStepProcess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B2EAB4CB-87FA-45AD-8DFA-DFB2336A52AB}" type="presParOf" srcId="{5C4F1472-1882-4B50-83D7-4D59910A42AD}" destId="{F3A372DA-0AAE-4BDF-A4A6-B51B3EAB5535}" srcOrd="0" destOrd="0" presId="urn:microsoft.com/office/officeart/2009/3/layout/SubStepProcess"/>
    <dgm:cxn modelId="{3CC93CAF-D775-4F9D-8BA3-042E8C527BEF}" type="presParOf" srcId="{5C4F1472-1882-4B50-83D7-4D59910A42AD}" destId="{B7E084A5-1F88-44FE-91EE-CA3285496699}" srcOrd="1" destOrd="0" presId="urn:microsoft.com/office/officeart/2009/3/layout/SubStepProcess"/>
    <dgm:cxn modelId="{3B85F981-530B-405E-8316-CB9801F87EF2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CA740D4-EB37-4B30-A9D8-A34EF5967E3E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C943E6C-D719-4191-B72E-AF7BEB27FA7D}">
      <dgm:prSet phldrT="[Text]"/>
      <dgm:spPr/>
      <dgm:t>
        <a:bodyPr/>
        <a:lstStyle/>
        <a:p>
          <a:endParaRPr lang="en-IN" dirty="0"/>
        </a:p>
      </dgm:t>
    </dgm:pt>
    <dgm:pt modelId="{8FC3557A-B0C8-4A3E-BCF8-9499650C0BA5}" type="parTrans" cxnId="{12C6555E-B5D6-4FF0-8739-353FDF276D8A}">
      <dgm:prSet/>
      <dgm:spPr/>
      <dgm:t>
        <a:bodyPr/>
        <a:lstStyle/>
        <a:p>
          <a:endParaRPr lang="en-IN"/>
        </a:p>
      </dgm:t>
    </dgm:pt>
    <dgm:pt modelId="{9D391B39-A123-4309-BB8E-00441B975090}" type="sibTrans" cxnId="{12C6555E-B5D6-4FF0-8739-353FDF276D8A}">
      <dgm:prSet/>
      <dgm:spPr/>
      <dgm:t>
        <a:bodyPr/>
        <a:lstStyle/>
        <a:p>
          <a:endParaRPr lang="en-IN"/>
        </a:p>
      </dgm:t>
    </dgm:pt>
    <dgm:pt modelId="{5E563731-CBB8-4197-AEFE-763158A64E68}">
      <dgm:prSet phldrT="[Text]"/>
      <dgm:spPr/>
      <dgm:t>
        <a:bodyPr/>
        <a:lstStyle/>
        <a:p>
          <a:r>
            <a:rPr lang="en-IN" dirty="0" smtClean="0"/>
            <a:t>Implemented HTML and CSS</a:t>
          </a:r>
          <a:endParaRPr lang="en-IN" dirty="0"/>
        </a:p>
      </dgm:t>
    </dgm:pt>
    <dgm:pt modelId="{D97E77D2-470C-4E10-B42B-E95FB4E93A6A}" type="parTrans" cxnId="{12D33775-199C-471B-804E-4706AE8B5A82}">
      <dgm:prSet/>
      <dgm:spPr/>
      <dgm:t>
        <a:bodyPr/>
        <a:lstStyle/>
        <a:p>
          <a:endParaRPr lang="en-IN"/>
        </a:p>
      </dgm:t>
    </dgm:pt>
    <dgm:pt modelId="{D59862B9-95BA-40DE-A607-C53B821B9995}" type="sibTrans" cxnId="{12D33775-199C-471B-804E-4706AE8B5A82}">
      <dgm:prSet/>
      <dgm:spPr/>
      <dgm:t>
        <a:bodyPr/>
        <a:lstStyle/>
        <a:p>
          <a:endParaRPr lang="en-IN"/>
        </a:p>
      </dgm:t>
    </dgm:pt>
    <dgm:pt modelId="{05A6BF76-02C7-45E2-A449-D14D2289B025}">
      <dgm:prSet phldrT="[Text]"/>
      <dgm:spPr/>
      <dgm:t>
        <a:bodyPr/>
        <a:lstStyle/>
        <a:p>
          <a:r>
            <a:rPr lang="en-IN" dirty="0" smtClean="0"/>
            <a:t>Linked it to other 4 pages</a:t>
          </a:r>
        </a:p>
      </dgm:t>
    </dgm:pt>
    <dgm:pt modelId="{B120EAC6-4671-450B-989B-52D52D696F3E}" type="parTrans" cxnId="{42EE5315-CE78-4780-902F-864B3D43313B}">
      <dgm:prSet/>
      <dgm:spPr/>
      <dgm:t>
        <a:bodyPr/>
        <a:lstStyle/>
        <a:p>
          <a:endParaRPr lang="en-IN"/>
        </a:p>
      </dgm:t>
    </dgm:pt>
    <dgm:pt modelId="{D31BAAE9-F825-4196-AABE-7CF3EEBF2FDF}" type="sibTrans" cxnId="{42EE5315-CE78-4780-902F-864B3D43313B}">
      <dgm:prSet/>
      <dgm:spPr/>
      <dgm:t>
        <a:bodyPr/>
        <a:lstStyle/>
        <a:p>
          <a:endParaRPr lang="en-IN"/>
        </a:p>
      </dgm:t>
    </dgm:pt>
    <dgm:pt modelId="{D92829BF-65F0-49A5-87A6-62B3281A5115}">
      <dgm:prSet phldrT="[Text]"/>
      <dgm:spPr/>
      <dgm:t>
        <a:bodyPr/>
        <a:lstStyle/>
        <a:p>
          <a:r>
            <a:rPr lang="en-IN" dirty="0" smtClean="0"/>
            <a:t>Made some changes in previous pages CSS</a:t>
          </a:r>
        </a:p>
      </dgm:t>
    </dgm:pt>
    <dgm:pt modelId="{D4913641-7810-4989-92AE-6B4C5DE2800B}" type="parTrans" cxnId="{E56011F2-7DB5-44A3-9EAB-2EDEBF0658F0}">
      <dgm:prSet/>
      <dgm:spPr/>
      <dgm:t>
        <a:bodyPr/>
        <a:lstStyle/>
        <a:p>
          <a:endParaRPr lang="en-IN"/>
        </a:p>
      </dgm:t>
    </dgm:pt>
    <dgm:pt modelId="{F393B249-699D-456C-97C3-939242088361}" type="sibTrans" cxnId="{E56011F2-7DB5-44A3-9EAB-2EDEBF0658F0}">
      <dgm:prSet/>
      <dgm:spPr/>
      <dgm:t>
        <a:bodyPr/>
        <a:lstStyle/>
        <a:p>
          <a:endParaRPr lang="en-IN"/>
        </a:p>
      </dgm:t>
    </dgm:pt>
    <dgm:pt modelId="{9AFFAAA1-EB24-477E-B7BA-403453240BEF}">
      <dgm:prSet phldrT="[Text]"/>
      <dgm:spPr/>
      <dgm:t>
        <a:bodyPr/>
        <a:lstStyle/>
        <a:p>
          <a:r>
            <a:rPr lang="en-IN" dirty="0" smtClean="0"/>
            <a:t>Created a Main Page</a:t>
          </a:r>
          <a:endParaRPr lang="en-IN" dirty="0"/>
        </a:p>
      </dgm:t>
    </dgm:pt>
    <dgm:pt modelId="{FDB30CA4-F517-4E75-AFFA-E327B0221317}" type="parTrans" cxnId="{3CC0D0F3-95AE-44D1-AD24-968AC8748A9E}">
      <dgm:prSet/>
      <dgm:spPr/>
      <dgm:t>
        <a:bodyPr/>
        <a:lstStyle/>
        <a:p>
          <a:endParaRPr lang="en-IN"/>
        </a:p>
      </dgm:t>
    </dgm:pt>
    <dgm:pt modelId="{D44E1D5F-D528-42A8-B560-3F8896CA14FB}" type="sibTrans" cxnId="{3CC0D0F3-95AE-44D1-AD24-968AC8748A9E}">
      <dgm:prSet/>
      <dgm:spPr/>
      <dgm:t>
        <a:bodyPr/>
        <a:lstStyle/>
        <a:p>
          <a:endParaRPr lang="en-IN"/>
        </a:p>
      </dgm:t>
    </dgm:pt>
    <dgm:pt modelId="{575B2D77-BE94-42C9-A613-0337B60B65B3}" type="pres">
      <dgm:prSet presAssocID="{ECA740D4-EB37-4B30-A9D8-A34EF5967E3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2C3126E5-BF62-4133-B537-4E672BE0A0FC}" type="pres">
      <dgm:prSet presAssocID="{9C943E6C-D719-4191-B72E-AF7BEB27FA7D}" presName="thickLine" presStyleLbl="alignNode1" presStyleIdx="0" presStyleCnt="1"/>
      <dgm:spPr/>
    </dgm:pt>
    <dgm:pt modelId="{FB203E72-F8D6-46A7-BC01-8F112161222D}" type="pres">
      <dgm:prSet presAssocID="{9C943E6C-D719-4191-B72E-AF7BEB27FA7D}" presName="horz1" presStyleCnt="0"/>
      <dgm:spPr/>
    </dgm:pt>
    <dgm:pt modelId="{2C519B57-0522-4116-B94C-259C42F3C185}" type="pres">
      <dgm:prSet presAssocID="{9C943E6C-D719-4191-B72E-AF7BEB27FA7D}" presName="tx1" presStyleLbl="revTx" presStyleIdx="0" presStyleCnt="5"/>
      <dgm:spPr/>
      <dgm:t>
        <a:bodyPr/>
        <a:lstStyle/>
        <a:p>
          <a:endParaRPr lang="en-IN"/>
        </a:p>
      </dgm:t>
    </dgm:pt>
    <dgm:pt modelId="{951E96CB-C5B9-407E-91A2-B700E636AE0A}" type="pres">
      <dgm:prSet presAssocID="{9C943E6C-D719-4191-B72E-AF7BEB27FA7D}" presName="vert1" presStyleCnt="0"/>
      <dgm:spPr/>
    </dgm:pt>
    <dgm:pt modelId="{325BE970-C13E-440C-8A2D-A9720DCD6B35}" type="pres">
      <dgm:prSet presAssocID="{9AFFAAA1-EB24-477E-B7BA-403453240BEF}" presName="vertSpace2a" presStyleCnt="0"/>
      <dgm:spPr/>
    </dgm:pt>
    <dgm:pt modelId="{9D7802B9-80B0-4D47-AF00-F2FBEAC8DB79}" type="pres">
      <dgm:prSet presAssocID="{9AFFAAA1-EB24-477E-B7BA-403453240BEF}" presName="horz2" presStyleCnt="0"/>
      <dgm:spPr/>
    </dgm:pt>
    <dgm:pt modelId="{5405B922-F7FC-4D1F-AFDA-E9B3E203704B}" type="pres">
      <dgm:prSet presAssocID="{9AFFAAA1-EB24-477E-B7BA-403453240BEF}" presName="horzSpace2" presStyleCnt="0"/>
      <dgm:spPr/>
    </dgm:pt>
    <dgm:pt modelId="{AEA29848-0808-46B8-8F86-98ECE6493C53}" type="pres">
      <dgm:prSet presAssocID="{9AFFAAA1-EB24-477E-B7BA-403453240BEF}" presName="tx2" presStyleLbl="revTx" presStyleIdx="1" presStyleCnt="5"/>
      <dgm:spPr/>
      <dgm:t>
        <a:bodyPr/>
        <a:lstStyle/>
        <a:p>
          <a:endParaRPr lang="en-IN"/>
        </a:p>
      </dgm:t>
    </dgm:pt>
    <dgm:pt modelId="{94D57183-2842-4122-ACD8-A05A570E8499}" type="pres">
      <dgm:prSet presAssocID="{9AFFAAA1-EB24-477E-B7BA-403453240BEF}" presName="vert2" presStyleCnt="0"/>
      <dgm:spPr/>
    </dgm:pt>
    <dgm:pt modelId="{53ED1A06-A408-4771-818A-686E6904CF1D}" type="pres">
      <dgm:prSet presAssocID="{9AFFAAA1-EB24-477E-B7BA-403453240BEF}" presName="thinLine2b" presStyleLbl="callout" presStyleIdx="0" presStyleCnt="4"/>
      <dgm:spPr/>
    </dgm:pt>
    <dgm:pt modelId="{79B96677-12B6-4B11-ABEC-0E8728D70F32}" type="pres">
      <dgm:prSet presAssocID="{9AFFAAA1-EB24-477E-B7BA-403453240BEF}" presName="vertSpace2b" presStyleCnt="0"/>
      <dgm:spPr/>
    </dgm:pt>
    <dgm:pt modelId="{F7C2EDF6-DA8E-485A-A6CC-7480BF01AC4F}" type="pres">
      <dgm:prSet presAssocID="{5E563731-CBB8-4197-AEFE-763158A64E68}" presName="horz2" presStyleCnt="0"/>
      <dgm:spPr/>
    </dgm:pt>
    <dgm:pt modelId="{D112BCF1-D661-4D11-9E7F-D9E3847792F9}" type="pres">
      <dgm:prSet presAssocID="{5E563731-CBB8-4197-AEFE-763158A64E68}" presName="horzSpace2" presStyleCnt="0"/>
      <dgm:spPr/>
    </dgm:pt>
    <dgm:pt modelId="{EC2FBEB6-F125-44B3-910D-85301BE60975}" type="pres">
      <dgm:prSet presAssocID="{5E563731-CBB8-4197-AEFE-763158A64E68}" presName="tx2" presStyleLbl="revTx" presStyleIdx="2" presStyleCnt="5"/>
      <dgm:spPr/>
      <dgm:t>
        <a:bodyPr/>
        <a:lstStyle/>
        <a:p>
          <a:endParaRPr lang="en-IN"/>
        </a:p>
      </dgm:t>
    </dgm:pt>
    <dgm:pt modelId="{50E02674-F461-405D-ADAD-6D734822FE68}" type="pres">
      <dgm:prSet presAssocID="{5E563731-CBB8-4197-AEFE-763158A64E68}" presName="vert2" presStyleCnt="0"/>
      <dgm:spPr/>
    </dgm:pt>
    <dgm:pt modelId="{7818E5FD-B389-4D19-8BA6-154AD5B91367}" type="pres">
      <dgm:prSet presAssocID="{5E563731-CBB8-4197-AEFE-763158A64E68}" presName="thinLine2b" presStyleLbl="callout" presStyleIdx="1" presStyleCnt="4"/>
      <dgm:spPr/>
    </dgm:pt>
    <dgm:pt modelId="{038D81B2-BAD3-422F-937B-2A5190C1D2CF}" type="pres">
      <dgm:prSet presAssocID="{5E563731-CBB8-4197-AEFE-763158A64E68}" presName="vertSpace2b" presStyleCnt="0"/>
      <dgm:spPr/>
    </dgm:pt>
    <dgm:pt modelId="{F4DA2025-925A-4A1D-8462-FBE5214B260F}" type="pres">
      <dgm:prSet presAssocID="{05A6BF76-02C7-45E2-A449-D14D2289B025}" presName="horz2" presStyleCnt="0"/>
      <dgm:spPr/>
    </dgm:pt>
    <dgm:pt modelId="{A10C7C90-66D5-4A67-8263-2DC5593513AB}" type="pres">
      <dgm:prSet presAssocID="{05A6BF76-02C7-45E2-A449-D14D2289B025}" presName="horzSpace2" presStyleCnt="0"/>
      <dgm:spPr/>
    </dgm:pt>
    <dgm:pt modelId="{B7378CD9-E36F-4ED6-B8E5-A518F88BD093}" type="pres">
      <dgm:prSet presAssocID="{05A6BF76-02C7-45E2-A449-D14D2289B025}" presName="tx2" presStyleLbl="revTx" presStyleIdx="3" presStyleCnt="5"/>
      <dgm:spPr/>
      <dgm:t>
        <a:bodyPr/>
        <a:lstStyle/>
        <a:p>
          <a:endParaRPr lang="en-IN"/>
        </a:p>
      </dgm:t>
    </dgm:pt>
    <dgm:pt modelId="{D723724D-BDA2-4955-B74B-220441756947}" type="pres">
      <dgm:prSet presAssocID="{05A6BF76-02C7-45E2-A449-D14D2289B025}" presName="vert2" presStyleCnt="0"/>
      <dgm:spPr/>
    </dgm:pt>
    <dgm:pt modelId="{AD2675EB-7790-4B14-BE06-D6A326343129}" type="pres">
      <dgm:prSet presAssocID="{05A6BF76-02C7-45E2-A449-D14D2289B025}" presName="thinLine2b" presStyleLbl="callout" presStyleIdx="2" presStyleCnt="4"/>
      <dgm:spPr/>
    </dgm:pt>
    <dgm:pt modelId="{8C548002-D544-4A7C-AD7D-456957571F87}" type="pres">
      <dgm:prSet presAssocID="{05A6BF76-02C7-45E2-A449-D14D2289B025}" presName="vertSpace2b" presStyleCnt="0"/>
      <dgm:spPr/>
    </dgm:pt>
    <dgm:pt modelId="{F6B283A5-E6FD-43B8-A229-79DAB705429F}" type="pres">
      <dgm:prSet presAssocID="{D92829BF-65F0-49A5-87A6-62B3281A5115}" presName="horz2" presStyleCnt="0"/>
      <dgm:spPr/>
    </dgm:pt>
    <dgm:pt modelId="{84E95494-A145-4493-8E61-9E7A2B39DAD3}" type="pres">
      <dgm:prSet presAssocID="{D92829BF-65F0-49A5-87A6-62B3281A5115}" presName="horzSpace2" presStyleCnt="0"/>
      <dgm:spPr/>
    </dgm:pt>
    <dgm:pt modelId="{4AABE06E-4899-4989-8798-1A54774DE25D}" type="pres">
      <dgm:prSet presAssocID="{D92829BF-65F0-49A5-87A6-62B3281A5115}" presName="tx2" presStyleLbl="revTx" presStyleIdx="4" presStyleCnt="5"/>
      <dgm:spPr/>
      <dgm:t>
        <a:bodyPr/>
        <a:lstStyle/>
        <a:p>
          <a:endParaRPr lang="en-IN"/>
        </a:p>
      </dgm:t>
    </dgm:pt>
    <dgm:pt modelId="{D0CC763B-2EB5-4950-9895-B5DFBD4AC57D}" type="pres">
      <dgm:prSet presAssocID="{D92829BF-65F0-49A5-87A6-62B3281A5115}" presName="vert2" presStyleCnt="0"/>
      <dgm:spPr/>
    </dgm:pt>
    <dgm:pt modelId="{6011732D-7140-4D17-A5F5-7B0176B2E3A3}" type="pres">
      <dgm:prSet presAssocID="{D92829BF-65F0-49A5-87A6-62B3281A5115}" presName="thinLine2b" presStyleLbl="callout" presStyleIdx="3" presStyleCnt="4"/>
      <dgm:spPr/>
    </dgm:pt>
    <dgm:pt modelId="{CA73D76D-3A41-44E9-97BB-3EAC1AC5E4C3}" type="pres">
      <dgm:prSet presAssocID="{D92829BF-65F0-49A5-87A6-62B3281A5115}" presName="vertSpace2b" presStyleCnt="0"/>
      <dgm:spPr/>
    </dgm:pt>
  </dgm:ptLst>
  <dgm:cxnLst>
    <dgm:cxn modelId="{4E789A8B-FDFE-4BD1-91D9-CE81B19EBD28}" type="presOf" srcId="{ECA740D4-EB37-4B30-A9D8-A34EF5967E3E}" destId="{575B2D77-BE94-42C9-A613-0337B60B65B3}" srcOrd="0" destOrd="0" presId="urn:microsoft.com/office/officeart/2008/layout/LinedList"/>
    <dgm:cxn modelId="{562631FD-5C38-4ABD-BD14-ED697D92805D}" type="presOf" srcId="{05A6BF76-02C7-45E2-A449-D14D2289B025}" destId="{B7378CD9-E36F-4ED6-B8E5-A518F88BD093}" srcOrd="0" destOrd="0" presId="urn:microsoft.com/office/officeart/2008/layout/LinedList"/>
    <dgm:cxn modelId="{8A0805DA-6B56-4B97-8B35-307E2DC51B8B}" type="presOf" srcId="{5E563731-CBB8-4197-AEFE-763158A64E68}" destId="{EC2FBEB6-F125-44B3-910D-85301BE60975}" srcOrd="0" destOrd="0" presId="urn:microsoft.com/office/officeart/2008/layout/LinedList"/>
    <dgm:cxn modelId="{935AA9E1-DF43-4048-AA03-E3A67ABF2A21}" type="presOf" srcId="{9AFFAAA1-EB24-477E-B7BA-403453240BEF}" destId="{AEA29848-0808-46B8-8F86-98ECE6493C53}" srcOrd="0" destOrd="0" presId="urn:microsoft.com/office/officeart/2008/layout/LinedList"/>
    <dgm:cxn modelId="{3CC0D0F3-95AE-44D1-AD24-968AC8748A9E}" srcId="{9C943E6C-D719-4191-B72E-AF7BEB27FA7D}" destId="{9AFFAAA1-EB24-477E-B7BA-403453240BEF}" srcOrd="0" destOrd="0" parTransId="{FDB30CA4-F517-4E75-AFFA-E327B0221317}" sibTransId="{D44E1D5F-D528-42A8-B560-3F8896CA14FB}"/>
    <dgm:cxn modelId="{42EE5315-CE78-4780-902F-864B3D43313B}" srcId="{9C943E6C-D719-4191-B72E-AF7BEB27FA7D}" destId="{05A6BF76-02C7-45E2-A449-D14D2289B025}" srcOrd="2" destOrd="0" parTransId="{B120EAC6-4671-450B-989B-52D52D696F3E}" sibTransId="{D31BAAE9-F825-4196-AABE-7CF3EEBF2FDF}"/>
    <dgm:cxn modelId="{12D33775-199C-471B-804E-4706AE8B5A82}" srcId="{9C943E6C-D719-4191-B72E-AF7BEB27FA7D}" destId="{5E563731-CBB8-4197-AEFE-763158A64E68}" srcOrd="1" destOrd="0" parTransId="{D97E77D2-470C-4E10-B42B-E95FB4E93A6A}" sibTransId="{D59862B9-95BA-40DE-A607-C53B821B9995}"/>
    <dgm:cxn modelId="{B15B14DD-7790-4E2A-9C3C-5D7BF6F6F07E}" type="presOf" srcId="{9C943E6C-D719-4191-B72E-AF7BEB27FA7D}" destId="{2C519B57-0522-4116-B94C-259C42F3C185}" srcOrd="0" destOrd="0" presId="urn:microsoft.com/office/officeart/2008/layout/LinedList"/>
    <dgm:cxn modelId="{E56011F2-7DB5-44A3-9EAB-2EDEBF0658F0}" srcId="{9C943E6C-D719-4191-B72E-AF7BEB27FA7D}" destId="{D92829BF-65F0-49A5-87A6-62B3281A5115}" srcOrd="3" destOrd="0" parTransId="{D4913641-7810-4989-92AE-6B4C5DE2800B}" sibTransId="{F393B249-699D-456C-97C3-939242088361}"/>
    <dgm:cxn modelId="{12C6555E-B5D6-4FF0-8739-353FDF276D8A}" srcId="{ECA740D4-EB37-4B30-A9D8-A34EF5967E3E}" destId="{9C943E6C-D719-4191-B72E-AF7BEB27FA7D}" srcOrd="0" destOrd="0" parTransId="{8FC3557A-B0C8-4A3E-BCF8-9499650C0BA5}" sibTransId="{9D391B39-A123-4309-BB8E-00441B975090}"/>
    <dgm:cxn modelId="{FF85556C-9847-4A78-A726-71189A6DB039}" type="presOf" srcId="{D92829BF-65F0-49A5-87A6-62B3281A5115}" destId="{4AABE06E-4899-4989-8798-1A54774DE25D}" srcOrd="0" destOrd="0" presId="urn:microsoft.com/office/officeart/2008/layout/LinedList"/>
    <dgm:cxn modelId="{80D28F35-C89C-4CC6-979D-092D0C4CF39F}" type="presParOf" srcId="{575B2D77-BE94-42C9-A613-0337B60B65B3}" destId="{2C3126E5-BF62-4133-B537-4E672BE0A0FC}" srcOrd="0" destOrd="0" presId="urn:microsoft.com/office/officeart/2008/layout/LinedList"/>
    <dgm:cxn modelId="{B3F0533C-90FF-4716-8657-CF1819B77D85}" type="presParOf" srcId="{575B2D77-BE94-42C9-A613-0337B60B65B3}" destId="{FB203E72-F8D6-46A7-BC01-8F112161222D}" srcOrd="1" destOrd="0" presId="urn:microsoft.com/office/officeart/2008/layout/LinedList"/>
    <dgm:cxn modelId="{09D5B40A-2E29-4286-B1E8-EC0F8F42C8C5}" type="presParOf" srcId="{FB203E72-F8D6-46A7-BC01-8F112161222D}" destId="{2C519B57-0522-4116-B94C-259C42F3C185}" srcOrd="0" destOrd="0" presId="urn:microsoft.com/office/officeart/2008/layout/LinedList"/>
    <dgm:cxn modelId="{1552076B-374A-42FE-9DCF-9880318F92B7}" type="presParOf" srcId="{FB203E72-F8D6-46A7-BC01-8F112161222D}" destId="{951E96CB-C5B9-407E-91A2-B700E636AE0A}" srcOrd="1" destOrd="0" presId="urn:microsoft.com/office/officeart/2008/layout/LinedList"/>
    <dgm:cxn modelId="{FF7222A8-9256-4B01-AD21-BBD69EB2A9E7}" type="presParOf" srcId="{951E96CB-C5B9-407E-91A2-B700E636AE0A}" destId="{325BE970-C13E-440C-8A2D-A9720DCD6B35}" srcOrd="0" destOrd="0" presId="urn:microsoft.com/office/officeart/2008/layout/LinedList"/>
    <dgm:cxn modelId="{7CCAD981-D985-4BAA-9B87-C2139CC0535C}" type="presParOf" srcId="{951E96CB-C5B9-407E-91A2-B700E636AE0A}" destId="{9D7802B9-80B0-4D47-AF00-F2FBEAC8DB79}" srcOrd="1" destOrd="0" presId="urn:microsoft.com/office/officeart/2008/layout/LinedList"/>
    <dgm:cxn modelId="{B9818E6D-012C-4076-AAE4-43291975CD5F}" type="presParOf" srcId="{9D7802B9-80B0-4D47-AF00-F2FBEAC8DB79}" destId="{5405B922-F7FC-4D1F-AFDA-E9B3E203704B}" srcOrd="0" destOrd="0" presId="urn:microsoft.com/office/officeart/2008/layout/LinedList"/>
    <dgm:cxn modelId="{A726DE1E-3DBE-4D4A-A7E1-AC6F29879604}" type="presParOf" srcId="{9D7802B9-80B0-4D47-AF00-F2FBEAC8DB79}" destId="{AEA29848-0808-46B8-8F86-98ECE6493C53}" srcOrd="1" destOrd="0" presId="urn:microsoft.com/office/officeart/2008/layout/LinedList"/>
    <dgm:cxn modelId="{D0F56F82-7904-4EB6-9494-8F3359ADD4FE}" type="presParOf" srcId="{9D7802B9-80B0-4D47-AF00-F2FBEAC8DB79}" destId="{94D57183-2842-4122-ACD8-A05A570E8499}" srcOrd="2" destOrd="0" presId="urn:microsoft.com/office/officeart/2008/layout/LinedList"/>
    <dgm:cxn modelId="{1E9E8A60-6D9C-4EC4-900E-1BF9597A963D}" type="presParOf" srcId="{951E96CB-C5B9-407E-91A2-B700E636AE0A}" destId="{53ED1A06-A408-4771-818A-686E6904CF1D}" srcOrd="2" destOrd="0" presId="urn:microsoft.com/office/officeart/2008/layout/LinedList"/>
    <dgm:cxn modelId="{F7357A0F-0DA0-4AFF-B3F8-DF56BFA66954}" type="presParOf" srcId="{951E96CB-C5B9-407E-91A2-B700E636AE0A}" destId="{79B96677-12B6-4B11-ABEC-0E8728D70F32}" srcOrd="3" destOrd="0" presId="urn:microsoft.com/office/officeart/2008/layout/LinedList"/>
    <dgm:cxn modelId="{782CFF42-5042-46D7-B25A-20A7AAA80F8A}" type="presParOf" srcId="{951E96CB-C5B9-407E-91A2-B700E636AE0A}" destId="{F7C2EDF6-DA8E-485A-A6CC-7480BF01AC4F}" srcOrd="4" destOrd="0" presId="urn:microsoft.com/office/officeart/2008/layout/LinedList"/>
    <dgm:cxn modelId="{C6A5D90B-4633-4A43-B36D-31ED1A79DA48}" type="presParOf" srcId="{F7C2EDF6-DA8E-485A-A6CC-7480BF01AC4F}" destId="{D112BCF1-D661-4D11-9E7F-D9E3847792F9}" srcOrd="0" destOrd="0" presId="urn:microsoft.com/office/officeart/2008/layout/LinedList"/>
    <dgm:cxn modelId="{46758899-8B4C-4B81-8FE9-0BC579F9588D}" type="presParOf" srcId="{F7C2EDF6-DA8E-485A-A6CC-7480BF01AC4F}" destId="{EC2FBEB6-F125-44B3-910D-85301BE60975}" srcOrd="1" destOrd="0" presId="urn:microsoft.com/office/officeart/2008/layout/LinedList"/>
    <dgm:cxn modelId="{B98D225E-DB4A-4AB8-B6F9-8D7A6557941C}" type="presParOf" srcId="{F7C2EDF6-DA8E-485A-A6CC-7480BF01AC4F}" destId="{50E02674-F461-405D-ADAD-6D734822FE68}" srcOrd="2" destOrd="0" presId="urn:microsoft.com/office/officeart/2008/layout/LinedList"/>
    <dgm:cxn modelId="{B508E4DE-3CCB-4379-BCD6-18C199597423}" type="presParOf" srcId="{951E96CB-C5B9-407E-91A2-B700E636AE0A}" destId="{7818E5FD-B389-4D19-8BA6-154AD5B91367}" srcOrd="5" destOrd="0" presId="urn:microsoft.com/office/officeart/2008/layout/LinedList"/>
    <dgm:cxn modelId="{293CE0FE-F6D6-4F1C-884F-00B43A1F23FA}" type="presParOf" srcId="{951E96CB-C5B9-407E-91A2-B700E636AE0A}" destId="{038D81B2-BAD3-422F-937B-2A5190C1D2CF}" srcOrd="6" destOrd="0" presId="urn:microsoft.com/office/officeart/2008/layout/LinedList"/>
    <dgm:cxn modelId="{708C589B-37AD-41AA-BF3C-05A49F356398}" type="presParOf" srcId="{951E96CB-C5B9-407E-91A2-B700E636AE0A}" destId="{F4DA2025-925A-4A1D-8462-FBE5214B260F}" srcOrd="7" destOrd="0" presId="urn:microsoft.com/office/officeart/2008/layout/LinedList"/>
    <dgm:cxn modelId="{B8F02A8C-6E68-4661-A052-9966398CA448}" type="presParOf" srcId="{F4DA2025-925A-4A1D-8462-FBE5214B260F}" destId="{A10C7C90-66D5-4A67-8263-2DC5593513AB}" srcOrd="0" destOrd="0" presId="urn:microsoft.com/office/officeart/2008/layout/LinedList"/>
    <dgm:cxn modelId="{12A74B61-62A5-406F-8E82-13A4BC39DD7C}" type="presParOf" srcId="{F4DA2025-925A-4A1D-8462-FBE5214B260F}" destId="{B7378CD9-E36F-4ED6-B8E5-A518F88BD093}" srcOrd="1" destOrd="0" presId="urn:microsoft.com/office/officeart/2008/layout/LinedList"/>
    <dgm:cxn modelId="{99180D8F-5FCD-48BD-8697-5AE92822C61C}" type="presParOf" srcId="{F4DA2025-925A-4A1D-8462-FBE5214B260F}" destId="{D723724D-BDA2-4955-B74B-220441756947}" srcOrd="2" destOrd="0" presId="urn:microsoft.com/office/officeart/2008/layout/LinedList"/>
    <dgm:cxn modelId="{9408DCFD-943A-4C6B-AA3F-E2466A0F7124}" type="presParOf" srcId="{951E96CB-C5B9-407E-91A2-B700E636AE0A}" destId="{AD2675EB-7790-4B14-BE06-D6A326343129}" srcOrd="8" destOrd="0" presId="urn:microsoft.com/office/officeart/2008/layout/LinedList"/>
    <dgm:cxn modelId="{33CBEAFD-8AAF-4F9D-9CC1-1810EBED291F}" type="presParOf" srcId="{951E96CB-C5B9-407E-91A2-B700E636AE0A}" destId="{8C548002-D544-4A7C-AD7D-456957571F87}" srcOrd="9" destOrd="0" presId="urn:microsoft.com/office/officeart/2008/layout/LinedList"/>
    <dgm:cxn modelId="{70027494-09CA-4EB1-B60A-EA234B7B01F9}" type="presParOf" srcId="{951E96CB-C5B9-407E-91A2-B700E636AE0A}" destId="{F6B283A5-E6FD-43B8-A229-79DAB705429F}" srcOrd="10" destOrd="0" presId="urn:microsoft.com/office/officeart/2008/layout/LinedList"/>
    <dgm:cxn modelId="{5564F409-BFA3-47A6-814E-3851E9F5A3AA}" type="presParOf" srcId="{F6B283A5-E6FD-43B8-A229-79DAB705429F}" destId="{84E95494-A145-4493-8E61-9E7A2B39DAD3}" srcOrd="0" destOrd="0" presId="urn:microsoft.com/office/officeart/2008/layout/LinedList"/>
    <dgm:cxn modelId="{EAF5B976-E7D2-402A-B9EA-1582F7EDDE87}" type="presParOf" srcId="{F6B283A5-E6FD-43B8-A229-79DAB705429F}" destId="{4AABE06E-4899-4989-8798-1A54774DE25D}" srcOrd="1" destOrd="0" presId="urn:microsoft.com/office/officeart/2008/layout/LinedList"/>
    <dgm:cxn modelId="{E0B965D3-8334-47F3-950C-9F56DA70D534}" type="presParOf" srcId="{F6B283A5-E6FD-43B8-A229-79DAB705429F}" destId="{D0CC763B-2EB5-4950-9895-B5DFBD4AC57D}" srcOrd="2" destOrd="0" presId="urn:microsoft.com/office/officeart/2008/layout/LinedList"/>
    <dgm:cxn modelId="{7B56F976-35CE-4613-B4FE-3C1E3D43CB17}" type="presParOf" srcId="{951E96CB-C5B9-407E-91A2-B700E636AE0A}" destId="{6011732D-7140-4D17-A5F5-7B0176B2E3A3}" srcOrd="11" destOrd="0" presId="urn:microsoft.com/office/officeart/2008/layout/LinedList"/>
    <dgm:cxn modelId="{969BC4E4-0089-48CC-B489-D447612D4D42}" type="presParOf" srcId="{951E96CB-C5B9-407E-91A2-B700E636AE0A}" destId="{CA73D76D-3A41-44E9-97BB-3EAC1AC5E4C3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7E693E8-C008-4103-AAAC-AE4B5DCAF5BE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FCBE9-3BC4-43E8-8A2D-06E860ADB62E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Priya</a:t>
          </a:r>
          <a:endParaRPr lang="en-IN" dirty="0">
            <a:latin typeface="AR BLANCA" panose="02000000000000000000" pitchFamily="2" charset="0"/>
          </a:endParaRPr>
        </a:p>
      </dgm:t>
    </dgm:pt>
    <dgm:pt modelId="{D2C5B1DE-ECED-4247-8365-0BEA43068AB3}" type="parTrans" cxnId="{BFD2B4FF-ECAC-4652-93DA-10B5121E2C59}">
      <dgm:prSet/>
      <dgm:spPr/>
      <dgm:t>
        <a:bodyPr/>
        <a:lstStyle/>
        <a:p>
          <a:endParaRPr lang="en-IN"/>
        </a:p>
      </dgm:t>
    </dgm:pt>
    <dgm:pt modelId="{440F15E7-8DD3-4C58-A97D-0B187C279E52}" type="sibTrans" cxnId="{BFD2B4FF-ECAC-4652-93DA-10B5121E2C59}">
      <dgm:prSet/>
      <dgm:spPr/>
      <dgm:t>
        <a:bodyPr/>
        <a:lstStyle/>
        <a:p>
          <a:endParaRPr lang="en-IN"/>
        </a:p>
      </dgm:t>
    </dgm:pt>
    <dgm:pt modelId="{3E589276-C895-43DC-B1BD-B37854145C04}" type="pres">
      <dgm:prSet presAssocID="{A7E693E8-C008-4103-AAAC-AE4B5DCAF5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72514-F467-49F5-98E4-59F37CF3AD86}" type="pres">
      <dgm:prSet presAssocID="{594FCBE9-3BC4-43E8-8A2D-06E860ADB62E}" presName="circle1" presStyleLbl="node1" presStyleIdx="0" presStyleCnt="1"/>
      <dgm:spPr/>
    </dgm:pt>
    <dgm:pt modelId="{AF9AAD9C-70AE-463D-ACD0-A4AF762E708E}" type="pres">
      <dgm:prSet presAssocID="{594FCBE9-3BC4-43E8-8A2D-06E860ADB62E}" presName="space" presStyleCnt="0"/>
      <dgm:spPr/>
    </dgm:pt>
    <dgm:pt modelId="{D781A72D-8839-4D90-8EDC-0EDA57CBE867}" type="pres">
      <dgm:prSet presAssocID="{594FCBE9-3BC4-43E8-8A2D-06E860ADB62E}" presName="rect1" presStyleLbl="alignAcc1" presStyleIdx="0" presStyleCnt="1"/>
      <dgm:spPr/>
      <dgm:t>
        <a:bodyPr/>
        <a:lstStyle/>
        <a:p>
          <a:endParaRPr lang="en-IN"/>
        </a:p>
      </dgm:t>
    </dgm:pt>
    <dgm:pt modelId="{F683AA96-E4D1-48DA-8EF9-F756E110FE96}" type="pres">
      <dgm:prSet presAssocID="{594FCBE9-3BC4-43E8-8A2D-06E860ADB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CFD06F0-9A0E-4F03-9BA3-435048E24194}" type="presOf" srcId="{594FCBE9-3BC4-43E8-8A2D-06E860ADB62E}" destId="{D781A72D-8839-4D90-8EDC-0EDA57CBE867}" srcOrd="0" destOrd="0" presId="urn:microsoft.com/office/officeart/2005/8/layout/target3"/>
    <dgm:cxn modelId="{946764D0-2D9B-4E9F-AEC9-0184C2ECB2C2}" type="presOf" srcId="{594FCBE9-3BC4-43E8-8A2D-06E860ADB62E}" destId="{F683AA96-E4D1-48DA-8EF9-F756E110FE96}" srcOrd="1" destOrd="0" presId="urn:microsoft.com/office/officeart/2005/8/layout/target3"/>
    <dgm:cxn modelId="{BFD2B4FF-ECAC-4652-93DA-10B5121E2C59}" srcId="{A7E693E8-C008-4103-AAAC-AE4B5DCAF5BE}" destId="{594FCBE9-3BC4-43E8-8A2D-06E860ADB62E}" srcOrd="0" destOrd="0" parTransId="{D2C5B1DE-ECED-4247-8365-0BEA43068AB3}" sibTransId="{440F15E7-8DD3-4C58-A97D-0B187C279E52}"/>
    <dgm:cxn modelId="{3F990777-F226-4513-A540-A1009284EB2A}" type="presOf" srcId="{A7E693E8-C008-4103-AAAC-AE4B5DCAF5BE}" destId="{3E589276-C895-43DC-B1BD-B37854145C04}" srcOrd="0" destOrd="0" presId="urn:microsoft.com/office/officeart/2005/8/layout/target3"/>
    <dgm:cxn modelId="{D36041D2-7CA3-4620-99D2-32522ED4AC40}" type="presParOf" srcId="{3E589276-C895-43DC-B1BD-B37854145C04}" destId="{ED272514-F467-49F5-98E4-59F37CF3AD86}" srcOrd="0" destOrd="0" presId="urn:microsoft.com/office/officeart/2005/8/layout/target3"/>
    <dgm:cxn modelId="{3DC3136C-5D2C-465F-80C5-9A93D2F1FAFB}" type="presParOf" srcId="{3E589276-C895-43DC-B1BD-B37854145C04}" destId="{AF9AAD9C-70AE-463D-ACD0-A4AF762E708E}" srcOrd="1" destOrd="0" presId="urn:microsoft.com/office/officeart/2005/8/layout/target3"/>
    <dgm:cxn modelId="{0E83CC3A-BDA4-4AA7-BC5C-BC02F057D84D}" type="presParOf" srcId="{3E589276-C895-43DC-B1BD-B37854145C04}" destId="{D781A72D-8839-4D90-8EDC-0EDA57CBE867}" srcOrd="2" destOrd="0" presId="urn:microsoft.com/office/officeart/2005/8/layout/target3"/>
    <dgm:cxn modelId="{9EECC191-8BE6-42DE-B08A-3EAA42294914}" type="presParOf" srcId="{3E589276-C895-43DC-B1BD-B37854145C04}" destId="{F683AA96-E4D1-48DA-8EF9-F756E110FE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044CD-4CBE-4867-BEAE-F6E53F22D21A}">
      <dsp:nvSpPr>
        <dsp:cNvPr id="0" name=""/>
        <dsp:cNvSpPr/>
      </dsp:nvSpPr>
      <dsp:spPr>
        <a:xfrm>
          <a:off x="0" y="0"/>
          <a:ext cx="1047173" cy="10471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EFF2D0-AFD4-4EDA-A1E6-288DD1C22CCA}">
      <dsp:nvSpPr>
        <dsp:cNvPr id="0" name=""/>
        <dsp:cNvSpPr/>
      </dsp:nvSpPr>
      <dsp:spPr>
        <a:xfrm>
          <a:off x="523587" y="0"/>
          <a:ext cx="6678032" cy="10471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baseline="0" dirty="0" smtClean="0">
              <a:latin typeface="AR BLANCA" panose="02000000000000000000" pitchFamily="2" charset="0"/>
            </a:rPr>
            <a:t>Work done by Vineeth</a:t>
          </a:r>
          <a:endParaRPr lang="en-IN" sz="4800" kern="1200" dirty="0">
            <a:latin typeface="AR BLANCA" panose="02000000000000000000" pitchFamily="2" charset="0"/>
          </a:endParaRPr>
        </a:p>
      </dsp:txBody>
      <dsp:txXfrm>
        <a:off x="523587" y="0"/>
        <a:ext cx="6678032" cy="104717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60389-7310-4006-A227-4AF0361428B1}">
      <dsp:nvSpPr>
        <dsp:cNvPr id="0" name=""/>
        <dsp:cNvSpPr/>
      </dsp:nvSpPr>
      <dsp:spPr>
        <a:xfrm>
          <a:off x="1394759" y="1936"/>
          <a:ext cx="8355493" cy="759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Validation is done for all the pages</a:t>
          </a:r>
          <a:endParaRPr lang="en-IN" sz="2600" kern="1200" dirty="0"/>
        </a:p>
      </dsp:txBody>
      <dsp:txXfrm>
        <a:off x="1394759" y="1936"/>
        <a:ext cx="8355493" cy="759590"/>
      </dsp:txXfrm>
    </dsp:sp>
    <dsp:sp modelId="{E4CA8435-92B6-43D3-8CAF-3C8340BF9069}">
      <dsp:nvSpPr>
        <dsp:cNvPr id="0" name=""/>
        <dsp:cNvSpPr/>
      </dsp:nvSpPr>
      <dsp:spPr>
        <a:xfrm>
          <a:off x="1394759" y="76152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217B5-78FA-4280-B897-3BA85C3DDEE4}">
      <dsp:nvSpPr>
        <dsp:cNvPr id="0" name=""/>
        <dsp:cNvSpPr/>
      </dsp:nvSpPr>
      <dsp:spPr>
        <a:xfrm>
          <a:off x="2573812" y="76152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F57C1-1769-41F5-95FF-CA8AA997BEF8}">
      <dsp:nvSpPr>
        <dsp:cNvPr id="0" name=""/>
        <dsp:cNvSpPr/>
      </dsp:nvSpPr>
      <dsp:spPr>
        <a:xfrm>
          <a:off x="3752865" y="76152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BBB76-5B1C-494F-95F5-D5AF85807FB8}">
      <dsp:nvSpPr>
        <dsp:cNvPr id="0" name=""/>
        <dsp:cNvSpPr/>
      </dsp:nvSpPr>
      <dsp:spPr>
        <a:xfrm>
          <a:off x="4931918" y="76152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0EFF1-A17D-4FE9-AF27-90CEDE6C9142}">
      <dsp:nvSpPr>
        <dsp:cNvPr id="0" name=""/>
        <dsp:cNvSpPr/>
      </dsp:nvSpPr>
      <dsp:spPr>
        <a:xfrm>
          <a:off x="6110971" y="76152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C9A19-8398-464C-A3DE-B1E1449D7A71}">
      <dsp:nvSpPr>
        <dsp:cNvPr id="0" name=""/>
        <dsp:cNvSpPr/>
      </dsp:nvSpPr>
      <dsp:spPr>
        <a:xfrm>
          <a:off x="7290024" y="76152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BAE7C-892B-4131-A4F3-CE7323CD0238}">
      <dsp:nvSpPr>
        <dsp:cNvPr id="0" name=""/>
        <dsp:cNvSpPr/>
      </dsp:nvSpPr>
      <dsp:spPr>
        <a:xfrm>
          <a:off x="8469077" y="76152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B8ABD-0DDA-4AC2-B835-31A4FC73A274}">
      <dsp:nvSpPr>
        <dsp:cNvPr id="0" name=""/>
        <dsp:cNvSpPr/>
      </dsp:nvSpPr>
      <dsp:spPr>
        <a:xfrm>
          <a:off x="1394759" y="1013579"/>
          <a:ext cx="8355493" cy="759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Navigation bar is made common to all the pages</a:t>
          </a:r>
          <a:endParaRPr lang="en-IN" sz="2600" kern="1200" dirty="0"/>
        </a:p>
      </dsp:txBody>
      <dsp:txXfrm>
        <a:off x="1394759" y="1013579"/>
        <a:ext cx="8355493" cy="759590"/>
      </dsp:txXfrm>
    </dsp:sp>
    <dsp:sp modelId="{49676060-1F60-43FE-8F8B-1C74CBA3318C}">
      <dsp:nvSpPr>
        <dsp:cNvPr id="0" name=""/>
        <dsp:cNvSpPr/>
      </dsp:nvSpPr>
      <dsp:spPr>
        <a:xfrm>
          <a:off x="1394759" y="1773169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F2D22-C9A2-4962-813B-2DA40DCFA3EB}">
      <dsp:nvSpPr>
        <dsp:cNvPr id="0" name=""/>
        <dsp:cNvSpPr/>
      </dsp:nvSpPr>
      <dsp:spPr>
        <a:xfrm>
          <a:off x="2573812" y="1773169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34D77-5E0A-49D0-8ACF-CCD721A195F9}">
      <dsp:nvSpPr>
        <dsp:cNvPr id="0" name=""/>
        <dsp:cNvSpPr/>
      </dsp:nvSpPr>
      <dsp:spPr>
        <a:xfrm>
          <a:off x="3752865" y="1773169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79C17-9F4E-4DDB-9BC0-FEA6644F3ED7}">
      <dsp:nvSpPr>
        <dsp:cNvPr id="0" name=""/>
        <dsp:cNvSpPr/>
      </dsp:nvSpPr>
      <dsp:spPr>
        <a:xfrm>
          <a:off x="4931918" y="1773169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EAE7D-1766-4862-A7FD-521F6C89D7A1}">
      <dsp:nvSpPr>
        <dsp:cNvPr id="0" name=""/>
        <dsp:cNvSpPr/>
      </dsp:nvSpPr>
      <dsp:spPr>
        <a:xfrm>
          <a:off x="6110971" y="1773169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8A586-EE73-4FEC-94EA-097FEE29795C}">
      <dsp:nvSpPr>
        <dsp:cNvPr id="0" name=""/>
        <dsp:cNvSpPr/>
      </dsp:nvSpPr>
      <dsp:spPr>
        <a:xfrm>
          <a:off x="7290024" y="1773169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87DA5-EA4B-406D-A967-E334E42096BE}">
      <dsp:nvSpPr>
        <dsp:cNvPr id="0" name=""/>
        <dsp:cNvSpPr/>
      </dsp:nvSpPr>
      <dsp:spPr>
        <a:xfrm>
          <a:off x="8469077" y="1773169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2C00E-1D57-4CF7-9B1C-941D26F55D07}">
      <dsp:nvSpPr>
        <dsp:cNvPr id="0" name=""/>
        <dsp:cNvSpPr/>
      </dsp:nvSpPr>
      <dsp:spPr>
        <a:xfrm>
          <a:off x="1394759" y="2025222"/>
          <a:ext cx="8355493" cy="759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Auto fill for all the forms is done using JS</a:t>
          </a:r>
          <a:endParaRPr lang="en-IN" sz="2600" kern="1200" dirty="0"/>
        </a:p>
      </dsp:txBody>
      <dsp:txXfrm>
        <a:off x="1394759" y="2025222"/>
        <a:ext cx="8355493" cy="759590"/>
      </dsp:txXfrm>
    </dsp:sp>
    <dsp:sp modelId="{1979E3A1-4B95-4040-A6F7-96B3697131FC}">
      <dsp:nvSpPr>
        <dsp:cNvPr id="0" name=""/>
        <dsp:cNvSpPr/>
      </dsp:nvSpPr>
      <dsp:spPr>
        <a:xfrm>
          <a:off x="1394759" y="2784812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04415-A930-4A99-ADF7-0D598290FFA1}">
      <dsp:nvSpPr>
        <dsp:cNvPr id="0" name=""/>
        <dsp:cNvSpPr/>
      </dsp:nvSpPr>
      <dsp:spPr>
        <a:xfrm>
          <a:off x="2573812" y="2784812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3D279-DBD1-4315-A49E-126D4CA16C4F}">
      <dsp:nvSpPr>
        <dsp:cNvPr id="0" name=""/>
        <dsp:cNvSpPr/>
      </dsp:nvSpPr>
      <dsp:spPr>
        <a:xfrm>
          <a:off x="3752865" y="2784812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C488E-EF5B-47B4-8F31-7AD86454AD32}">
      <dsp:nvSpPr>
        <dsp:cNvPr id="0" name=""/>
        <dsp:cNvSpPr/>
      </dsp:nvSpPr>
      <dsp:spPr>
        <a:xfrm>
          <a:off x="4931918" y="2784812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2B1CD-5465-4212-B985-B46290FDD65F}">
      <dsp:nvSpPr>
        <dsp:cNvPr id="0" name=""/>
        <dsp:cNvSpPr/>
      </dsp:nvSpPr>
      <dsp:spPr>
        <a:xfrm>
          <a:off x="6110971" y="2784812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A6E60-9E95-42DD-8F63-36FB40B48FB5}">
      <dsp:nvSpPr>
        <dsp:cNvPr id="0" name=""/>
        <dsp:cNvSpPr/>
      </dsp:nvSpPr>
      <dsp:spPr>
        <a:xfrm>
          <a:off x="7290024" y="2784812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932C8-01EA-4869-8FBD-435775FC1172}">
      <dsp:nvSpPr>
        <dsp:cNvPr id="0" name=""/>
        <dsp:cNvSpPr/>
      </dsp:nvSpPr>
      <dsp:spPr>
        <a:xfrm>
          <a:off x="8469077" y="2784812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78633-5A84-4881-9145-6A6C75DE22DF}">
      <dsp:nvSpPr>
        <dsp:cNvPr id="0" name=""/>
        <dsp:cNvSpPr/>
      </dsp:nvSpPr>
      <dsp:spPr>
        <a:xfrm>
          <a:off x="1394759" y="3036865"/>
          <a:ext cx="8355493" cy="759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Added Checkboxes in Student registration form</a:t>
          </a:r>
          <a:endParaRPr lang="en-IN" sz="2600" kern="1200" dirty="0"/>
        </a:p>
      </dsp:txBody>
      <dsp:txXfrm>
        <a:off x="1394759" y="3036865"/>
        <a:ext cx="8355493" cy="759590"/>
      </dsp:txXfrm>
    </dsp:sp>
    <dsp:sp modelId="{EC5727E1-331F-41E7-91D4-484743D5FCD0}">
      <dsp:nvSpPr>
        <dsp:cNvPr id="0" name=""/>
        <dsp:cNvSpPr/>
      </dsp:nvSpPr>
      <dsp:spPr>
        <a:xfrm>
          <a:off x="1394759" y="379645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D25CA-288C-4130-A269-DF70E5461107}">
      <dsp:nvSpPr>
        <dsp:cNvPr id="0" name=""/>
        <dsp:cNvSpPr/>
      </dsp:nvSpPr>
      <dsp:spPr>
        <a:xfrm>
          <a:off x="2573812" y="379645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75DC8-75D1-4C25-9412-FCED5D1CFACB}">
      <dsp:nvSpPr>
        <dsp:cNvPr id="0" name=""/>
        <dsp:cNvSpPr/>
      </dsp:nvSpPr>
      <dsp:spPr>
        <a:xfrm>
          <a:off x="3752865" y="379645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E5130-13E1-4BBD-B9B5-9E0B619CE46D}">
      <dsp:nvSpPr>
        <dsp:cNvPr id="0" name=""/>
        <dsp:cNvSpPr/>
      </dsp:nvSpPr>
      <dsp:spPr>
        <a:xfrm>
          <a:off x="4931918" y="379645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652F1-AB1A-41BC-8F33-1B3E33F8FF67}">
      <dsp:nvSpPr>
        <dsp:cNvPr id="0" name=""/>
        <dsp:cNvSpPr/>
      </dsp:nvSpPr>
      <dsp:spPr>
        <a:xfrm>
          <a:off x="6110971" y="379645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9C466-E512-415F-ADF1-B702C0655418}">
      <dsp:nvSpPr>
        <dsp:cNvPr id="0" name=""/>
        <dsp:cNvSpPr/>
      </dsp:nvSpPr>
      <dsp:spPr>
        <a:xfrm>
          <a:off x="7290024" y="379645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6AE00-0D6D-4072-9DA9-7E5DCEF65DD0}">
      <dsp:nvSpPr>
        <dsp:cNvPr id="0" name=""/>
        <dsp:cNvSpPr/>
      </dsp:nvSpPr>
      <dsp:spPr>
        <a:xfrm>
          <a:off x="8469077" y="379645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11092-4AB7-4635-BA83-D6A599A5C010}">
      <dsp:nvSpPr>
        <dsp:cNvPr id="0" name=""/>
        <dsp:cNvSpPr/>
      </dsp:nvSpPr>
      <dsp:spPr>
        <a:xfrm>
          <a:off x="0" y="0"/>
          <a:ext cx="1012669" cy="101266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E9C95A-2095-463D-A453-7B93EC3EB75E}">
      <dsp:nvSpPr>
        <dsp:cNvPr id="0" name=""/>
        <dsp:cNvSpPr/>
      </dsp:nvSpPr>
      <dsp:spPr>
        <a:xfrm>
          <a:off x="506334" y="0"/>
          <a:ext cx="6496875" cy="10126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700" kern="1200" baseline="0" dirty="0" smtClean="0">
              <a:latin typeface="AR BLANCA" panose="02000000000000000000" pitchFamily="2" charset="0"/>
            </a:rPr>
            <a:t>Work done by Sri Harsha</a:t>
          </a:r>
          <a:endParaRPr lang="en-IN" sz="4700" kern="1200" dirty="0">
            <a:latin typeface="AR BLANCA" panose="02000000000000000000" pitchFamily="2" charset="0"/>
          </a:endParaRPr>
        </a:p>
      </dsp:txBody>
      <dsp:txXfrm>
        <a:off x="506334" y="0"/>
        <a:ext cx="6496875" cy="101266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126E5-BF62-4133-B537-4E672BE0A0FC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19B57-0522-4116-B94C-259C42F3C185}">
      <dsp:nvSpPr>
        <dsp:cNvPr id="0" name=""/>
        <dsp:cNvSpPr/>
      </dsp:nvSpPr>
      <dsp:spPr>
        <a:xfrm>
          <a:off x="0" y="0"/>
          <a:ext cx="2164080" cy="3115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 dirty="0"/>
        </a:p>
      </dsp:txBody>
      <dsp:txXfrm>
        <a:off x="0" y="0"/>
        <a:ext cx="2164080" cy="3115958"/>
      </dsp:txXfrm>
    </dsp:sp>
    <dsp:sp modelId="{AEA29848-0808-46B8-8F86-98ECE6493C53}">
      <dsp:nvSpPr>
        <dsp:cNvPr id="0" name=""/>
        <dsp:cNvSpPr/>
      </dsp:nvSpPr>
      <dsp:spPr>
        <a:xfrm>
          <a:off x="2326385" y="29364"/>
          <a:ext cx="8494014" cy="587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Line-by-Line validation is done</a:t>
          </a:r>
          <a:endParaRPr lang="en-IN" sz="2400" kern="1200" dirty="0"/>
        </a:p>
      </dsp:txBody>
      <dsp:txXfrm>
        <a:off x="2326385" y="29364"/>
        <a:ext cx="8494014" cy="587285"/>
      </dsp:txXfrm>
    </dsp:sp>
    <dsp:sp modelId="{53ED1A06-A408-4771-818A-686E6904CF1D}">
      <dsp:nvSpPr>
        <dsp:cNvPr id="0" name=""/>
        <dsp:cNvSpPr/>
      </dsp:nvSpPr>
      <dsp:spPr>
        <a:xfrm>
          <a:off x="2164080" y="616649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FBEB6-F125-44B3-910D-85301BE60975}">
      <dsp:nvSpPr>
        <dsp:cNvPr id="0" name=""/>
        <dsp:cNvSpPr/>
      </dsp:nvSpPr>
      <dsp:spPr>
        <a:xfrm>
          <a:off x="2326385" y="646013"/>
          <a:ext cx="8494014" cy="587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A new database is created using MySQL </a:t>
          </a:r>
          <a:endParaRPr lang="en-IN" sz="2400" kern="1200" dirty="0"/>
        </a:p>
      </dsp:txBody>
      <dsp:txXfrm>
        <a:off x="2326385" y="646013"/>
        <a:ext cx="8494014" cy="587285"/>
      </dsp:txXfrm>
    </dsp:sp>
    <dsp:sp modelId="{7818E5FD-B389-4D19-8BA6-154AD5B91367}">
      <dsp:nvSpPr>
        <dsp:cNvPr id="0" name=""/>
        <dsp:cNvSpPr/>
      </dsp:nvSpPr>
      <dsp:spPr>
        <a:xfrm>
          <a:off x="2164080" y="1233298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78CD9-E36F-4ED6-B8E5-A518F88BD093}">
      <dsp:nvSpPr>
        <dsp:cNvPr id="0" name=""/>
        <dsp:cNvSpPr/>
      </dsp:nvSpPr>
      <dsp:spPr>
        <a:xfrm>
          <a:off x="2326385" y="1262662"/>
          <a:ext cx="8494014" cy="587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Connection and insertion of data into database is done</a:t>
          </a:r>
        </a:p>
      </dsp:txBody>
      <dsp:txXfrm>
        <a:off x="2326385" y="1262662"/>
        <a:ext cx="8494014" cy="587285"/>
      </dsp:txXfrm>
    </dsp:sp>
    <dsp:sp modelId="{AD2675EB-7790-4B14-BE06-D6A326343129}">
      <dsp:nvSpPr>
        <dsp:cNvPr id="0" name=""/>
        <dsp:cNvSpPr/>
      </dsp:nvSpPr>
      <dsp:spPr>
        <a:xfrm>
          <a:off x="2164080" y="1849947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B90C9-3204-4BC4-9BB3-71B9D69FB55C}">
      <dsp:nvSpPr>
        <dsp:cNvPr id="0" name=""/>
        <dsp:cNvSpPr/>
      </dsp:nvSpPr>
      <dsp:spPr>
        <a:xfrm>
          <a:off x="2326385" y="1879312"/>
          <a:ext cx="8494014" cy="587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Revamped previous pages CSS</a:t>
          </a:r>
        </a:p>
      </dsp:txBody>
      <dsp:txXfrm>
        <a:off x="2326385" y="1879312"/>
        <a:ext cx="8494014" cy="587285"/>
      </dsp:txXfrm>
    </dsp:sp>
    <dsp:sp modelId="{9D83BE27-19A3-4F10-885E-C8AE9C31EC02}">
      <dsp:nvSpPr>
        <dsp:cNvPr id="0" name=""/>
        <dsp:cNvSpPr/>
      </dsp:nvSpPr>
      <dsp:spPr>
        <a:xfrm>
          <a:off x="2164080" y="2466597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92CAD-171C-4947-B421-5CF325E47A82}">
      <dsp:nvSpPr>
        <dsp:cNvPr id="0" name=""/>
        <dsp:cNvSpPr/>
      </dsp:nvSpPr>
      <dsp:spPr>
        <a:xfrm>
          <a:off x="2326385" y="2495961"/>
          <a:ext cx="8494014" cy="587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Image upload option is added</a:t>
          </a:r>
        </a:p>
      </dsp:txBody>
      <dsp:txXfrm>
        <a:off x="2326385" y="2495961"/>
        <a:ext cx="8494014" cy="587285"/>
      </dsp:txXfrm>
    </dsp:sp>
    <dsp:sp modelId="{DD6AC497-4FF1-4283-8697-6E6D7F46EAAC}">
      <dsp:nvSpPr>
        <dsp:cNvPr id="0" name=""/>
        <dsp:cNvSpPr/>
      </dsp:nvSpPr>
      <dsp:spPr>
        <a:xfrm>
          <a:off x="2164080" y="3083246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044CD-4CBE-4867-BEAE-F6E53F22D21A}">
      <dsp:nvSpPr>
        <dsp:cNvPr id="0" name=""/>
        <dsp:cNvSpPr/>
      </dsp:nvSpPr>
      <dsp:spPr>
        <a:xfrm>
          <a:off x="0" y="0"/>
          <a:ext cx="1047173" cy="10471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EFF2D0-AFD4-4EDA-A1E6-288DD1C22CCA}">
      <dsp:nvSpPr>
        <dsp:cNvPr id="0" name=""/>
        <dsp:cNvSpPr/>
      </dsp:nvSpPr>
      <dsp:spPr>
        <a:xfrm>
          <a:off x="523587" y="0"/>
          <a:ext cx="6678032" cy="10471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baseline="0" dirty="0" smtClean="0">
              <a:latin typeface="AR BLANCA" panose="02000000000000000000" pitchFamily="2" charset="0"/>
            </a:rPr>
            <a:t>Work done by Vineeth</a:t>
          </a:r>
          <a:endParaRPr lang="en-IN" sz="4800" kern="1200" dirty="0">
            <a:latin typeface="AR BLANCA" panose="02000000000000000000" pitchFamily="2" charset="0"/>
          </a:endParaRPr>
        </a:p>
      </dsp:txBody>
      <dsp:txXfrm>
        <a:off x="523587" y="0"/>
        <a:ext cx="6678032" cy="104717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372DA-0AAE-4BDF-A4A6-B51B3EAB5535}">
      <dsp:nvSpPr>
        <dsp:cNvPr id="0" name=""/>
        <dsp:cNvSpPr/>
      </dsp:nvSpPr>
      <dsp:spPr>
        <a:xfrm>
          <a:off x="5283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Authentication will be done</a:t>
          </a:r>
          <a:endParaRPr lang="en-IN" sz="2700" kern="1200" dirty="0"/>
        </a:p>
      </dsp:txBody>
      <dsp:txXfrm>
        <a:off x="532971" y="738111"/>
        <a:ext cx="2547901" cy="2547901"/>
      </dsp:txXfrm>
    </dsp:sp>
    <dsp:sp modelId="{B7E084A5-1F88-44FE-91EE-CA3285496699}">
      <dsp:nvSpPr>
        <dsp:cNvPr id="0" name=""/>
        <dsp:cNvSpPr/>
      </dsp:nvSpPr>
      <dsp:spPr>
        <a:xfrm>
          <a:off x="3608561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User profile will be created</a:t>
          </a:r>
          <a:endParaRPr lang="en-IN" sz="2700" kern="1200" dirty="0"/>
        </a:p>
      </dsp:txBody>
      <dsp:txXfrm>
        <a:off x="4136249" y="738111"/>
        <a:ext cx="2547901" cy="2547901"/>
      </dsp:txXfrm>
    </dsp:sp>
    <dsp:sp modelId="{F5EEE110-0B1C-4BB9-B43A-9364464C06C8}">
      <dsp:nvSpPr>
        <dsp:cNvPr id="0" name=""/>
        <dsp:cNvSpPr/>
      </dsp:nvSpPr>
      <dsp:spPr>
        <a:xfrm>
          <a:off x="7211838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baseline="0" dirty="0" smtClean="0"/>
            <a:t>Reset button will be added in all forms</a:t>
          </a:r>
        </a:p>
      </dsp:txBody>
      <dsp:txXfrm>
        <a:off x="7739526" y="738111"/>
        <a:ext cx="2547901" cy="25479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72514-F467-49F5-98E4-59F37CF3AD86}">
      <dsp:nvSpPr>
        <dsp:cNvPr id="0" name=""/>
        <dsp:cNvSpPr/>
      </dsp:nvSpPr>
      <dsp:spPr>
        <a:xfrm>
          <a:off x="0" y="0"/>
          <a:ext cx="969536" cy="96953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781A72D-8839-4D90-8EDC-0EDA57CBE867}">
      <dsp:nvSpPr>
        <dsp:cNvPr id="0" name=""/>
        <dsp:cNvSpPr/>
      </dsp:nvSpPr>
      <dsp:spPr>
        <a:xfrm>
          <a:off x="484768" y="0"/>
          <a:ext cx="6665091" cy="9695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500" kern="1200" baseline="0" dirty="0" smtClean="0">
              <a:latin typeface="AR BLANCA" panose="02000000000000000000" pitchFamily="2" charset="0"/>
            </a:rPr>
            <a:t>Work done by Priya</a:t>
          </a:r>
          <a:endParaRPr lang="en-IN" sz="4500" kern="1200" dirty="0">
            <a:latin typeface="AR BLANCA" panose="02000000000000000000" pitchFamily="2" charset="0"/>
          </a:endParaRPr>
        </a:p>
      </dsp:txBody>
      <dsp:txXfrm>
        <a:off x="484768" y="0"/>
        <a:ext cx="6665091" cy="9695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11092-4AB7-4635-BA83-D6A599A5C010}">
      <dsp:nvSpPr>
        <dsp:cNvPr id="0" name=""/>
        <dsp:cNvSpPr/>
      </dsp:nvSpPr>
      <dsp:spPr>
        <a:xfrm>
          <a:off x="0" y="0"/>
          <a:ext cx="1012669" cy="101266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E9C95A-2095-463D-A453-7B93EC3EB75E}">
      <dsp:nvSpPr>
        <dsp:cNvPr id="0" name=""/>
        <dsp:cNvSpPr/>
      </dsp:nvSpPr>
      <dsp:spPr>
        <a:xfrm>
          <a:off x="506334" y="0"/>
          <a:ext cx="6496875" cy="10126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700" kern="1200" baseline="0" dirty="0" smtClean="0">
              <a:latin typeface="AR BLANCA" panose="02000000000000000000" pitchFamily="2" charset="0"/>
            </a:rPr>
            <a:t>Work done by Sri Harsha</a:t>
          </a:r>
          <a:endParaRPr lang="en-IN" sz="4700" kern="1200" dirty="0">
            <a:latin typeface="AR BLANCA" panose="02000000000000000000" pitchFamily="2" charset="0"/>
          </a:endParaRPr>
        </a:p>
      </dsp:txBody>
      <dsp:txXfrm>
        <a:off x="506334" y="0"/>
        <a:ext cx="6496875" cy="10126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044CD-4CBE-4867-BEAE-F6E53F22D21A}">
      <dsp:nvSpPr>
        <dsp:cNvPr id="0" name=""/>
        <dsp:cNvSpPr/>
      </dsp:nvSpPr>
      <dsp:spPr>
        <a:xfrm>
          <a:off x="0" y="0"/>
          <a:ext cx="1047173" cy="10471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EFF2D0-AFD4-4EDA-A1E6-288DD1C22CCA}">
      <dsp:nvSpPr>
        <dsp:cNvPr id="0" name=""/>
        <dsp:cNvSpPr/>
      </dsp:nvSpPr>
      <dsp:spPr>
        <a:xfrm>
          <a:off x="523587" y="0"/>
          <a:ext cx="6678032" cy="10471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baseline="0" dirty="0" smtClean="0">
              <a:latin typeface="AR BLANCA" panose="02000000000000000000" pitchFamily="2" charset="0"/>
            </a:rPr>
            <a:t>Work done by Vineeth</a:t>
          </a:r>
          <a:endParaRPr lang="en-IN" sz="4800" kern="1200" dirty="0">
            <a:latin typeface="AR BLANCA" panose="02000000000000000000" pitchFamily="2" charset="0"/>
          </a:endParaRPr>
        </a:p>
      </dsp:txBody>
      <dsp:txXfrm>
        <a:off x="523587" y="0"/>
        <a:ext cx="6678032" cy="10471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126E5-BF62-4133-B537-4E672BE0A0FC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19B57-0522-4116-B94C-259C42F3C185}">
      <dsp:nvSpPr>
        <dsp:cNvPr id="0" name=""/>
        <dsp:cNvSpPr/>
      </dsp:nvSpPr>
      <dsp:spPr>
        <a:xfrm>
          <a:off x="0" y="0"/>
          <a:ext cx="2164080" cy="3115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 dirty="0"/>
        </a:p>
      </dsp:txBody>
      <dsp:txXfrm>
        <a:off x="0" y="0"/>
        <a:ext cx="2164080" cy="3115958"/>
      </dsp:txXfrm>
    </dsp:sp>
    <dsp:sp modelId="{AEA29848-0808-46B8-8F86-98ECE6493C53}">
      <dsp:nvSpPr>
        <dsp:cNvPr id="0" name=""/>
        <dsp:cNvSpPr/>
      </dsp:nvSpPr>
      <dsp:spPr>
        <a:xfrm>
          <a:off x="2326385" y="36629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Created a Main Page</a:t>
          </a:r>
          <a:endParaRPr lang="en-IN" sz="3000" kern="1200" dirty="0"/>
        </a:p>
      </dsp:txBody>
      <dsp:txXfrm>
        <a:off x="2326385" y="36629"/>
        <a:ext cx="8494014" cy="732584"/>
      </dsp:txXfrm>
    </dsp:sp>
    <dsp:sp modelId="{53ED1A06-A408-4771-818A-686E6904CF1D}">
      <dsp:nvSpPr>
        <dsp:cNvPr id="0" name=""/>
        <dsp:cNvSpPr/>
      </dsp:nvSpPr>
      <dsp:spPr>
        <a:xfrm>
          <a:off x="2164080" y="769214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FBEB6-F125-44B3-910D-85301BE60975}">
      <dsp:nvSpPr>
        <dsp:cNvPr id="0" name=""/>
        <dsp:cNvSpPr/>
      </dsp:nvSpPr>
      <dsp:spPr>
        <a:xfrm>
          <a:off x="2326385" y="805843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Implemented HTML and CSS</a:t>
          </a:r>
          <a:endParaRPr lang="en-IN" sz="3000" kern="1200" dirty="0"/>
        </a:p>
      </dsp:txBody>
      <dsp:txXfrm>
        <a:off x="2326385" y="805843"/>
        <a:ext cx="8494014" cy="732584"/>
      </dsp:txXfrm>
    </dsp:sp>
    <dsp:sp modelId="{7818E5FD-B389-4D19-8BA6-154AD5B91367}">
      <dsp:nvSpPr>
        <dsp:cNvPr id="0" name=""/>
        <dsp:cNvSpPr/>
      </dsp:nvSpPr>
      <dsp:spPr>
        <a:xfrm>
          <a:off x="2164080" y="1538428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78CD9-E36F-4ED6-B8E5-A518F88BD093}">
      <dsp:nvSpPr>
        <dsp:cNvPr id="0" name=""/>
        <dsp:cNvSpPr/>
      </dsp:nvSpPr>
      <dsp:spPr>
        <a:xfrm>
          <a:off x="2326385" y="1575057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Linked it to other 4 pages</a:t>
          </a:r>
        </a:p>
      </dsp:txBody>
      <dsp:txXfrm>
        <a:off x="2326385" y="1575057"/>
        <a:ext cx="8494014" cy="732584"/>
      </dsp:txXfrm>
    </dsp:sp>
    <dsp:sp modelId="{AD2675EB-7790-4B14-BE06-D6A326343129}">
      <dsp:nvSpPr>
        <dsp:cNvPr id="0" name=""/>
        <dsp:cNvSpPr/>
      </dsp:nvSpPr>
      <dsp:spPr>
        <a:xfrm>
          <a:off x="2164080" y="2307642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BE06E-4899-4989-8798-1A54774DE25D}">
      <dsp:nvSpPr>
        <dsp:cNvPr id="0" name=""/>
        <dsp:cNvSpPr/>
      </dsp:nvSpPr>
      <dsp:spPr>
        <a:xfrm>
          <a:off x="2326385" y="2344271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Made some changes in previous pages CSS</a:t>
          </a:r>
        </a:p>
      </dsp:txBody>
      <dsp:txXfrm>
        <a:off x="2326385" y="2344271"/>
        <a:ext cx="8494014" cy="732584"/>
      </dsp:txXfrm>
    </dsp:sp>
    <dsp:sp modelId="{6011732D-7140-4D17-A5F5-7B0176B2E3A3}">
      <dsp:nvSpPr>
        <dsp:cNvPr id="0" name=""/>
        <dsp:cNvSpPr/>
      </dsp:nvSpPr>
      <dsp:spPr>
        <a:xfrm>
          <a:off x="2164080" y="3076856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62794"/>
            <a:ext cx="9448800" cy="1825096"/>
          </a:xfrm>
        </p:spPr>
        <p:txBody>
          <a:bodyPr>
            <a:normAutofit/>
          </a:bodyPr>
          <a:lstStyle/>
          <a:p>
            <a:r>
              <a:rPr lang="en-I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Internet and web technology(IT-652)</a:t>
            </a:r>
            <a:endParaRPr lang="en-I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19909"/>
            <a:ext cx="4712898" cy="2113472"/>
          </a:xfrm>
        </p:spPr>
        <p:txBody>
          <a:bodyPr/>
          <a:lstStyle/>
          <a:p>
            <a:r>
              <a:rPr lang="en-IN" u="sng" dirty="0" smtClean="0">
                <a:latin typeface="Copperplate Gothic Light" panose="020E0507020206020404" pitchFamily="34" charset="0"/>
              </a:rPr>
              <a:t>GROUP-18: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PRIYA </a:t>
            </a:r>
            <a:r>
              <a:rPr lang="en-IN" dirty="0"/>
              <a:t>SATBHAYA(14/IT/17)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M.SRI HARSHA(14/IT/38)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N.VINEETH KUMAR(14/IT/44)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80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38067"/>
              </p:ext>
            </p:extLst>
          </p:nvPr>
        </p:nvGraphicFramePr>
        <p:xfrm>
          <a:off x="4356340" y="764373"/>
          <a:ext cx="7149860" cy="96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HTML for home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changes in navigation bar of home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Design and content planning.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6704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223864"/>
              </p:ext>
            </p:extLst>
          </p:nvPr>
        </p:nvGraphicFramePr>
        <p:xfrm>
          <a:off x="4502989" y="764373"/>
          <a:ext cx="7003210" cy="101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Added CSS to home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changes in the CSS part of registration and Login forms.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663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650225"/>
              </p:ext>
            </p:extLst>
          </p:nvPr>
        </p:nvGraphicFramePr>
        <p:xfrm>
          <a:off x="4304580" y="764374"/>
          <a:ext cx="7201619" cy="104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Linked home page with rest of the forms.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change in HTML and CSS part of all pages.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028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(15/02/2017)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004071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42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DAY-4(15/02/2017)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11982"/>
              </p:ext>
            </p:extLst>
          </p:nvPr>
        </p:nvGraphicFramePr>
        <p:xfrm>
          <a:off x="685800" y="2193924"/>
          <a:ext cx="11145012" cy="398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866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38067"/>
              </p:ext>
            </p:extLst>
          </p:nvPr>
        </p:nvGraphicFramePr>
        <p:xfrm>
          <a:off x="4356340" y="764373"/>
          <a:ext cx="7149860" cy="96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Done Validations for Student Registration and Login pages.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Enabled the Auto-fill option using JavaScript.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Design and content planning.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12270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223864"/>
              </p:ext>
            </p:extLst>
          </p:nvPr>
        </p:nvGraphicFramePr>
        <p:xfrm>
          <a:off x="4502989" y="764373"/>
          <a:ext cx="7003210" cy="101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Done validations for Admin registration and Login pages.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Made Navigation bar common to all the pages.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292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650225"/>
              </p:ext>
            </p:extLst>
          </p:nvPr>
        </p:nvGraphicFramePr>
        <p:xfrm>
          <a:off x="4304580" y="764374"/>
          <a:ext cx="7201619" cy="104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some changes in the HTML and CSS part of main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the checkboxes in Student registration page.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594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(15/02/2017)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595522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405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DAY-5(01/03/2017</a:t>
            </a:r>
            <a:r>
              <a:rPr lang="en-IN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604980"/>
              </p:ext>
            </p:extLst>
          </p:nvPr>
        </p:nvGraphicFramePr>
        <p:xfrm>
          <a:off x="685800" y="2784510"/>
          <a:ext cx="10820400" cy="3115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2402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430187"/>
          </a:xfrm>
        </p:spPr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DAY-1(18/01/2017</a:t>
            </a:r>
            <a:r>
              <a:rPr lang="en-IN" dirty="0" smtClean="0"/>
              <a:t>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739427"/>
              </p:ext>
            </p:extLst>
          </p:nvPr>
        </p:nvGraphicFramePr>
        <p:xfrm>
          <a:off x="685800" y="2398143"/>
          <a:ext cx="10820400" cy="3820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10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38067"/>
              </p:ext>
            </p:extLst>
          </p:nvPr>
        </p:nvGraphicFramePr>
        <p:xfrm>
          <a:off x="4356340" y="764373"/>
          <a:ext cx="7149860" cy="96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Line-by-Line Validation is done using JavaScript (onfocusin() and onfocusout()).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Table manipulation in MySQL and database connection.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Design and content planning.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92521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223864"/>
              </p:ext>
            </p:extLst>
          </p:nvPr>
        </p:nvGraphicFramePr>
        <p:xfrm>
          <a:off x="4502989" y="764373"/>
          <a:ext cx="7003210" cy="101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Setting up a local host and creation of Database using MySQL.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Connections to the database from admin and Student registration forms is done.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715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650225"/>
              </p:ext>
            </p:extLst>
          </p:nvPr>
        </p:nvGraphicFramePr>
        <p:xfrm>
          <a:off x="4304580" y="764374"/>
          <a:ext cx="7201619" cy="104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Added the image field and applied CSS.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Admin table manipulation and database connection.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3332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</a:t>
            </a:r>
            <a:r>
              <a:rPr lang="en-IN" sz="3200" smtClean="0">
                <a:latin typeface="Century Schoolbook" panose="02040604050505020304" pitchFamily="18" charset="0"/>
              </a:rPr>
              <a:t>PLAN </a:t>
            </a:r>
            <a:r>
              <a:rPr lang="en-IN" sz="3200" smtClean="0">
                <a:latin typeface="Century Schoolbook" panose="02040604050505020304" pitchFamily="18" charset="0"/>
              </a:rPr>
              <a:t>(</a:t>
            </a:r>
            <a:r>
              <a:rPr lang="en-IN" sz="3200" smtClean="0">
                <a:latin typeface="Century Schoolbook" panose="02040604050505020304" pitchFamily="18" charset="0"/>
              </a:rPr>
              <a:t>08</a:t>
            </a:r>
            <a:r>
              <a:rPr lang="en-IN" sz="3200" smtClean="0">
                <a:latin typeface="Century Schoolbook" panose="02040604050505020304" pitchFamily="18" charset="0"/>
              </a:rPr>
              <a:t>/03/2017</a:t>
            </a:r>
            <a:r>
              <a:rPr lang="en-IN" sz="3200" dirty="0" smtClean="0">
                <a:latin typeface="Century Schoolbook" panose="02040604050505020304" pitchFamily="18" charset="0"/>
              </a:rPr>
              <a:t>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919236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300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(25/01/2017)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019479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318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DAY-2(25/01/2017</a:t>
            </a:r>
            <a:r>
              <a:rPr lang="en-IN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356456"/>
              </p:ext>
            </p:extLst>
          </p:nvPr>
        </p:nvGraphicFramePr>
        <p:xfrm>
          <a:off x="608162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97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38067"/>
              </p:ext>
            </p:extLst>
          </p:nvPr>
        </p:nvGraphicFramePr>
        <p:xfrm>
          <a:off x="4356340" y="764373"/>
          <a:ext cx="7149860" cy="96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the CSS part for Admin </a:t>
            </a:r>
            <a:r>
              <a:rPr lang="en-IN" dirty="0"/>
              <a:t>r</a:t>
            </a:r>
            <a:r>
              <a:rPr lang="en-IN" dirty="0" smtClean="0"/>
              <a:t>egistration form.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the CSS part for Admin login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Design and content planning.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09420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223864"/>
              </p:ext>
            </p:extLst>
          </p:nvPr>
        </p:nvGraphicFramePr>
        <p:xfrm>
          <a:off x="4502989" y="764373"/>
          <a:ext cx="7003210" cy="101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the CSS part for </a:t>
            </a:r>
            <a:r>
              <a:rPr lang="en-IN" dirty="0" smtClean="0"/>
              <a:t>student registration </a:t>
            </a:r>
            <a:r>
              <a:rPr lang="en-IN" dirty="0"/>
              <a:t>form.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the CSS part for </a:t>
            </a:r>
            <a:r>
              <a:rPr lang="en-IN" dirty="0" smtClean="0"/>
              <a:t>student </a:t>
            </a:r>
            <a:r>
              <a:rPr lang="en-IN" dirty="0"/>
              <a:t>l</a:t>
            </a:r>
            <a:r>
              <a:rPr lang="en-IN" dirty="0" smtClean="0"/>
              <a:t>ogin </a:t>
            </a:r>
            <a:r>
              <a:rPr lang="en-IN" dirty="0"/>
              <a:t>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420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650225"/>
              </p:ext>
            </p:extLst>
          </p:nvPr>
        </p:nvGraphicFramePr>
        <p:xfrm>
          <a:off x="4304580" y="764374"/>
          <a:ext cx="7201619" cy="104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</a:t>
            </a:r>
            <a:r>
              <a:rPr lang="en-IN" dirty="0" smtClean="0"/>
              <a:t>the HTML </a:t>
            </a:r>
            <a:r>
              <a:rPr lang="en-IN" dirty="0"/>
              <a:t>part for Admin Registration </a:t>
            </a:r>
            <a:r>
              <a:rPr lang="en-IN" dirty="0" smtClean="0"/>
              <a:t>and login form.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the </a:t>
            </a:r>
            <a:r>
              <a:rPr lang="en-IN" dirty="0" smtClean="0"/>
              <a:t>HTML </a:t>
            </a:r>
            <a:r>
              <a:rPr lang="en-IN" dirty="0"/>
              <a:t>part for </a:t>
            </a:r>
            <a:r>
              <a:rPr lang="en-IN" dirty="0" smtClean="0"/>
              <a:t>student registration and login form.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383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(08/02/2017)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017912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623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DAY-3(08/02/2017</a:t>
            </a:r>
            <a:r>
              <a:rPr lang="en-IN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246409"/>
              </p:ext>
            </p:extLst>
          </p:nvPr>
        </p:nvGraphicFramePr>
        <p:xfrm>
          <a:off x="685800" y="2784510"/>
          <a:ext cx="10820400" cy="3115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758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725</TotalTime>
  <Words>608</Words>
  <Application>Microsoft Office PowerPoint</Application>
  <PresentationFormat>Widescreen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 BLANCA</vt:lpstr>
      <vt:lpstr>Arial</vt:lpstr>
      <vt:lpstr>Century Gothic</vt:lpstr>
      <vt:lpstr>Century Schoolbook</vt:lpstr>
      <vt:lpstr>Comic Sans MS</vt:lpstr>
      <vt:lpstr>Copperplate Gothic Light</vt:lpstr>
      <vt:lpstr>Wingdings</vt:lpstr>
      <vt:lpstr>Vapor Trail</vt:lpstr>
      <vt:lpstr>Internet and web technology(IT-652)</vt:lpstr>
      <vt:lpstr>DAY-1(18/01/2017)</vt:lpstr>
      <vt:lpstr>Next week PLAN (25/01/2017)</vt:lpstr>
      <vt:lpstr>DAY-2(25/01/2017)</vt:lpstr>
      <vt:lpstr>PowerPoint Presentation</vt:lpstr>
      <vt:lpstr>PowerPoint Presentation</vt:lpstr>
      <vt:lpstr>PowerPoint Presentation</vt:lpstr>
      <vt:lpstr>Next week PLAN (08/02/2017)</vt:lpstr>
      <vt:lpstr>DAY-3(08/02/2017)</vt:lpstr>
      <vt:lpstr>PowerPoint Presentation</vt:lpstr>
      <vt:lpstr>PowerPoint Presentation</vt:lpstr>
      <vt:lpstr>PowerPoint Presentation</vt:lpstr>
      <vt:lpstr>Next week PLAN (15/02/2017)</vt:lpstr>
      <vt:lpstr>DAY-4(15/02/2017)</vt:lpstr>
      <vt:lpstr>PowerPoint Presentation</vt:lpstr>
      <vt:lpstr>PowerPoint Presentation</vt:lpstr>
      <vt:lpstr>PowerPoint Presentation</vt:lpstr>
      <vt:lpstr>Next week PLAN (15/02/2017)</vt:lpstr>
      <vt:lpstr>DAY-5(01/03/2017)</vt:lpstr>
      <vt:lpstr>PowerPoint Presentation</vt:lpstr>
      <vt:lpstr>PowerPoint Presentation</vt:lpstr>
      <vt:lpstr>PowerPoint Presentation</vt:lpstr>
      <vt:lpstr>Next week PLAN (08/03/2017)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and web technology</dc:title>
  <dc:creator>sri harsha</dc:creator>
  <cp:lastModifiedBy>sri harsha</cp:lastModifiedBy>
  <cp:revision>69</cp:revision>
  <dcterms:created xsi:type="dcterms:W3CDTF">2017-01-18T14:00:01Z</dcterms:created>
  <dcterms:modified xsi:type="dcterms:W3CDTF">2017-03-08T03:16:31Z</dcterms:modified>
</cp:coreProperties>
</file>