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61" r:id="rId4"/>
    <p:sldId id="263" r:id="rId5"/>
    <p:sldId id="256" r:id="rId6"/>
    <p:sldId id="264" r:id="rId7"/>
    <p:sldId id="268" r:id="rId8"/>
    <p:sldId id="265" r:id="rId9"/>
    <p:sldId id="258" r:id="rId10"/>
    <p:sldId id="266" r:id="rId11"/>
    <p:sldId id="259" r:id="rId12"/>
    <p:sldId id="269" r:id="rId13"/>
    <p:sldId id="260"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1</c:v>
                </c:pt>
                <c:pt idx="1">
                  <c:v>2</c:v>
                </c:pt>
                <c:pt idx="2">
                  <c:v>3</c:v>
                </c:pt>
                <c:pt idx="3">
                  <c:v>4</c:v>
                </c:pt>
                <c:pt idx="4">
                  <c:v>5</c:v>
                </c:pt>
              </c:numCache>
            </c:numRef>
          </c:xVal>
          <c:yVal>
            <c:numRef>
              <c:f>Sheet1!$B$2:$B$6</c:f>
              <c:numCache>
                <c:formatCode>General</c:formatCode>
                <c:ptCount val="5"/>
                <c:pt idx="0">
                  <c:v>2</c:v>
                </c:pt>
                <c:pt idx="1">
                  <c:v>4</c:v>
                </c:pt>
                <c:pt idx="2">
                  <c:v>5</c:v>
                </c:pt>
                <c:pt idx="3">
                  <c:v>4</c:v>
                </c:pt>
                <c:pt idx="4">
                  <c:v>5</c:v>
                </c:pt>
              </c:numCache>
            </c:numRef>
          </c:yVal>
          <c:smooth val="0"/>
          <c:extLst>
            <c:ext xmlns:c16="http://schemas.microsoft.com/office/drawing/2014/chart" uri="{C3380CC4-5D6E-409C-BE32-E72D297353CC}">
              <c16:uniqueId val="{00000000-4860-4183-8129-7B6198C19517}"/>
            </c:ext>
          </c:extLst>
        </c:ser>
        <c:dLbls>
          <c:showLegendKey val="0"/>
          <c:showVal val="0"/>
          <c:showCatName val="0"/>
          <c:showSerName val="0"/>
          <c:showPercent val="0"/>
          <c:showBubbleSize val="0"/>
        </c:dLbls>
        <c:axId val="1359935824"/>
        <c:axId val="1359936240"/>
      </c:scatterChart>
      <c:valAx>
        <c:axId val="1359935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9936240"/>
        <c:crosses val="autoZero"/>
        <c:crossBetween val="midCat"/>
      </c:valAx>
      <c:valAx>
        <c:axId val="1359936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99358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1</c:v>
                </c:pt>
                <c:pt idx="1">
                  <c:v>2</c:v>
                </c:pt>
                <c:pt idx="2">
                  <c:v>3</c:v>
                </c:pt>
                <c:pt idx="3">
                  <c:v>4</c:v>
                </c:pt>
                <c:pt idx="4">
                  <c:v>5</c:v>
                </c:pt>
              </c:numCache>
            </c:numRef>
          </c:xVal>
          <c:yVal>
            <c:numRef>
              <c:f>Sheet1!$B$2:$B$6</c:f>
              <c:numCache>
                <c:formatCode>General</c:formatCode>
                <c:ptCount val="5"/>
                <c:pt idx="0">
                  <c:v>2</c:v>
                </c:pt>
                <c:pt idx="1">
                  <c:v>4</c:v>
                </c:pt>
                <c:pt idx="2">
                  <c:v>5</c:v>
                </c:pt>
                <c:pt idx="3">
                  <c:v>4</c:v>
                </c:pt>
                <c:pt idx="4">
                  <c:v>5</c:v>
                </c:pt>
              </c:numCache>
            </c:numRef>
          </c:yVal>
          <c:smooth val="0"/>
          <c:extLst>
            <c:ext xmlns:c16="http://schemas.microsoft.com/office/drawing/2014/chart" uri="{C3380CC4-5D6E-409C-BE32-E72D297353CC}">
              <c16:uniqueId val="{00000000-4860-4183-8129-7B6198C19517}"/>
            </c:ext>
          </c:extLst>
        </c:ser>
        <c:dLbls>
          <c:showLegendKey val="0"/>
          <c:showVal val="0"/>
          <c:showCatName val="0"/>
          <c:showSerName val="0"/>
          <c:showPercent val="0"/>
          <c:showBubbleSize val="0"/>
        </c:dLbls>
        <c:axId val="1359935824"/>
        <c:axId val="1359936240"/>
      </c:scatterChart>
      <c:valAx>
        <c:axId val="1359935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9936240"/>
        <c:crosses val="autoZero"/>
        <c:crossBetween val="midCat"/>
      </c:valAx>
      <c:valAx>
        <c:axId val="1359936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99358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4T05:43:22.202"/>
    </inkml:context>
    <inkml:brush xml:id="br0">
      <inkml:brushProperty name="width" value="0.05292" units="cm"/>
      <inkml:brushProperty name="height" value="0.05292" units="cm"/>
      <inkml:brushProperty name="color" value="#FF0000"/>
    </inkml:brush>
  </inkml:definitions>
  <inkml:trace contextRef="#ctx0" brushRef="#br0">11095 1570 0,'-18'0'31,"18"70"-15,0 89-1,0-35 1,18 17 0,17 0-1,-35-124-15,35 54 16,36 0-1,0-18 1,-19-36 15,-34-17-15,0 18 0,-1-18-1,36 0 1,-17-71-1,52-52 1,-53 87 0,36-34-1,-71 52 1,17-17 0,-17 17-1,0-35 1,0-52-1,0 34 17,0 36-17,-35-36 1,35 36 0,-18 53 62,18 35-63,0 35-15,0 18 16,0 105 0,0-123-1,0 54 1,0-54-1,0 0 1,0-53 0,0 53-1,0-52 1,0 34 0,0 1-1,0 35 1,0-53-1,0-18 1,0 18 0,-35 17-1,0 71 1,-53-52 0,-18-19-1,35-52 1,-52-18-1,-1 0 17,36 0-17,0 0-15,70 0 16,18-18 0,-35-52 15,35 17-16</inkml:trace>
  <inkml:trace contextRef="#ctx0" brushRef="#br0" timeOffset="1001.02">12894 2187 0,'18'0'94,"70"0"-94,-18 0 15,160 0 1,-36 18 0,-88 35-16,-36-53 15,54 0 1,-89 17 0</inkml:trace>
  <inkml:trace contextRef="#ctx0" brushRef="#br0" timeOffset="1610.32">13123 2787 0,'18'0'15,"17"0"1,18 0-16,-18 0 16,124 0-1,-18 0 1,-35 0 0,-88 0-1,-1 0 16,1 0 16</inkml:trace>
  <inkml:trace contextRef="#ctx0" brushRef="#br0" timeOffset="4688.42">20690 476 0,'0'18'93,"18"35"-93,17 53 16,18 105 0,-17 54-1,-1-36 1,-18-158 0,-17-54-1</inkml:trace>
  <inkml:trace contextRef="#ctx0" brushRef="#br0" timeOffset="6025.61">17427 2258 0,'0'17'47,"0"1"-32,53 0 1,18 17-16,140 18 16,-17-18-1,194 53 1,265 1-1,106-89 17,105 0-17,-123 0 1,-177 0 0,-317 17-16,-35 18 15,88-17 1,-124-18-1,-88 0-15,89 0 16,-54 0 0,-52 0-1,193 0 1,-35 0 0,89 0-1,70 0 1,0 0-1,-141 0 17,-106 0-17,-35 0 1,-53 0 15,0 0-15,0 0-1,-18 0 1,0 0 0,1 0-1,69 0 1,89 0 0,-105 0-1,-54 0 1,0 0-1,0 0 32,1 0-31,-19-35 0</inkml:trace>
  <inkml:trace contextRef="#ctx0" brushRef="#br0" timeOffset="7931.66">18768 4427 0,'0'18'16,"70"176"-1,-70-35 1,0-36 0,0-52-16,0 52 15,0 71 1,0 18 0,0-18 15,18-35-16,-18-106 1</inkml:trace>
  <inkml:trace contextRef="#ctx0" brushRef="#br0" timeOffset="8572.2">20832 4410 0,'17'70'63,"1"-17"-63,-1 53 15,36 53 1,36 211 0,-54-140-1,-35-142 1,0-53-16,0-17 16,0 17-1,0-17 1,0 52-1,0-35 1,0-17 0</inkml:trace>
  <inkml:trace contextRef="#ctx0" brushRef="#br0" timeOffset="9072.09">20655 5080 0,'18'0'16,"17"35"-16,0-35 15,1 0 1,-1 0 0,88 0-1,160 0 1,-142 0-16,123 0 15,-211 0 1,18 0 0</inkml:trace>
  <inkml:trace contextRef="#ctx0" brushRef="#br0" timeOffset="10096.6">22366 4904 0,'35'0'94,"1"0"-94,175 0 16,-140 0-1,52 0 1,-87-18 0,-1 0-1,-35-35 1,0-35 15,0 35-15,-18 18-1,-17 0 1,-18 17 0,-17 18-1,34 0 1,19 0-16,-19 0 16,1 0-1,-18 0 1,18 18-1,0 35 1,17-18 0,0 35-1,1 36 1,17-17 15,0 52-15,0-88-1,70 52 1,-52-34 0,52 17-1,107 53 1,-1-53 0,36-70-1,-177-18 16,53 0-15,18 0 0,-88-18-1,35 18 1,-18-17 0,0 17-1,18-18 16,-53-35-15</inkml:trace>
  <inkml:trace contextRef="#ctx0" brushRef="#br0" timeOffset="11613.34">23230 3757 0,'53'18'62,"36"52"-62,-19 18 16,18 18 0,-17-53-16,-18 18 15,-53-1 1,0 19-1,0-37 1,-18 1 0,-17-17-1,0-1 1,17-17 0,-17-18-1,-1 0 1,-17 0 15,18 0-15,-71-71-1,106 53 1,-17-17 0,17-18-1,0-35 1,70 35-1,36 35 1,-35 1 0,17-1-1,106-88 1,-35-88 0,-71 124-1,-18 34 1,-52 19 15,-18-1-15,0-35 15,0 0-31,-18-35 16,1 70-1,17 1 16,-18 17 32,-17 0-47,17 53-16,-17 88 15,0-88 1,35-36 15,0 1-15,0 35-1,0 0 1,0 17 0,0 1-1,0-36 1,0 18-1,0 18 1,17-1 0,71 19-1,-17-37 1,35-16 0,0-1-1,17-35 1,-70 18-1,18-18 1,-54 0 62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4T07:47:25.326"/>
    </inkml:context>
    <inkml:brush xml:id="br0">
      <inkml:brushProperty name="width" value="0.05292" units="cm"/>
      <inkml:brushProperty name="height" value="0.05292" units="cm"/>
      <inkml:brushProperty name="color" value="#FF0000"/>
    </inkml:brush>
  </inkml:definitions>
  <inkml:trace contextRef="#ctx0" brushRef="#br0">8731 3510 0,'0'88'78,"0"-35"-63,0 106-15,0 123 16,0 71 0,-35 35-1,-89 811 1,1-475-1,17-89 1,71-318 0,0 71-16,35 424 15,0-36 1,-18-212 0,18-140-1,-35-178 1,35 19-1,0 17 1,0 71 0,0-71-1,0-52 17,0-107-17,0-52 1,0 52-1,0 159 1,0-88 0,0-176-1,17 0 157,1-18-156,17 0-16,36 0 15,-1 0-15,54 0 16,652 0 0,35 0-1,142 0 1,-177 0 0,-212 0 15,-105 0-31,-36 0 15,89-36 1,141 19 0,123 17-1,300 0 17,-724 0-17,354 0 1,352-71-1,-458 54 1,-36 17 0,-317 0-1,-35 0-15,247 0 16,35 0 0,-1 0-1,-34 0 1,-36 0-1,-35 0 17,36 0-32,-1 0 15,0 0 17,36 0-17,-230 0 1,-123 0-1,229 0 1,-158 0 0,-36 0-1,0 0 1,-53 0 0,-17 0 15,35 0-31,52 0 15,19 0 1,-124 0 15</inkml:trace>
  <inkml:trace contextRef="#ctx0" brushRef="#br0" timeOffset="2395.61">22366 13441 0,'0'0'0,"18"0"16,70 106 15,-70-71-31,34 53 16,-52-70-16,0-1 15,18 54-15,-18-36 16,0-17 0,0 52-1,0 19 1,0-36 0,-18-36 15,1-17 0,-1 0 0,1 0-31,-1 0 78,71-53-62,-36 0-16,19 18 16,-1 17-16,18-34 15,18-19 1,-36 53 0,53-52-1,35-18 1,-52 52-16,-53 19 15,-18-1 48,0 0-63,0 1 16,-36 52 77,19-17-77,-19-1-16,1-17 16,18 36-16,-1-19 62,18 18-31,0-17-31,0 0 16,0 105 0,18-70-1,52 53 1,-17 0-1,35 0 1,-17-53 0,17-36-1,53 19 1,-70-1 15</inkml:trace>
  <inkml:trace contextRef="#ctx0" brushRef="#br0" timeOffset="3981.83">5521 4604 0,'0'17'78,"0"36"-63,0 0-15,0 35 16,0 36-16,53-71 16,70 106-1,-34-107 17,34-52-17,-35 0 1,0 0-16,-35-17 31,-35 17-15,0-53-1,-18-35 1,0 35 0,0 0-1,0 35 1,0-17-1,-18-18 1,0 53 15,18 18 63,0 88-94,0 52 16,0-87-16,0 35 15,0 88 1,0-36 0,0 1-1,0-124-15,0 18 16,-17-35-1,-1 35 17,18-35-32,0 34 15,-18 19 1,18-18 0,-17-35 15,17-1-16,-18 1 1,-35-18 0,-35 0-1,-18 0 1,89 0 0,-19 0-1</inkml:trace>
  <inkml:trace contextRef="#ctx0" brushRef="#br0" timeOffset="31238.55">8767 4339 0,'0'18'47,"88"-1"-31,70 36-1,-52-53-15,-17 0 16,52 36-16,70-19 15,177 19 1,-105-36 0,-54 0-1,-70 0 1,52 0 0,36 0-1,53 0 1,-53 0-1,-176 0-15,87 0 16,-69 0 0,52 0-1,88 17 1,18-17 15,17 0-31,-17 0 31,-35 0-15,17 0 0,18 0-1,0 0 1,53 0 0,88 0-1,-282 0 1,88 0-1,71 0 1,-89 0 0,159 0-1,-123 0 1,-18 0 15,-53 0-31,18 0 16,70 0 15,18 0-15,0 0-1,17 0 1,-87 0 0,-36 0-1,177 0 1,-89 0-1,-123 0 1,-18 0 0,-71 0-1,1 0 1,35 0 15,35 0-15,36 0-1,-107 0 1,1 0 0,17 0-1,36 0 1,-36 0 0,-17 0-16,-1 0 15,-52 35 95,0 1-110,17-36 31</inkml:trace>
  <inkml:trace contextRef="#ctx0" brushRef="#br0" timeOffset="33608.46">19050 4568 0,'0'18'63,"88"-18"-63,-35 0 15,53 0-15,70 0 16,565 0 0,-106 18-1,-317-18 1,211 0-1,-35 0 1,-283 0 0,213 0-1,-1 0-15,-176 0 16,600-36 15,-301-16-15,1 52-1,124 0 1,34-36 0,71 1-1,-88 35 1,-229 0 0,-195-18-1,-123 1 1,1-19-1,-54 36 1,159-52 0,-141 34-1</inkml:trace>
  <inkml:trace contextRef="#ctx0" brushRef="#br0" timeOffset="35663.53">7320 13194 0,'0'-35'46,"0"17"-46,0 0 94,18 18-78,17 0-1,0 0 17,1 36-32,-1 69 15,0 37 1,18-54 15,-35-35-15,-18-36-1,0 1 17,0 0-32,0-1 15,0 1 1,0-1 0,0 36-1,-18-17 16,-17-36 16,0 0-31,-18-53-16,17 53 31,-17-18-15,18 0-1,-18-17 1,18-18 0,-53-70-1,52 52 1,19 54 0,-1-19 30,18 19-30,0-1 0,0 0 15,0 1-31,0-1 31,0-35-15,0 36-1,53-54 1,18 18 0,34 53-1,-52 0 1,-17 0 0,-36-17-1,17 17 48</inkml:trace>
  <inkml:trace contextRef="#ctx0" brushRef="#br0" timeOffset="37204.1">7638 3863 0,'0'18'140,"0"17"-124,0 0-16,0-17 16,0 17-16,0 0 15,0 18 1,0 18-1,0 17 1,0-35 0,0 17-1,0-52-15,0 0 16,0-1 0,0 1-1</inkml:trace>
  <inkml:trace contextRef="#ctx0" brushRef="#br0" timeOffset="38348.33">8273 8220 0</inkml:trace>
  <inkml:trace contextRef="#ctx0" brushRef="#br0" timeOffset="38578.64">8273 8220 0</inkml:trace>
  <inkml:trace contextRef="#ctx0" brushRef="#br0" timeOffset="39327.94">8678 8273 0,'36'-36'94,"17"19"-78,88-36-16</inkml:trace>
  <inkml:trace contextRef="#ctx0" brushRef="#br0" timeOffset="39678.25">10830 8202 0,'18'0'78,"0"0"-78,34 0 16</inkml:trace>
  <inkml:trace contextRef="#ctx0" brushRef="#br0" timeOffset="39997.99">12912 8220 0,'17'17'47,"1"-17"-32,35 0-15,70 0 16,1 0-16</inkml:trace>
  <inkml:trace contextRef="#ctx0" brushRef="#br0" timeOffset="40278.25">15646 8343 0,'35'0'63</inkml:trace>
  <inkml:trace contextRef="#ctx0" brushRef="#br0" timeOffset="40978.71">18680 8414 0,'52'-18'63,"19"-17"-48</inkml:trace>
  <inkml:trace contextRef="#ctx0" brushRef="#br0" timeOffset="41323.78">21272 8202 0</inkml:trace>
  <inkml:trace contextRef="#ctx0" brushRef="#br0" timeOffset="41747.5">24289 8290 0,'17'0'94,"1"-35"-94</inkml:trace>
  <inkml:trace contextRef="#ctx0" brushRef="#br0" timeOffset="42092.03">27234 8132 0</inkml:trace>
  <inkml:trace contextRef="#ctx0" brushRef="#br0" timeOffset="42409.71">29580 8008 0</inkml:trace>
  <inkml:trace contextRef="#ctx0" brushRef="#br0" timeOffset="42668.8">30639 7867 0</inkml:trace>
  <inkml:trace contextRef="#ctx0" brushRef="#br0" timeOffset="44845.78">6068 8184 0,'-18'0'110,"-35"0"-110,36 0 15,-36 0-15,-53 71 16,106-53 0,0-1-1,-18 1 17,18 0-32,0 17 15,0 0 1,0 0-1,0 18 1,0-17-16,0-1 16,0 18-1,53 0 1,-18 0 0,89 0-1,88 35 1,-124-71 15,35 36-15,-105-53-16,105 0 31,-105 0-15,0 0-1,-18-35 16,0-36-15,0 54 0,0-18-1,0-36 1,-71-35 0,53 36 15,-35 17-16,-17 17 1,70 19-16,-35-19 16,-18-16-1,17-1 1,-16 17 0,34 19-1,0 17 48,1 0-63,-19 0 15,1 0 1,0 0 0,-1 0 15</inkml:trace>
  <inkml:trace contextRef="#ctx0" brushRef="#br0" timeOffset="45198.3">7197 8484 0</inkml:trace>
  <inkml:trace contextRef="#ctx0" brushRef="#br0" timeOffset="46952.07">7567 8061 0,'53'-18'16,"0"18"-16,17-70 0,-34 52 16,52 18-1,-70 0 1,17 0 0,0-17 15,-52 34 63,-19-17-79,-52 35-15,53-35 31,17 18-15,-17 0-16,17-1 16,1 1 46,-1 0-31,-17-1-31,17-17 16,-70 18 0,-18-18-16,88 0 31,1 18 31,-1-1-62,18 1 125,0 52-109,18-52-16,-18 17 16,17 1-16,-17-1 15,18-18 1,-18 1-16,0-36 141,35-17-141,-17 18 15,0-1 1,34 0-1,1 18 1,-17 0 0,-1 0-1,-17 0 1,-1 0 0,1 18-1,-1 0 1,1-18-1,-18 52 32,0-34-47,0 17 16,0-17-16,0 17 16,0 18 15,0-18-16,0 18 1,0 0 0,0-35-16,0 17 31,-18 18-15,1-18-1,-18 1 1,-1-1-1,19-17 1,-1-18 0,-35 17-1,18-17 17</inkml:trace>
  <inkml:trace contextRef="#ctx0" brushRef="#br0" timeOffset="51778.42">18627 4939 0</inkml:trace>
  <inkml:trace contextRef="#ctx0" brushRef="#br0" timeOffset="52121.73">19420 4992 0</inkml:trace>
  <inkml:trace contextRef="#ctx0" brushRef="#br0" timeOffset="52545.78">18856 5274 0</inkml:trace>
  <inkml:trace contextRef="#ctx0" brushRef="#br0" timeOffset="52864.03">19491 4904 0,'18'0'78</inkml:trace>
  <inkml:trace contextRef="#ctx0" brushRef="#br0" timeOffset="53121.95">20285 4762 0</inkml:trace>
  <inkml:trace contextRef="#ctx0" brushRef="#br0" timeOffset="53370.65">21361 4780 0</inkml:trace>
  <inkml:trace contextRef="#ctx0" brushRef="#br0" timeOffset="53582.42">21272 4904 0,'-17'17'47,"-1"-17"-31,-17 18-16</inkml:trace>
  <inkml:trace contextRef="#ctx0" brushRef="#br0" timeOffset="53806.13">20638 5027 0,'-18'18'79</inkml:trace>
  <inkml:trace contextRef="#ctx0" brushRef="#br0" timeOffset="54007.63">19720 5203 0,'-35'0'63</inkml:trace>
  <inkml:trace contextRef="#ctx0" brushRef="#br0" timeOffset="54388.41">17798 5009 0</inkml:trace>
  <inkml:trace contextRef="#ctx0" brushRef="#br0" timeOffset="54605.75">18009 4445 0,'0'-18'78,"18"18"-62</inkml:trace>
  <inkml:trace contextRef="#ctx0" brushRef="#br0" timeOffset="54839.55">20020 4886 0</inkml:trace>
  <inkml:trace contextRef="#ctx0" brushRef="#br0" timeOffset="55023.7">22384 4198 0</inkml:trace>
  <inkml:trace contextRef="#ctx0" brushRef="#br0" timeOffset="55918.28">9931 12876 0</inkml:trace>
  <inkml:trace contextRef="#ctx0" brushRef="#br0" timeOffset="56308.04">10407 12841 0</inkml:trace>
  <inkml:trace contextRef="#ctx0" brushRef="#br0" timeOffset="56769.91">11289 12771 0,'0'0'0,"35"-18"93</inkml:trace>
  <inkml:trace contextRef="#ctx0" brushRef="#br0" timeOffset="56975.66">11889 12735 0,'35'0'93,"0"0"-77,18 0-16</inkml:trace>
  <inkml:trace contextRef="#ctx0" brushRef="#br0" timeOffset="57198.51">13476 12841 0</inkml:trace>
  <inkml:trace contextRef="#ctx0" brushRef="#br0" timeOffset="57401.28">12488 13053 0</inkml:trace>
  <inkml:trace contextRef="#ctx0" brushRef="#br0" timeOffset="57640.18">11518 12841 0,'-17'-18'47,"-1"18"0,-70 0-47,-53 18 16,-89 0-1</inkml:trace>
  <inkml:trace contextRef="#ctx0" brushRef="#br0" timeOffset="57840.09">9825 12788 0,'0'0'0,"17"-17"109</inkml:trace>
  <inkml:trace contextRef="#ctx0" brushRef="#br0" timeOffset="58015.85">9842 12594 0</inkml:trace>
  <inkml:trace contextRef="#ctx0" brushRef="#br0" timeOffset="58208.38">11095 12559 0,'0'0'0,"17"0"94,19-18-79</inkml:trace>
  <inkml:trace contextRef="#ctx0" brushRef="#br0" timeOffset="58387.68">12118 12506 0,'18'0'78,"-1"0"-63</inkml:trace>
  <inkml:trace contextRef="#ctx0" brushRef="#br0" timeOffset="58547.87">12876 12347 0,'18'0'79</inkml:trace>
  <inkml:trace contextRef="#ctx0" brushRef="#br0" timeOffset="58727.95">13194 12435 0</inkml:trace>
  <inkml:trace contextRef="#ctx0" brushRef="#br0" timeOffset="65635.56">9349 12982 0,'17'0'78,"1"0"-63,17 18-15,-17-18 16,35 18 0,0-18-1,0 0-15,141 0 16,-53 0 0,35 35-1,-17-18 1,17 19-1,230 34 1,-106-17 0,-124-53-1,-105 0 1,-18 0 0,141 0-1,-53 0 1,0 0-1,-53 0 1,-35 0 0,18 0-1,17 0 1,18 0 0,35 0 15,-35 0-16,-1 0 1,-69 0 0,69-17-1,-16-1 1,105-17 0,-53 35-1,-88 0 1,88-53-1,-35 35 1,-1-17 0,72 17-1,-1 1 1,36 17 0,-53-53 15,-53 53-16,-18-18 1,35-35 0,106 35-1,-158 18-15,88-53 32,-53 18-17,-53 18 1,17-19-1,1 19 1,-1 17-16,18-36 16,-52 19-1,34-1 1,-34 0 0,34-52-1,1 35 16,17-18-31,18 17 32,-18-17-17,0 1 1,36-72 0,-107 106-1,18-52 1,1 17-1,-19 53 1,1-18 0,0 1-1,-18-1 1,17-17 0,-17 0-1,18 35 16,0-36 1,-18 19-32,35-1 15,-18-17 1,-17 17 421,18 0-421,0-17 0,-1 0-16,-17 0 125,0 17-47,0-17-63,0 17-15,0-17 16,0 17 0,0 0 15,0 1-15,0-36-1,0-18 1,0 36-1,0 0 1,0 0 0,0 17-1,0 0 1,0-17 0,0 0-1,0-18 16,0 17 1,0 1-32,-17-18 15,-19-53 17,36 89-17,0-18 1,0 17-16,0 0 15,-17-52 1,-1 17 0,18-18-1,0 18 1,-17 0 0,17-17-1,-18 35 1,18-1-1,0 19 1,0-36 0,0 17 15,-18-16-15,18 16 15,0 19-16,0-19 1,0 19 0,0-1 15,0-35-31,0 18 16,0-18-1,-17 18 1,17-1-1,0-17 1,-18 18 15,18 18-31,0-1 0,0-17 32,0 17-1,0 0-16,-18 1-15,1-1 16,-1 0 0,0-34-1,1-1 1,-18 17 0,-1 19-1,36-1 1,-17 0-1,-1-17 1,0 18 0,1-1-16,-1 0 31,0-17-15,-35-53-1,18 70 1,-53-52-1,35 52 1,18-17 0,-18-1-1,18 1 1,-18 17 0,0 18-1,-18-70 1,1 35 15,52 17-15,-35-17-1,-17 17-15,17 0 32,35 18-17,-17-17 1,-53-36-1,17 35 1,36 1 0,-36-36-1,54 17 1,-19 1 15,-17 0-15,-17 0-1,52 35-15,-17-18 438,0-17-422,17 17-1,0 0-15,1-87 16,17 69-1,0 19 1,0-36-16,-36-88 31,36 35-15,0-71 0,0 19-1,0 105 1,0-194-1,-17 159 1,17 52 0,-18-17-1,0-17 1,18 35 15,-17 17-15,17-17 15,-18 17-15,-17 0-1,17 18 1,18-17 0,-17-19-1,-36 36 63</inkml:trace>
  <inkml:trace contextRef="#ctx0" brushRef="#br0" timeOffset="68310.12">14799 7038 0,'-35'0'47,"-1"0"-32,19 0-15,17-18 63,0 1-63,0-1 15,-18-17-15,-17-1 63,35-16-47,-53-72-1,35-17-15,18 88 0,0-88 16,0-35-1,0-318 1,0 300 0,0 17-1,0-17 1,0-17 0,36 34-1,17 107 16,-1 17-15,-16 17 0,-19 1-16,19 35 15,122-88 1,-140 70 0,0 18-1,35 0 1,105 0-1,36 0 1,-70 0 0,123 0-1,-53 0 1,-18 0 0,-17 0-1,35 18 16,18 0-15,-195-18-16,19 0 31,34 35-15,-17-18 0,0 1-1,-18-18 1,89 18-1,-36-18 1,35 0 0,36 53-1,0-36 1,35 1 15,-106 0-15,36-1-1,-107-17 1,1 0 0,35 0-1,-18 0 1,53 0 0,177 0-1,-18 0 1,0 0-1,17 0 1,-105 0 0,-18 0-1,-70 0 1,17 0 0,-18-17-1,1 17 1,-53 0-1,52 0 17,142-18-17,-71 0 1,-53 1 0,-17 17-1,-36-18 1</inkml:trace>
  <inkml:trace contextRef="#ctx0" brushRef="#br0" timeOffset="81817.47">18486 3316 0,'-18'0'15,"-35"18"1,18-18-16,-36 17 31,18-17-31,-53 0 16,18 18-1,0 35 1,35-35 0,-35 52-1,17-17 1,-17-18-1,18 36 1,17-1 0,-18 1-1,36 35 1,17 88 0,18-71-1,0-34 1,-17 52 15,17-53-15,0 0-1,0 71 1,0-36 0,17-35-1,18-35 1,-17-35-1,17 35 1,18 0 0,-17 0-1,52 0 1,123 35 0,1-35-1,-106-36 1,247 36 15,-124-35-31,265 53 16,-88-19-16,-195-34 31,-17 0-15,-35-18-1,53 0 1,123 0-1,53 0 1,35 0 0,-35 0-1,-141 0 1,-176 0 0,-1 0-1,19-36 1,87-16-1,-141 52 1,53-71 0,1 18 15,-36-17-15,17-19-1,-17 36 1,0-52-1,18 34 1,-71-35 0,17 0-1,-17 53 1,0-88 0,0 124-1,0-19 1,0-34-1,0 35 17,0-18-32,0-18 15,0-17 1,0 17 15,-17 1-15,-1 17-1,0 18 1,18 17 0,-17-17-1,-36-18 1,17 17 0,1-16-1,0 16 1,17 19-1,-70-54 1,17 18 0,19 18-1,16 17 17,19 18-17,-89-53 1,70 36-1,-34 17 1,-36-18 0,0 0-1,18 18 1,53 0 0,-89-17-1,54 17 1,17 0-1,-35-18-15,-36 18 32,71 0-32,-70 0 15,17 0 17,18-18-17,-18 1 1,18 17-1,0-18 1,17 18 0,-35 0-1,18 0 1,0 0 0,-53-17-1,123 17 1,-53 0-1,1-18 1,-1 18 0,-70 0-1,88-18 17,-53 1-17,54-1 1,-54 18-1,53 0 1,0-18 0,-18 18-1,36 0 1,-35 0 0,-1 0-1,-70-53 1,70 53 15,54 0-15,-54 0-16,1 0 15,17 0 1,-53 0 15,53 0-15,0 0-1,-18 0 1,-17 0 0,53 0-1,0 0 1,-1 0 0,1 0-1,-18 0 1,-35 0-1,35 0 1,35 0 15,1 0 63</inkml:trace>
  <inkml:trace contextRef="#ctx0" brushRef="#br0" timeOffset="85119.65">13988 12277 0,'-53'-36'31,"35"19"-31,-123-1 16,-71-35 0,71 18-1,-123 0 1,-371-195-1,423 213 1,-211-36 15,246 53-31,-158 0 16,53 0 0,105 0-1,54 0 1,-230 0-1,53 0 1,-17 53 0,52 0-1,71-18 1,53-17 0,18 34-1,-1 37 1,-35-1-1,36 18 1,70-53 0,35-18-1,-35 141 17,53-70-17,0 35 1,53 53-1,0-53 1,106 53 0,106 36-1,-1 34 1,-17-105 0,-88-18-1,70-17 16,-176-107-15,194-17 0,-70 0-1,211 0 1,0 0 0,-212 0-1,283 0 1,-265 0-1,-18-53 1,-35-53 0,36 1-1,105-19 1,18-35 0,70 54-1,-17-89 1,-159 52-1,-88-34 1,-106 158 0,0-70-1,0 0 1,0 35 15,0 18-15,0 17-1,0-17 1,-36-18 0,-17 0-1,18-17 1,0 17 0,0 0-1,-18 0 1,17 17-1,-16-16 1,-19-19 15,53 36-15,1-1 0,-54-34-1,18 52 1,36 1-1,-19-1 1,1 0 0</inkml:trace>
  <inkml:trace contextRef="#ctx0" brushRef="#br0" timeOffset="108767.75">15522 318 0,'0'35'62,"0"35"-62,0 71 16,0 1-16,0-37 15,53 548 1,-35-371 0,17-176-1,-35-88 110</inkml:trace>
  <inkml:trace contextRef="#ctx0" brushRef="#br0" timeOffset="110058.56">15540 512 0,'0'-18'31,"35"0"31,0 18-46,-17 0-16,35 0 16,0 0-1,88 0 1,0 36 0,71-1-1,-142-18-15,1 36 16,-36 0-1,0 53 1,-17 194 0,-18-194-1,0 35 1,-35-88 0,-212 35-1,141-88 16,53 0-31,35 0 79,18-18-79,53-35 15,36-52 1,34 87-16,89 18 15,-54 0 1,-69 18 0,-1 87-1,-35-69 1,-18 17 0,-35 35-1,0 0 16,0 88-15,0-52 0,-35-18-1,-36-71-15,-17-17 32,-88-1-17,87-17 1,-34 0-1,-36 0 1,124 0 0,17 0 15,-35-53-15,18 0-1,-53 53 16,35-35-31,35 35 47,1 0-31,-1-53 0,0-70-16</inkml:trace>
  <inkml:trace contextRef="#ctx0" brushRef="#br0" timeOffset="111123.56">17268 1482 0,'0'17'63,"0"19"-48,0-19-15,0 124 16,53-17-1,-35 140 1,35-105 0,-53-106-1,-18-53 95,18-53-110</inkml:trace>
  <inkml:trace contextRef="#ctx0" brushRef="#br0" timeOffset="111501.93">17304 1182 0,'0'-35'94</inkml:trace>
  <inkml:trace contextRef="#ctx0" brushRef="#br0" timeOffset="112585.57">17709 1535 0,'18'35'0,"0"18"0,-1-36 16,19 19-1,-19-19-15,1 1 32,17 17-17,18 106 1,35 53-1,-70-105-15,35 105 16,-53-141 0,0-18-1,0-18 1,0-69 46,-18-125-46,18-17 0,0 0-1,0 88 1,0 0 0,71 1-1,-54 105 1,36 0-1,-17 0 1,34 0 0,-52 17-1,-1 1 17,54 105-17,-36 1-15,-17 70 16,-18-106-1,18-53 1,-1-17 93,36 52-109</inkml:trace>
  <inkml:trace contextRef="#ctx0" brushRef="#br0" timeOffset="113838.3">18997 1570 0,'-18'-18'94,"1"18"-94,-1 0 15,-17 0 1,0 0 0,17 0-1,0 0-15,-35 0 16,53 36-1,-88 52 1,53-35 0,-18 17-1,53-35 1,0-17 15,0 88-15,35-53-1,-17 0 1,-18-36 0,35 1-1,-17 0 1,-1-18 0,19 0-1,34 0 1,-34-141-1,-19 88 1,-17 0 15,0-106-15,0 36 15,0 70-31,18 35 16,0 18 156,-1 71-157,36-19 1,-35 90-16,52-19 16,1-35-1,17 159-15,53-123 16,-106-71-1,-17-36 1,0-17 31,-18-53-31,0 36-1,0-1 1,0 0-16</inkml:trace>
  <inkml:trace contextRef="#ctx0" brushRef="#br0" timeOffset="114680.43">19368 1623 0,'17'0'0,"18"0"47,18 0-16,-35 17-15,17 19-16,36 17 15,17 17 1,71 159 0,-89-140-1,-70-72 1,-17-17 93,17-17-93,0-19-16,-18-17 0,0 18 15,18 18 1,-17-36 0,17 17-1,0-87 1,0 17 0,88-35-1,53 53 1,0 88-1,-106 0 1,-17 0 15</inkml:trace>
  <inkml:trace contextRef="#ctx0" brushRef="#br0" timeOffset="115737.6">20267 1288 0,'0'17'62,"0"1"-46,0 0-16,0 87 15,35-16 1,89 193-16,-54-141 31,-34-106-15,-19-35 15,-17-17-15,71-125-1,-36 90 1,-17 52-16,-1-18 16,36-35-1,-53 18 1,0-1 15,0 19-15,0-1-1,0-35 1,0 36 0,0-19 15,36 36 63,-36 53-79,0 53-15,17-18 16,71 36-16,-70 17 0,35 88 16,-18-88 15,-35-123-16,0 17 1,0-17 15,0-1-15,0 1 0,0 17-1,0-17 1,-53 0 15,0-18-31,-105 0 16,17 0-1,123 0 1,0 0 46,18-18-46</inkml:trace>
  <inkml:trace contextRef="#ctx0" brushRef="#br0" timeOffset="116678.64">22807 1446 0,'-35'0'109,"-18"0"-93,0 0-16,0 0 16,-18 18-16,19 0 15,-1 17 1,35 18-1,18 70 1,0-87-16,0 34 31,0 1-15,0-36 0,0 36-1,0-19 1,18-16-1,35-1 1,35 0 0,71-17-1,-36 52 1,0-70 0,36 0-1,18-17 1,-142-36-1,-35 35 79</inkml:trace>
  <inkml:trace contextRef="#ctx0" brushRef="#br0" timeOffset="117315.62">23618 829 0,'18'0'15,"17"212"1,-17-124-16,-18-18 15,53 142 1,-53-88 0,18 52-1,17-88 1,-35 36-16,0-71 31,17 88-15,1-53-16,0-35 15,-18-71 64,53-35-79,-18-70 15</inkml:trace>
  <inkml:trace contextRef="#ctx0" brushRef="#br0" timeOffset="118543.9">24853 1605 0,'-17'-17'0,"-1"-1"31,0-17-15,1 17 31,-1 18-32,0 0 1,-35 0-16,18 0 15,-124-18 1,107 1 0,-1 17-1,35 0 1,18 70 0,0 107-1,0-89 1,0-71-16,0 36 15,0 36 1,18-72 15,-1 1-31,36 35 32,-35-36-17,-1-17 1,213 0-1,-177 0 1,-18 0 0,-17 0 15,-18-35-15,0-106-1,0 18 1,0 70-1,0-71 1,0 89 0,0 17-1,52 54 126,-52 34-125,0 1-16,53-18 15,-35 35 1,-18-71-16,18 1 15,-18 0 1,17 35 15,19-1-15,-19-52-16,36 18 0,18-18 47,-18 0-47,17 0 15,-70-18 17</inkml:trace>
  <inkml:trace contextRef="#ctx0" brushRef="#br0" timeOffset="119588.36">26088 1182 0,'0'17'63,"-35"-17"-47,-36 18-1,18 0-15,18-1 16,-71 19-1,88-1 1,-17 35 0,0 1-1,35-53 1,0-1 0,0 1-1,0 17 1,18 1-1,17-1-15,88-35 32,1 0-17,-18 0 1,-54 17 15,-34 1-15,123 35-1,-123-18-15,17-35 16,0 18 0,-35 0 46,-17-18-46,-36 35-1,0 18-15,-71 35 16,-87-18 15,140-70-31,18 0 0,-35 0 16,18 0 0,52 0-16,0 36 93,36-36-30,35 0-63,-18 0 15</inkml:trace>
  <inkml:trace contextRef="#ctx0" brushRef="#br0" timeOffset="120659.73">27464 1288 0,'-53'0'32,"18"0"-17,-36 0 1,36 0-16,-142 0 15,107 0 1,52 0 0,1 53-1,17-18 1,0 18 15,0 0-15,0-18-1,17 18 1,1-18 0,70-35-1,0 0 1,36 0 0,-54 18-1,-17-1 1,-18 36-1,1-35-15,-1 17 16,18 1 15,35 16-15,-70-34 0,-18 17-1,0-17 16,-18 17-15,-53-35 0,-52 0-1,-89 0 1,107 18 0,16-18-1</inkml:trace>
  <inkml:trace contextRef="#ctx0" brushRef="#br0" timeOffset="121631.71">27658 970 0,'0'-18'0,"17"18"31,19 36-31,-1-19 16,0 36-1,1-17 1,-1-1 0,18 35-1,-53-52 1,0 0 93,0-36-46,0-52-63,0 52 15,0 0-15,0 1 32</inkml:trace>
  <inkml:trace contextRef="#ctx0" brushRef="#br0" timeOffset="123488.69">28011 1129 0,'0'-18'188,"0"-35"-188,0-53 15,0 18 1,0 71-1,35-72 1,-18 89 78,1 0-32,0 0-46,35 18-16,-18 0 16,0-1-1,-35 1 1,18-18-16,17 53 15,-17-53 1,70 70 0,35 36-1,-105-70 1,0 34 0,-18-17-1,0 0 1,0-18 15,0-17 0,0 0-15</inkml:trace>
  <inkml:trace contextRef="#ctx0" brushRef="#br0" timeOffset="128277.7">14676 8608 0</inkml:trace>
  <inkml:trace contextRef="#ctx0" brushRef="#br0" timeOffset="128583.52">14534 8308 0</inkml:trace>
  <inkml:trace contextRef="#ctx0" brushRef="#br0" timeOffset="128863.99">14693 8096 0</inkml:trace>
  <inkml:trace contextRef="#ctx0" brushRef="#br0" timeOffset="129231.9">14975 8043 0</inkml:trace>
  <inkml:trace contextRef="#ctx0" brushRef="#br0" timeOffset="129510.28">15099 8643 0</inkml:trace>
  <inkml:trace contextRef="#ctx0" brushRef="#br0" timeOffset="129725.53">15205 8819 0</inkml:trace>
  <inkml:trace contextRef="#ctx0" brushRef="#br0" timeOffset="129975.58">15416 8537 0</inkml:trace>
  <inkml:trace contextRef="#ctx0" brushRef="#br0" timeOffset="131189.97">15593 8008 0,'0'18'63,"53"-18"-48,-18-18-15,18 0 16,335-34 0,194-125-1,18 71 1,-283 71 0,-281 35 15</inkml:trace>
  <inkml:trace contextRef="#ctx0" brushRef="#br0" timeOffset="132189.73">15734 7743 0,'-18'0'46,"1"36"-30,-1-1-16,0-35 31,-35 18-31,36-1 16,-18 19 0,-1-1 15,-17 35-16,36-34 1,-1-19 0,36-17 124,35 0-140,0 36 16,88 17 0,53-1-16,229 19 15,-53-36 1,-193-35 15</inkml:trace>
  <inkml:trace contextRef="#ctx0" brushRef="#br0" timeOffset="135569.49">17992 7355 0,'0'53'125,"0"0"-109,0-17-16,0-1 15,0 18 1,0-18-1,17 53 1,36-35 47,-35-35-48,0-1 1,-1-17 31,-17-35-32,53 0-15,-18-18 32,36 53-17,-36-18 1,-17 1-16,17-1 31,-17 0-15,-18-17-1,0 17 1,0 1 0,0-1-1,0-17 1,17 35 124,36 18-124,-35 17 0,0 0-16,-18 18 31,70 106-15,-35-18-1,-17-106 1,17 71-1,1-71 1,52-35 0,-71 0-1,-17-17 1,0-36 0,0-35-1</inkml:trace>
  <inkml:trace contextRef="#ctx0" brushRef="#br0" timeOffset="136567.6">18732 7514 0,'18'0'79,"0"0"-64,35 0-15,-18 18 16,0 35-1,1 17 1,-19 18 0,-17 1-1,0-72 17,0 19-17,0-54 110,0-17-125,0-71 16,0 35-16,0 1 15,0 17-15,18 18 16,17-18 0,-17 35-1,17 36 48,-17-1-48,17 19-15,18 52 32,17 35-17,-52-52 1,-18-54 0,18 1-1,-18 0 1,35 35-1,-35-106 79</inkml:trace>
  <inkml:trace contextRef="#ctx0" brushRef="#br0" timeOffset="137415.22">19526 7302 0,'18'0'125,"-36"18"-94,1 17-31,-1-17 16,0 0-16,18-1 16,0 36-1,0-35-15,0 88 32,0-89-17,0 54 1,0-53-1,0 34 48,18-16-47,0-19-16,-1 1 15,19 17 1,-19-35-16,124 18 15,-17-18 1,-89 0 0,18 0-1,0 0 17,-124-53 77,54 18-109</inkml:trace>
  <inkml:trace contextRef="#ctx0" brushRef="#br0" timeOffset="138043.59">19844 7302 0,'0'-17'63,"-18"-54"-63,18 54 15,0-36-15,0 35 16,0 36 47,0 17-48,18 0-15,-1 1 16,-17 52-1,36 18 1,17 17-16,-1 36 16,19 70-1,-18 36 1,-35-89 0,-1-158-1,-17-36 95</inkml:trace>
  <inkml:trace contextRef="#ctx0" brushRef="#br0" timeOffset="139343.99">20267 7355 0,'-18'-17'47,"-17"17"-16,18 17-31,17 1 16,-18-18-16,0 18 63,18 35-48,0-36-15,0 19 16,0 34-1,0 18 1,0-52 0,0-19-16,0 1 15,0 35 1,0 17 0,18-52-1,0 0 1,17-18 31,18 0-32,-36-53 1,-17 35 0,0-53 15,0 19-31,18-1 31,-18 35-15,0 0-1,0-17 1,0 17-16,0 1 16,0-107-1,0 107 1,18 17 124,-1 0-124,1 88-16,0-53 16,34 53-16,-52-35 0,36 18 31,-1-1-15,0-34-1,1-19 1,-1 19-1,35-36 1,-17 0 0,-35 0 15,0 0-15,-1 0 15,-17-18-16</inkml:trace>
  <inkml:trace contextRef="#ctx0" brushRef="#br0" timeOffset="140347.84">21043 7144 0,'0'17'109,"-17"1"-93,-36 17-16,0-17 15,35 0 1,0-1-16,1 1 15,17 17 17,0-17-32,0 35 15,0-36-15,0 19 16,0 17 0,0-1-1,0-34 1,0 0 31,106-18-16,52 0-15,1 0-1,-88 17 1,-54 1-1,1 17 32,0-17-31,-18 0 0,0 17-16,0-18 15,-18 36 1,-17-53-1,-36 0-15,-70 0 16,53 0 15</inkml:trace>
  <inkml:trace contextRef="#ctx0" brushRef="#br0" timeOffset="141345.57">21643 7355 0,'0'-70'47,"0"35"-31,0 17-16,0-53 0,0 36 16,0 53 77,-18 35-77,1-36 0,-1 36-16,0-35 31,18-1-16,0 1 1,0 17 0,-17 1-1,17-19 1,0 1 0,0 0 15,0-1-16,17-17 1,54 18 15,-53 0 1,-1 52-17,1-52 1,-18 17-1,17-17 1,19 52-16,-19-17 31,19 0-15,-36-35 46,-36-1-62,1-17 16,-71 36-16,-88-19 31,124-17-15,87 0 31,19 0-32,34-17-15</inkml:trace>
  <inkml:trace contextRef="#ctx0" brushRef="#br0" timeOffset="141993.57">22013 7285 0,'0'0'0,"18"0"15,17 0 1,-17 17-16,17 72 31,-17-1-31,-18-53 32,0-17-1,0-1-16,0 19 1,17-1 0</inkml:trace>
  <inkml:trace contextRef="#ctx0" brushRef="#br0" timeOffset="142345.59">22154 6879 0</inkml:trace>
  <inkml:trace contextRef="#ctx0" brushRef="#br0" timeOffset="142979.66">22507 6950 0,'-17'17'47,"17"19"-32,17 17 1,18 35-16,89 159 15,-71-159 17,-53-53-32,0-17 15,0-36 204</inkml:trace>
  <inkml:trace contextRef="#ctx0" brushRef="#br0" timeOffset="143815.65">22578 7038 0,'0'-18'78,"0"-35"-78,88 18 0,-35 17 16,0-17 0,70 18-1,-87-1 1,-1 18 46,18 35-46,-36 0 0,-17-17-16,18 17 15,-18-17 1</inkml:trace>
  <inkml:trace contextRef="#ctx0" brushRef="#br0" timeOffset="144640.09">22313 7320 0,'0'0'0,"18"0"16,17 0 125,-17 0-141,-1 0 15,1 0-15,0 0 16,-18 18 0,35-18 15,0 0-16,0 0 1,18 0 0,-17 0-1,-1 0 1,36 0 0,17 0-1,-71 0 63</inkml:trace>
  <inkml:trace contextRef="#ctx0" brushRef="#br0" timeOffset="145163.46">23283 7426 0,'18'18'79,"-18"17"-64,18 0-15,-1-17 16,-17-1-1,0 19 32,0-19-31,0 1 0,0 0-1,0-36 48,0-17-63,0 17 15,0 0 1</inkml:trace>
  <inkml:trace contextRef="#ctx0" brushRef="#br0" timeOffset="145538.47">23336 7302 0</inkml:trace>
  <inkml:trace contextRef="#ctx0" brushRef="#br0" timeOffset="146759.46">24024 7373 0,'-35'0'47,"17"0"-31,-17 0 31,35 18-32,-35-1 1,17 54 0,18-53-16,-35 34 15,17-34 16,18 17 1,0-17-17,18 17 1,35 1 0,-36-36-1,19 0 1,-1 0-1,-17 0 32,-1-18-31,18-88 0,-17 53-16,-18 0 15,0 18 1,0 0-1,0-1 1,18 19 93,17 17-77,0 0-32,1 35 15,-1 71 1,-35-53 0,17-18-16,1-17 78,0-18-78,17 0 15,-17 0-15,17 0 16,-17 0 46,-18-36-30,0 1-32,0 0 15</inkml:trace>
  <inkml:trace contextRef="#ctx0" brushRef="#br0" timeOffset="148013.73">24342 6985 0,'17'0'31,"1"0"-31,0 53 16,-18-35-16,17 17 15,19 18 1,-36-18-16,0-17 15,17 52 1,18 1 15,-35-36-31,36 71 16,-19-88 15,-17-36 47,0-17-78,0-36 16,0 53-16,0-17 16,0 17-1,0 1 16,0-18-15,71-18 0,-18 53-16,106 0 31,105 17-15,-176 36-1,-88-35 16,0-1-31,0 19 16,-17 34 0,-36-52-1,0-18 1,18 18 0,-1 17-1,19-35 16,-19 0 48,1 18-79,-71 34 15,36-52-15,17 36 16,35-36-1,1 0 157,-1-71-172</inkml:trace>
  <inkml:trace contextRef="#ctx0" brushRef="#br0" timeOffset="148548.57">25294 6720 0,'0'18'47,"0"53"-47,18-1 15,17-17 1,-17 88-16,17 36 16,-35-107-1,18-35 1</inkml:trace>
  <inkml:trace contextRef="#ctx0" brushRef="#br0" timeOffset="149521.79">25541 7214 0,'18'0'78,"-1"0"-62,1 0 0,0 0-1,-18-17 1,0-1 15,0 0-31,0-35 16,0 36 93,0-1-93,0 71 77,0-18-93,0 18 16,0-35-16,0 17 16,0-17-1,0 17 32,0 18-16,0 18-15,0-54 0,0 1-1,0 0 1,17-1 0,1 1-16,70-18 15,18 0 1,106 0-1,-177-18 1</inkml:trace>
  <inkml:trace contextRef="#ctx0" brushRef="#br0" timeOffset="150603.6">25612 7108 0,'17'-52'63,"1"16"-63,0 36 15,-1 0 1,1 0 15,17 0-31,-17 0 16,-1 18 0,1 0 15,0-1 0,-1 1 0,1 17-15,-18-17 31,0 17-47,0-17 15,-53-1 1,0-17 0,36 18-16,-1-18 93,0 0 32</inkml:trace>
  <inkml:trace contextRef="#ctx0" brushRef="#br0" timeOffset="155617.87">24994 3422 0,'-17'0'78,"-1"53"-62,0 35 0,-17 36-1,-124 122-15,36 1 16,105-211-1,-88 122 17,106-52-17,0-18 1,0-70 0,0-36 62</inkml:trace>
  <inkml:trace contextRef="#ctx0" brushRef="#br0" timeOffset="156337.38">24994 3563 0,'18'-18'31,"0"18"-31,52 71 16,-35 0-16,36 34 15,17 19-15,141 176 16,-193-265 15,17 18-15</inkml:trace>
  <inkml:trace contextRef="#ctx0" brushRef="#br0" timeOffset="157174.44">24783 3986 0,'35'0'63,"18"0"-48,17 0-15,36 0 16,88 0-16,-141 0 31,0 18-15,-18-18 0,-17 0-1,17 0 1</inkml:trace>
  <inkml:trace contextRef="#ctx0" brushRef="#br0" timeOffset="158888.4">13988 13829 0,'0'18'62,"0"17"-62,0 35 16,0 19 0,0-37-16,0 37 15,0-19-15,0 107 16,17-72 0,-17-69-1</inkml:trace>
  <inkml:trace contextRef="#ctx0" brushRef="#br0" timeOffset="160741.49">13988 13882 0,'0'-18'63,"35"18"-32,18 0-31,-18 0 16,53 0-1,-70 0-15,17 0 16,-17 0-1,35 0 1,17 53 0,-17 71-1,-35-89 1,17 0 0,-35-17 46,-35 17-46,-36-17-1,-17-18 1,-18 35 0,-35-17-1,88-18-15,18 0 16,17 0 62,1 0-62,-1 0-16,53 0 140,36 0-124,-18 0-16,0 0 0,-18 0 15,0 0-15,36 0 32,-53 0-17,52 17 1,-35 1 0,-17 17-1,35 18 1,-35-35-1,17-18 1,-18 17 0,1 1 15,0 0-15,-18-1-1,17 19-15,-17-19 47,0 1-16,0-1-15,0 36 0,0-35-1,0 0 1,-35 17-1,0-17 1,-18-18 0,18 0 15,17 17-31,-35-17 31,18 0-31,-53 0 16,70 0-1,-17 0-15,17 0 47,0 0-47,-17 0 16,0 0 0,17 0-1,-17 0 1,17 0 15,1 0-15,-1 0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4E12-7130-44C4-A545-18013BAA74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FC2B9A-9F5C-4E39-B1DD-5DE0F9297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034BBB-B1C7-4CB7-9B09-043B9BA14591}"/>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5" name="Footer Placeholder 4">
            <a:extLst>
              <a:ext uri="{FF2B5EF4-FFF2-40B4-BE49-F238E27FC236}">
                <a16:creationId xmlns:a16="http://schemas.microsoft.com/office/drawing/2014/main" id="{563E5267-E955-4834-86A1-D9D2A9513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E01F20-1F67-49E6-B051-F99717C69C23}"/>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83166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472-B17A-485C-A730-063BADC9E6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13E0B4-8941-469F-9A30-60FC8AAED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94C961-B632-4EB5-92FB-3AF0D62338CD}"/>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5" name="Footer Placeholder 4">
            <a:extLst>
              <a:ext uri="{FF2B5EF4-FFF2-40B4-BE49-F238E27FC236}">
                <a16:creationId xmlns:a16="http://schemas.microsoft.com/office/drawing/2014/main" id="{CED6E63C-8B49-4ECF-A6BE-41795F343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A9B9F5-1D95-4418-9C9B-FA7037A8C5A5}"/>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149088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78C6D-D5D2-468D-98B7-96CB448D06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04CDA4-2918-4C50-A419-28359EBF4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1A7E9-5BD5-4642-A9A7-C306876E6BA9}"/>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5" name="Footer Placeholder 4">
            <a:extLst>
              <a:ext uri="{FF2B5EF4-FFF2-40B4-BE49-F238E27FC236}">
                <a16:creationId xmlns:a16="http://schemas.microsoft.com/office/drawing/2014/main" id="{B57FA23D-7AB2-4747-918C-DEA2D156D9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D82826-8A1E-4463-BA35-B6FEF6CE006C}"/>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285205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F29D-347A-480E-A217-AF50164D93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8C6606-ED15-46BD-A113-D3E97F98FF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76527-3409-4728-9612-7DA766E76DA9}"/>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5" name="Footer Placeholder 4">
            <a:extLst>
              <a:ext uri="{FF2B5EF4-FFF2-40B4-BE49-F238E27FC236}">
                <a16:creationId xmlns:a16="http://schemas.microsoft.com/office/drawing/2014/main" id="{8A65E8EC-25B8-4B12-B75E-50A6A84FC6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B4CA70-9DDB-4093-AFEF-3D099D118F06}"/>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304466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B87D-F62E-4536-93D2-9ECCC29BB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76CB66-7880-42C7-92C3-3C65B1BFD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551FF8-0F29-481D-A663-1D6A0A117C39}"/>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5" name="Footer Placeholder 4">
            <a:extLst>
              <a:ext uri="{FF2B5EF4-FFF2-40B4-BE49-F238E27FC236}">
                <a16:creationId xmlns:a16="http://schemas.microsoft.com/office/drawing/2014/main" id="{699D942C-D6E6-487D-8770-8A812F1D2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535D4-AFCA-456D-83AD-DAFC319223DC}"/>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356715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8979-849D-48BC-947A-FD94C2FF51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F37604-EC47-4286-B2C6-1EA80C5CE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CDDBDC-93C6-496F-9000-D738CEA24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FA81BD-8458-4D5D-B57C-2BDD8E14A06F}"/>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6" name="Footer Placeholder 5">
            <a:extLst>
              <a:ext uri="{FF2B5EF4-FFF2-40B4-BE49-F238E27FC236}">
                <a16:creationId xmlns:a16="http://schemas.microsoft.com/office/drawing/2014/main" id="{701426D3-2553-438E-BA9B-4F99155DB3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344341-4B74-4035-991A-BA06957492C2}"/>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142919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D9E9-794F-45C8-9501-B902764D9D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12F99E-2CCE-4F35-8065-42B1BEFA6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803B67-83CD-4DA7-A00F-1CC118B022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1172BF-AE7E-4C27-9A83-7279F5A69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526280-785A-403E-A4D0-4EE6228E8A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AF329F-70FA-4222-A9BB-E30000A6D6C1}"/>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8" name="Footer Placeholder 7">
            <a:extLst>
              <a:ext uri="{FF2B5EF4-FFF2-40B4-BE49-F238E27FC236}">
                <a16:creationId xmlns:a16="http://schemas.microsoft.com/office/drawing/2014/main" id="{85E783E3-9E23-444B-BCAB-E4A4842919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B5B316-8F13-4499-8E13-B6C5061C9CBE}"/>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123869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D288-0520-41AB-84BA-BC88BB6824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D899A9-27ED-43BC-B1C9-503E252340F3}"/>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4" name="Footer Placeholder 3">
            <a:extLst>
              <a:ext uri="{FF2B5EF4-FFF2-40B4-BE49-F238E27FC236}">
                <a16:creationId xmlns:a16="http://schemas.microsoft.com/office/drawing/2014/main" id="{83C6B172-CEAD-4ED5-9197-DB2EEC23A6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6C8BDB-1994-40A0-AC4E-4F6BBFB2B93A}"/>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89300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F4DA7-3560-469B-872E-FBEF709EF7D6}"/>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3" name="Footer Placeholder 2">
            <a:extLst>
              <a:ext uri="{FF2B5EF4-FFF2-40B4-BE49-F238E27FC236}">
                <a16:creationId xmlns:a16="http://schemas.microsoft.com/office/drawing/2014/main" id="{9D66E2C1-3F49-4CBB-B158-AB204E1594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0AF7FC-1AF7-47DB-92E6-0634F6F669F1}"/>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347195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EBC1-802A-44FA-A350-DE65127AA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830925-7D1B-43B1-BB70-641E5C623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D3087A-738B-42E9-B55D-53CC06C72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EA051-0CD8-4EA2-82A0-6E770B025BE6}"/>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6" name="Footer Placeholder 5">
            <a:extLst>
              <a:ext uri="{FF2B5EF4-FFF2-40B4-BE49-F238E27FC236}">
                <a16:creationId xmlns:a16="http://schemas.microsoft.com/office/drawing/2014/main" id="{6A83823E-AF01-4824-A7CE-6F3BF7AD2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7C6317-C77D-4D08-97F2-C7ECA2B5E01A}"/>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44996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887B-73C1-4C4E-BFDE-E8F571625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53F442-8CF4-42F8-8A50-744D786A71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35E1BC-3DE4-4DB1-8BA0-830B1A09C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379B3-ABB4-43AF-B893-9C1839038559}"/>
              </a:ext>
            </a:extLst>
          </p:cNvPr>
          <p:cNvSpPr>
            <a:spLocks noGrp="1"/>
          </p:cNvSpPr>
          <p:nvPr>
            <p:ph type="dt" sz="half" idx="10"/>
          </p:nvPr>
        </p:nvSpPr>
        <p:spPr/>
        <p:txBody>
          <a:bodyPr/>
          <a:lstStyle/>
          <a:p>
            <a:fld id="{54145456-3F9E-48AD-B653-2F43F4CF0AC0}" type="datetimeFigureOut">
              <a:rPr lang="en-IN" smtClean="0"/>
              <a:t>08-02-2022</a:t>
            </a:fld>
            <a:endParaRPr lang="en-IN"/>
          </a:p>
        </p:txBody>
      </p:sp>
      <p:sp>
        <p:nvSpPr>
          <p:cNvPr id="6" name="Footer Placeholder 5">
            <a:extLst>
              <a:ext uri="{FF2B5EF4-FFF2-40B4-BE49-F238E27FC236}">
                <a16:creationId xmlns:a16="http://schemas.microsoft.com/office/drawing/2014/main" id="{9AC97074-C32E-4B69-B4F0-28E97DFC39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59C88F-F5A4-4E74-9A39-240667E60A7E}"/>
              </a:ext>
            </a:extLst>
          </p:cNvPr>
          <p:cNvSpPr>
            <a:spLocks noGrp="1"/>
          </p:cNvSpPr>
          <p:nvPr>
            <p:ph type="sldNum" sz="quarter" idx="12"/>
          </p:nvPr>
        </p:nvSpPr>
        <p:spPr/>
        <p:txBody>
          <a:bodyPr/>
          <a:lstStyle/>
          <a:p>
            <a:fld id="{3E3717D9-623A-4F1F-9DEE-7E55B2199962}" type="slidenum">
              <a:rPr lang="en-IN" smtClean="0"/>
              <a:t>‹#›</a:t>
            </a:fld>
            <a:endParaRPr lang="en-IN"/>
          </a:p>
        </p:txBody>
      </p:sp>
    </p:spTree>
    <p:extLst>
      <p:ext uri="{BB962C8B-B14F-4D97-AF65-F5344CB8AC3E}">
        <p14:creationId xmlns:p14="http://schemas.microsoft.com/office/powerpoint/2010/main" val="145888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82A38-8358-4B1F-A730-CF4477BB0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C1A512-943C-4DC0-80CE-3A8E042C0D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E4481-4D90-4D1C-894C-F3BADA0A7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45456-3F9E-48AD-B653-2F43F4CF0AC0}" type="datetimeFigureOut">
              <a:rPr lang="en-IN" smtClean="0"/>
              <a:t>08-02-2022</a:t>
            </a:fld>
            <a:endParaRPr lang="en-IN"/>
          </a:p>
        </p:txBody>
      </p:sp>
      <p:sp>
        <p:nvSpPr>
          <p:cNvPr id="5" name="Footer Placeholder 4">
            <a:extLst>
              <a:ext uri="{FF2B5EF4-FFF2-40B4-BE49-F238E27FC236}">
                <a16:creationId xmlns:a16="http://schemas.microsoft.com/office/drawing/2014/main" id="{7F698D2E-A8FC-4432-9D1D-1D29B6F46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A0BB78-BDEC-425F-A91E-DFE3DB1A5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717D9-623A-4F1F-9DEE-7E55B2199962}" type="slidenum">
              <a:rPr lang="en-IN" smtClean="0"/>
              <a:t>‹#›</a:t>
            </a:fld>
            <a:endParaRPr lang="en-IN"/>
          </a:p>
        </p:txBody>
      </p:sp>
    </p:spTree>
    <p:extLst>
      <p:ext uri="{BB962C8B-B14F-4D97-AF65-F5344CB8AC3E}">
        <p14:creationId xmlns:p14="http://schemas.microsoft.com/office/powerpoint/2010/main" val="1583904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BB3C-E9F3-4677-A390-229DCBAA5AD7}"/>
              </a:ext>
            </a:extLst>
          </p:cNvPr>
          <p:cNvSpPr>
            <a:spLocks noGrp="1"/>
          </p:cNvSpPr>
          <p:nvPr>
            <p:ph type="ctrTitle"/>
          </p:nvPr>
        </p:nvSpPr>
        <p:spPr/>
        <p:txBody>
          <a:bodyPr/>
          <a:lstStyle/>
          <a:p>
            <a:r>
              <a:rPr lang="en-IN" dirty="0"/>
              <a:t>Linear Regression</a:t>
            </a:r>
          </a:p>
        </p:txBody>
      </p:sp>
      <p:sp>
        <p:nvSpPr>
          <p:cNvPr id="3" name="Subtitle 2">
            <a:extLst>
              <a:ext uri="{FF2B5EF4-FFF2-40B4-BE49-F238E27FC236}">
                <a16:creationId xmlns:a16="http://schemas.microsoft.com/office/drawing/2014/main" id="{BFD44CC2-C046-489C-A059-982AF04CBA3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6526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AE22-FCA1-4895-A632-FD3EC7B0792C}"/>
              </a:ext>
            </a:extLst>
          </p:cNvPr>
          <p:cNvSpPr>
            <a:spLocks noGrp="1"/>
          </p:cNvSpPr>
          <p:nvPr>
            <p:ph type="title"/>
          </p:nvPr>
        </p:nvSpPr>
        <p:spPr/>
        <p:txBody>
          <a:bodyPr/>
          <a:lstStyle/>
          <a:p>
            <a:r>
              <a:rPr lang="en-US" dirty="0"/>
              <a:t>Statistical values</a:t>
            </a:r>
            <a:endParaRPr lang="en-IN" dirty="0"/>
          </a:p>
        </p:txBody>
      </p:sp>
      <p:graphicFrame>
        <p:nvGraphicFramePr>
          <p:cNvPr id="7" name="Table 7">
            <a:extLst>
              <a:ext uri="{FF2B5EF4-FFF2-40B4-BE49-F238E27FC236}">
                <a16:creationId xmlns:a16="http://schemas.microsoft.com/office/drawing/2014/main" id="{D974D371-3462-4422-9112-113D28F92925}"/>
              </a:ext>
            </a:extLst>
          </p:cNvPr>
          <p:cNvGraphicFramePr>
            <a:graphicFrameLocks noGrp="1"/>
          </p:cNvGraphicFramePr>
          <p:nvPr>
            <p:ph idx="1"/>
            <p:extLst>
              <p:ext uri="{D42A27DB-BD31-4B8C-83A1-F6EECF244321}">
                <p14:modId xmlns:p14="http://schemas.microsoft.com/office/powerpoint/2010/main" val="3864725106"/>
              </p:ext>
            </p:extLst>
          </p:nvPr>
        </p:nvGraphicFramePr>
        <p:xfrm>
          <a:off x="838200" y="1825625"/>
          <a:ext cx="10515600" cy="35102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273291093"/>
                    </a:ext>
                  </a:extLst>
                </a:gridCol>
                <a:gridCol w="1752600">
                  <a:extLst>
                    <a:ext uri="{9D8B030D-6E8A-4147-A177-3AD203B41FA5}">
                      <a16:colId xmlns:a16="http://schemas.microsoft.com/office/drawing/2014/main" val="51279808"/>
                    </a:ext>
                  </a:extLst>
                </a:gridCol>
                <a:gridCol w="1752600">
                  <a:extLst>
                    <a:ext uri="{9D8B030D-6E8A-4147-A177-3AD203B41FA5}">
                      <a16:colId xmlns:a16="http://schemas.microsoft.com/office/drawing/2014/main" val="462583575"/>
                    </a:ext>
                  </a:extLst>
                </a:gridCol>
                <a:gridCol w="1752600">
                  <a:extLst>
                    <a:ext uri="{9D8B030D-6E8A-4147-A177-3AD203B41FA5}">
                      <a16:colId xmlns:a16="http://schemas.microsoft.com/office/drawing/2014/main" val="705907054"/>
                    </a:ext>
                  </a:extLst>
                </a:gridCol>
                <a:gridCol w="1752600">
                  <a:extLst>
                    <a:ext uri="{9D8B030D-6E8A-4147-A177-3AD203B41FA5}">
                      <a16:colId xmlns:a16="http://schemas.microsoft.com/office/drawing/2014/main" val="2791986325"/>
                    </a:ext>
                  </a:extLst>
                </a:gridCol>
                <a:gridCol w="1752600">
                  <a:extLst>
                    <a:ext uri="{9D8B030D-6E8A-4147-A177-3AD203B41FA5}">
                      <a16:colId xmlns:a16="http://schemas.microsoft.com/office/drawing/2014/main" val="770137640"/>
                    </a:ext>
                  </a:extLst>
                </a:gridCol>
              </a:tblGrid>
              <a:tr h="370840">
                <a:tc>
                  <a:txBody>
                    <a:bodyPr/>
                    <a:lstStyle/>
                    <a:p>
                      <a:r>
                        <a:rPr lang="en-IN" dirty="0"/>
                        <a:t>x</a:t>
                      </a:r>
                    </a:p>
                  </a:txBody>
                  <a:tcPr/>
                </a:tc>
                <a:tc>
                  <a:txBody>
                    <a:bodyPr/>
                    <a:lstStyle/>
                    <a:p>
                      <a:r>
                        <a:rPr lang="en-IN" dirty="0"/>
                        <a:t>Y</a:t>
                      </a:r>
                    </a:p>
                  </a:txBody>
                  <a:tcPr/>
                </a:tc>
                <a:tc>
                  <a:txBody>
                    <a:bodyPr/>
                    <a:lstStyle/>
                    <a:p>
                      <a:r>
                        <a:rPr lang="en-IN" dirty="0"/>
                        <a:t>x-</a:t>
                      </a:r>
                      <a:r>
                        <a:rPr lang="en-IN" dirty="0" err="1"/>
                        <a:t>xbar</a:t>
                      </a:r>
                      <a:endParaRPr lang="en-IN" dirty="0"/>
                    </a:p>
                  </a:txBody>
                  <a:tcPr/>
                </a:tc>
                <a:tc>
                  <a:txBody>
                    <a:bodyPr/>
                    <a:lstStyle/>
                    <a:p>
                      <a:r>
                        <a:rPr lang="en-IN" dirty="0"/>
                        <a:t>y-</a:t>
                      </a:r>
                      <a:r>
                        <a:rPr lang="en-IN" dirty="0" err="1"/>
                        <a:t>ybar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dirty="0" err="1"/>
                        <a:t>xbar</a:t>
                      </a:r>
                      <a:r>
                        <a:rPr lang="en-IN" dirty="0"/>
                        <a:t>)square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dirty="0" err="1"/>
                        <a:t>xbar</a:t>
                      </a:r>
                      <a:r>
                        <a:rPr lang="en-IN" dirty="0"/>
                        <a:t>) (y-</a:t>
                      </a:r>
                      <a:r>
                        <a:rPr lang="en-IN" dirty="0" err="1"/>
                        <a:t>ybar</a:t>
                      </a:r>
                      <a:r>
                        <a:rPr lang="en-I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txBody>
                  <a:tcPr/>
                </a:tc>
                <a:extLst>
                  <a:ext uri="{0D108BD9-81ED-4DB2-BD59-A6C34878D82A}">
                    <a16:rowId xmlns:a16="http://schemas.microsoft.com/office/drawing/2014/main" val="4001400274"/>
                  </a:ext>
                </a:extLst>
              </a:tr>
              <a:tr h="370840">
                <a:tc>
                  <a:txBody>
                    <a:bodyPr/>
                    <a:lstStyle/>
                    <a:p>
                      <a:r>
                        <a:rPr lang="en-IN" dirty="0"/>
                        <a:t>1</a:t>
                      </a:r>
                    </a:p>
                  </a:txBody>
                  <a:tcPr/>
                </a:tc>
                <a:tc>
                  <a:txBody>
                    <a:bodyPr/>
                    <a:lstStyle/>
                    <a:p>
                      <a:r>
                        <a:rPr lang="en-IN" dirty="0"/>
                        <a:t>2</a:t>
                      </a:r>
                    </a:p>
                  </a:txBody>
                  <a:tcPr/>
                </a:tc>
                <a:tc>
                  <a:txBody>
                    <a:bodyPr/>
                    <a:lstStyle/>
                    <a:p>
                      <a:r>
                        <a:rPr lang="en-IN" dirty="0"/>
                        <a:t>-2</a:t>
                      </a:r>
                    </a:p>
                  </a:txBody>
                  <a:tcPr/>
                </a:tc>
                <a:tc>
                  <a:txBody>
                    <a:bodyPr/>
                    <a:lstStyle/>
                    <a:p>
                      <a:r>
                        <a:rPr lang="en-IN" dirty="0"/>
                        <a:t>-2</a:t>
                      </a:r>
                    </a:p>
                  </a:txBody>
                  <a:tcPr/>
                </a:tc>
                <a:tc>
                  <a:txBody>
                    <a:bodyPr/>
                    <a:lstStyle/>
                    <a:p>
                      <a:r>
                        <a:rPr lang="en-IN" dirty="0"/>
                        <a:t>4</a:t>
                      </a:r>
                    </a:p>
                  </a:txBody>
                  <a:tcPr/>
                </a:tc>
                <a:tc>
                  <a:txBody>
                    <a:bodyPr/>
                    <a:lstStyle/>
                    <a:p>
                      <a:r>
                        <a:rPr lang="en-IN" dirty="0"/>
                        <a:t>4</a:t>
                      </a:r>
                    </a:p>
                  </a:txBody>
                  <a:tcPr/>
                </a:tc>
                <a:extLst>
                  <a:ext uri="{0D108BD9-81ED-4DB2-BD59-A6C34878D82A}">
                    <a16:rowId xmlns:a16="http://schemas.microsoft.com/office/drawing/2014/main" val="1060943163"/>
                  </a:ext>
                </a:extLst>
              </a:tr>
              <a:tr h="370840">
                <a:tc>
                  <a:txBody>
                    <a:bodyPr/>
                    <a:lstStyle/>
                    <a:p>
                      <a:r>
                        <a:rPr lang="en-IN" dirty="0"/>
                        <a:t>2</a:t>
                      </a:r>
                    </a:p>
                  </a:txBody>
                  <a:tcPr/>
                </a:tc>
                <a:tc>
                  <a:txBody>
                    <a:bodyPr/>
                    <a:lstStyle/>
                    <a:p>
                      <a:r>
                        <a:rPr lang="en-IN" dirty="0"/>
                        <a:t>4</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1024679775"/>
                  </a:ext>
                </a:extLst>
              </a:tr>
              <a:tr h="370840">
                <a:tc>
                  <a:txBody>
                    <a:bodyPr/>
                    <a:lstStyle/>
                    <a:p>
                      <a:r>
                        <a:rPr lang="en-IN" dirty="0"/>
                        <a:t>3</a:t>
                      </a:r>
                    </a:p>
                  </a:txBody>
                  <a:tcPr/>
                </a:tc>
                <a:tc>
                  <a:txBody>
                    <a:bodyPr/>
                    <a:lstStyle/>
                    <a:p>
                      <a:r>
                        <a:rPr lang="en-IN" dirty="0"/>
                        <a:t>5</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160164987"/>
                  </a:ext>
                </a:extLst>
              </a:tr>
              <a:tr h="370840">
                <a:tc>
                  <a:txBody>
                    <a:bodyPr/>
                    <a:lstStyle/>
                    <a:p>
                      <a:r>
                        <a:rPr lang="en-IN" dirty="0"/>
                        <a:t>4</a:t>
                      </a:r>
                    </a:p>
                  </a:txBody>
                  <a:tcPr/>
                </a:tc>
                <a:tc>
                  <a:txBody>
                    <a:bodyPr/>
                    <a:lstStyle/>
                    <a:p>
                      <a:r>
                        <a:rPr lang="en-IN" dirty="0"/>
                        <a:t>4</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2545205156"/>
                  </a:ext>
                </a:extLst>
              </a:tr>
              <a:tr h="370840">
                <a:tc>
                  <a:txBody>
                    <a:bodyPr/>
                    <a:lstStyle/>
                    <a:p>
                      <a:r>
                        <a:rPr lang="en-IN" dirty="0"/>
                        <a:t>5</a:t>
                      </a:r>
                    </a:p>
                  </a:txBody>
                  <a:tcPr/>
                </a:tc>
                <a:tc>
                  <a:txBody>
                    <a:bodyPr/>
                    <a:lstStyle/>
                    <a:p>
                      <a:r>
                        <a:rPr lang="en-IN" dirty="0"/>
                        <a:t>5</a:t>
                      </a:r>
                    </a:p>
                  </a:txBody>
                  <a:tcPr/>
                </a:tc>
                <a:tc>
                  <a:txBody>
                    <a:bodyPr/>
                    <a:lstStyle/>
                    <a:p>
                      <a:r>
                        <a:rPr lang="en-IN" dirty="0"/>
                        <a:t>2</a:t>
                      </a:r>
                    </a:p>
                  </a:txBody>
                  <a:tcPr/>
                </a:tc>
                <a:tc>
                  <a:txBody>
                    <a:bodyPr/>
                    <a:lstStyle/>
                    <a:p>
                      <a:r>
                        <a:rPr lang="en-IN" dirty="0"/>
                        <a:t>1</a:t>
                      </a:r>
                    </a:p>
                  </a:txBody>
                  <a:tcPr/>
                </a:tc>
                <a:tc>
                  <a:txBody>
                    <a:bodyPr/>
                    <a:lstStyle/>
                    <a:p>
                      <a:r>
                        <a:rPr lang="en-IN" dirty="0"/>
                        <a:t>4</a:t>
                      </a:r>
                    </a:p>
                  </a:txBody>
                  <a:tcPr/>
                </a:tc>
                <a:tc>
                  <a:txBody>
                    <a:bodyPr/>
                    <a:lstStyle/>
                    <a:p>
                      <a:r>
                        <a:rPr lang="en-IN" dirty="0"/>
                        <a:t>2</a:t>
                      </a:r>
                    </a:p>
                  </a:txBody>
                  <a:tcPr/>
                </a:tc>
                <a:extLst>
                  <a:ext uri="{0D108BD9-81ED-4DB2-BD59-A6C34878D82A}">
                    <a16:rowId xmlns:a16="http://schemas.microsoft.com/office/drawing/2014/main" val="1987829456"/>
                  </a:ext>
                </a:extLst>
              </a:tr>
              <a:tr h="370840">
                <a:tc>
                  <a:txBody>
                    <a:bodyPr/>
                    <a:lstStyle/>
                    <a:p>
                      <a:r>
                        <a:rPr lang="en-IN" dirty="0"/>
                        <a:t>Mean </a:t>
                      </a:r>
                      <a:r>
                        <a:rPr lang="en-IN" dirty="0" err="1"/>
                        <a:t>xbar</a:t>
                      </a:r>
                      <a:r>
                        <a:rPr lang="en-IN" dirty="0"/>
                        <a:t> =3</a:t>
                      </a:r>
                    </a:p>
                  </a:txBody>
                  <a:tcPr/>
                </a:tc>
                <a:tc>
                  <a:txBody>
                    <a:bodyPr/>
                    <a:lstStyle/>
                    <a:p>
                      <a:r>
                        <a:rPr lang="en-IN" dirty="0"/>
                        <a:t>Mean </a:t>
                      </a:r>
                      <a:r>
                        <a:rPr lang="en-IN" dirty="0" err="1"/>
                        <a:t>ybar</a:t>
                      </a:r>
                      <a:r>
                        <a:rPr lang="en-IN" dirty="0"/>
                        <a:t>=4</a:t>
                      </a:r>
                    </a:p>
                  </a:txBody>
                  <a:tcPr/>
                </a:tc>
                <a:tc>
                  <a:txBody>
                    <a:bodyPr/>
                    <a:lstStyle/>
                    <a:p>
                      <a:endParaRPr lang="en-IN"/>
                    </a:p>
                  </a:txBody>
                  <a:tcPr/>
                </a:tc>
                <a:tc>
                  <a:txBody>
                    <a:bodyPr/>
                    <a:lstStyle/>
                    <a:p>
                      <a:endParaRPr lang="en-IN" dirty="0"/>
                    </a:p>
                  </a:txBody>
                  <a:tcPr/>
                </a:tc>
                <a:tc>
                  <a:txBody>
                    <a:bodyPr/>
                    <a:lstStyle/>
                    <a:p>
                      <a:r>
                        <a:rPr lang="en-IN" dirty="0"/>
                        <a:t>Mean=10</a:t>
                      </a:r>
                    </a:p>
                  </a:txBody>
                  <a:tcPr/>
                </a:tc>
                <a:tc>
                  <a:txBody>
                    <a:bodyPr/>
                    <a:lstStyle/>
                    <a:p>
                      <a:r>
                        <a:rPr lang="en-IN" dirty="0"/>
                        <a:t>Mean=6</a:t>
                      </a:r>
                    </a:p>
                  </a:txBody>
                  <a:tcPr/>
                </a:tc>
                <a:extLst>
                  <a:ext uri="{0D108BD9-81ED-4DB2-BD59-A6C34878D82A}">
                    <a16:rowId xmlns:a16="http://schemas.microsoft.com/office/drawing/2014/main" val="96015858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67528768"/>
                  </a:ext>
                </a:extLst>
              </a:tr>
            </a:tbl>
          </a:graphicData>
        </a:graphic>
      </p:graphicFrame>
    </p:spTree>
    <p:extLst>
      <p:ext uri="{BB962C8B-B14F-4D97-AF65-F5344CB8AC3E}">
        <p14:creationId xmlns:p14="http://schemas.microsoft.com/office/powerpoint/2010/main" val="79587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C74C-C4DC-4D4C-B6D0-B00C56DF093F}"/>
              </a:ext>
            </a:extLst>
          </p:cNvPr>
          <p:cNvSpPr>
            <a:spLocks noGrp="1"/>
          </p:cNvSpPr>
          <p:nvPr>
            <p:ph type="title"/>
          </p:nvPr>
        </p:nvSpPr>
        <p:spPr/>
        <p:txBody>
          <a:bodyPr/>
          <a:lstStyle/>
          <a:p>
            <a:r>
              <a:rPr lang="en-US" dirty="0"/>
              <a:t>Solving for value of b0</a:t>
            </a:r>
            <a:endParaRPr lang="en-IN" dirty="0"/>
          </a:p>
        </p:txBody>
      </p:sp>
      <p:pic>
        <p:nvPicPr>
          <p:cNvPr id="5" name="Content Placeholder 4">
            <a:extLst>
              <a:ext uri="{FF2B5EF4-FFF2-40B4-BE49-F238E27FC236}">
                <a16:creationId xmlns:a16="http://schemas.microsoft.com/office/drawing/2014/main" id="{5C936CBB-D8B5-418C-8945-651751F31055}"/>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30599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CE9A-0B06-4E8B-AD51-6A4179A042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406AA1-37E1-4085-AFF6-D4784AEDB0ED}"/>
              </a:ext>
            </a:extLst>
          </p:cNvPr>
          <p:cNvSpPr>
            <a:spLocks noGrp="1"/>
          </p:cNvSpPr>
          <p:nvPr>
            <p:ph idx="1"/>
          </p:nvPr>
        </p:nvSpPr>
        <p:spPr/>
        <p:txBody>
          <a:bodyPr/>
          <a:lstStyle/>
          <a:p>
            <a:endParaRPr lang="en-IN" dirty="0"/>
          </a:p>
        </p:txBody>
      </p:sp>
      <p:pic>
        <p:nvPicPr>
          <p:cNvPr id="1026" name="Picture 2">
            <a:extLst>
              <a:ext uri="{FF2B5EF4-FFF2-40B4-BE49-F238E27FC236}">
                <a16:creationId xmlns:a16="http://schemas.microsoft.com/office/drawing/2014/main" id="{A28E0F0B-C6AB-46C6-B257-7C68CE69E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24000"/>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0163-711E-4CDB-82EE-05C572948B32}"/>
              </a:ext>
            </a:extLst>
          </p:cNvPr>
          <p:cNvSpPr>
            <a:spLocks noGrp="1"/>
          </p:cNvSpPr>
          <p:nvPr>
            <p:ph type="title"/>
          </p:nvPr>
        </p:nvSpPr>
        <p:spPr>
          <a:xfrm>
            <a:off x="741145" y="2405680"/>
            <a:ext cx="10424160" cy="1325563"/>
          </a:xfrm>
        </p:spPr>
        <p:txBody>
          <a:bodyPr>
            <a:noAutofit/>
          </a:bodyPr>
          <a:lstStyle/>
          <a:p>
            <a:br>
              <a:rPr lang="en-US" sz="2800" b="0" i="0" dirty="0">
                <a:solidFill>
                  <a:srgbClr val="292929"/>
                </a:solidFill>
                <a:effectLst/>
                <a:latin typeface="charter"/>
              </a:rPr>
            </a:br>
            <a:r>
              <a:rPr lang="en-US" sz="2800" b="0" i="0" dirty="0">
                <a:solidFill>
                  <a:srgbClr val="292929"/>
                </a:solidFill>
                <a:effectLst/>
                <a:latin typeface="charter"/>
              </a:rPr>
              <a:t>Logistic Regression is used when the dependent variable(target) is categorical.</a:t>
            </a:r>
            <a:br>
              <a:rPr lang="en-US" sz="2800" b="0" i="0" dirty="0">
                <a:solidFill>
                  <a:srgbClr val="292929"/>
                </a:solidFill>
                <a:effectLst/>
                <a:latin typeface="charter"/>
              </a:rPr>
            </a:br>
            <a:r>
              <a:rPr lang="en-US" sz="2800" b="0" i="0" dirty="0">
                <a:solidFill>
                  <a:srgbClr val="292929"/>
                </a:solidFill>
                <a:effectLst/>
                <a:latin typeface="charter"/>
              </a:rPr>
              <a:t>For example,</a:t>
            </a:r>
            <a:br>
              <a:rPr lang="en-US" sz="2800" b="0" i="0" dirty="0">
                <a:solidFill>
                  <a:srgbClr val="292929"/>
                </a:solidFill>
                <a:effectLst/>
                <a:latin typeface="charter"/>
              </a:rPr>
            </a:br>
            <a:r>
              <a:rPr lang="en-US" sz="2800" b="0" i="0" dirty="0">
                <a:solidFill>
                  <a:srgbClr val="292929"/>
                </a:solidFill>
                <a:effectLst/>
                <a:latin typeface="charter"/>
              </a:rPr>
              <a:t>To predict whether an email is spam (1) or (0)</a:t>
            </a:r>
            <a:br>
              <a:rPr lang="en-US" sz="2800" b="0" i="0" dirty="0">
                <a:solidFill>
                  <a:srgbClr val="292929"/>
                </a:solidFill>
                <a:effectLst/>
                <a:latin typeface="charter"/>
              </a:rPr>
            </a:br>
            <a:r>
              <a:rPr lang="en-US" sz="2800" b="0" i="0" dirty="0">
                <a:solidFill>
                  <a:srgbClr val="292929"/>
                </a:solidFill>
                <a:effectLst/>
                <a:latin typeface="charter"/>
              </a:rPr>
              <a:t>Whether the tumor is malignant (1) or not (0)</a:t>
            </a:r>
            <a:br>
              <a:rPr lang="en-US" sz="2800" b="0" i="0" dirty="0">
                <a:solidFill>
                  <a:srgbClr val="292929"/>
                </a:solidFill>
                <a:effectLst/>
                <a:latin typeface="charter"/>
              </a:rPr>
            </a:br>
            <a:r>
              <a:rPr lang="en-US" sz="2800" b="0" i="0" dirty="0">
                <a:solidFill>
                  <a:srgbClr val="292929"/>
                </a:solidFill>
                <a:effectLst/>
                <a:latin typeface="charter"/>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br>
              <a:rPr lang="en-US" sz="2800" b="0" i="0" dirty="0">
                <a:solidFill>
                  <a:srgbClr val="292929"/>
                </a:solidFill>
                <a:effectLst/>
                <a:latin typeface="charter"/>
              </a:rPr>
            </a:br>
            <a:r>
              <a:rPr lang="en-US" sz="2800" b="0" i="0" dirty="0">
                <a:solidFill>
                  <a:srgbClr val="292929"/>
                </a:solidFill>
                <a:effectLst/>
                <a:latin typeface="charter"/>
              </a:rPr>
              <a:t>From this example, it can be inferred that linear regression is not suitable for classification problem. Linear regression is unbounded, and this brings logistic regression into picture. Their value strictly ranges from 0 to 1.</a:t>
            </a:r>
            <a:br>
              <a:rPr lang="en-US" sz="2800" b="0" i="0" dirty="0">
                <a:solidFill>
                  <a:srgbClr val="292929"/>
                </a:solidFill>
                <a:effectLst/>
                <a:latin typeface="charter"/>
              </a:rPr>
            </a:br>
            <a:br>
              <a:rPr lang="en-IN" sz="2800" dirty="0"/>
            </a:br>
            <a:endParaRPr lang="en-IN" sz="1800" dirty="0"/>
          </a:p>
        </p:txBody>
      </p:sp>
    </p:spTree>
    <p:extLst>
      <p:ext uri="{BB962C8B-B14F-4D97-AF65-F5344CB8AC3E}">
        <p14:creationId xmlns:p14="http://schemas.microsoft.com/office/powerpoint/2010/main" val="142769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E7FE-5081-46E7-9194-A3DDAB464C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D9278D-858B-4FBE-9B74-847D81515B48}"/>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069C0FB-CD74-40EE-8AC8-5AEE5B07B7DA}"/>
                  </a:ext>
                </a:extLst>
              </p14:cNvPr>
              <p14:cNvContentPartPr/>
              <p14:nvPr/>
            </p14:nvContentPartPr>
            <p14:xfrm>
              <a:off x="3905280" y="171360"/>
              <a:ext cx="5531040" cy="1962720"/>
            </p14:xfrm>
          </p:contentPart>
        </mc:Choice>
        <mc:Fallback xmlns="">
          <p:pic>
            <p:nvPicPr>
              <p:cNvPr id="4" name="Ink 3">
                <a:extLst>
                  <a:ext uri="{FF2B5EF4-FFF2-40B4-BE49-F238E27FC236}">
                    <a16:creationId xmlns:a16="http://schemas.microsoft.com/office/drawing/2014/main" id="{7069C0FB-CD74-40EE-8AC8-5AEE5B07B7DA}"/>
                  </a:ext>
                </a:extLst>
              </p:cNvPr>
              <p:cNvPicPr/>
              <p:nvPr/>
            </p:nvPicPr>
            <p:blipFill>
              <a:blip r:embed="rId3"/>
              <a:stretch>
                <a:fillRect/>
              </a:stretch>
            </p:blipFill>
            <p:spPr>
              <a:xfrm>
                <a:off x="3895920" y="162000"/>
                <a:ext cx="5549760" cy="1981440"/>
              </a:xfrm>
              <a:prstGeom prst="rect">
                <a:avLst/>
              </a:prstGeom>
            </p:spPr>
          </p:pic>
        </mc:Fallback>
      </mc:AlternateContent>
    </p:spTree>
    <p:extLst>
      <p:ext uri="{BB962C8B-B14F-4D97-AF65-F5344CB8AC3E}">
        <p14:creationId xmlns:p14="http://schemas.microsoft.com/office/powerpoint/2010/main" val="376250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2CA8-50D5-4684-AC34-F2522119F5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934DA-4ED3-4847-8808-A8856143B034}"/>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31384E1-500E-4DC0-9E74-7F606FD81BBA}"/>
                  </a:ext>
                </a:extLst>
              </p14:cNvPr>
              <p14:cNvContentPartPr/>
              <p14:nvPr/>
            </p14:nvContentPartPr>
            <p14:xfrm>
              <a:off x="1987560" y="114480"/>
              <a:ext cx="9042840" cy="5175360"/>
            </p14:xfrm>
          </p:contentPart>
        </mc:Choice>
        <mc:Fallback xmlns="">
          <p:pic>
            <p:nvPicPr>
              <p:cNvPr id="4" name="Ink 3">
                <a:extLst>
                  <a:ext uri="{FF2B5EF4-FFF2-40B4-BE49-F238E27FC236}">
                    <a16:creationId xmlns:a16="http://schemas.microsoft.com/office/drawing/2014/main" id="{431384E1-500E-4DC0-9E74-7F606FD81BBA}"/>
                  </a:ext>
                </a:extLst>
              </p:cNvPr>
              <p:cNvPicPr/>
              <p:nvPr/>
            </p:nvPicPr>
            <p:blipFill>
              <a:blip r:embed="rId3"/>
              <a:stretch>
                <a:fillRect/>
              </a:stretch>
            </p:blipFill>
            <p:spPr>
              <a:xfrm>
                <a:off x="1978200" y="105120"/>
                <a:ext cx="9061560" cy="5194080"/>
              </a:xfrm>
              <a:prstGeom prst="rect">
                <a:avLst/>
              </a:prstGeom>
            </p:spPr>
          </p:pic>
        </mc:Fallback>
      </mc:AlternateContent>
    </p:spTree>
    <p:extLst>
      <p:ext uri="{BB962C8B-B14F-4D97-AF65-F5344CB8AC3E}">
        <p14:creationId xmlns:p14="http://schemas.microsoft.com/office/powerpoint/2010/main" val="292895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0DB0-72A2-404E-B492-F6783B691D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7A51C2-7C18-4ACD-9A12-F6D7D8528F8C}"/>
              </a:ext>
            </a:extLst>
          </p:cNvPr>
          <p:cNvSpPr>
            <a:spLocks noGrp="1"/>
          </p:cNvSpPr>
          <p:nvPr>
            <p:ph idx="1"/>
          </p:nvPr>
        </p:nvSpPr>
        <p:spPr/>
        <p:txBody>
          <a:bodyPr/>
          <a:lstStyle/>
          <a:p>
            <a:endParaRPr lang="en-IN" dirty="0"/>
          </a:p>
        </p:txBody>
      </p:sp>
      <p:cxnSp>
        <p:nvCxnSpPr>
          <p:cNvPr id="5" name="Straight Arrow Connector 4">
            <a:extLst>
              <a:ext uri="{FF2B5EF4-FFF2-40B4-BE49-F238E27FC236}">
                <a16:creationId xmlns:a16="http://schemas.microsoft.com/office/drawing/2014/main" id="{1A3ECBC7-E990-4B38-ABBB-B5C72E494331}"/>
              </a:ext>
            </a:extLst>
          </p:cNvPr>
          <p:cNvCxnSpPr/>
          <p:nvPr/>
        </p:nvCxnSpPr>
        <p:spPr>
          <a:xfrm>
            <a:off x="2810577" y="4937760"/>
            <a:ext cx="5342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3117412-FDC0-4A64-B78A-30DE5D8E7E27}"/>
              </a:ext>
            </a:extLst>
          </p:cNvPr>
          <p:cNvCxnSpPr/>
          <p:nvPr/>
        </p:nvCxnSpPr>
        <p:spPr>
          <a:xfrm flipH="1" flipV="1">
            <a:off x="2743200" y="1992429"/>
            <a:ext cx="77002" cy="296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0197199-DA31-4835-A910-0D82EA920E5D}"/>
              </a:ext>
            </a:extLst>
          </p:cNvPr>
          <p:cNvSpPr/>
          <p:nvPr/>
        </p:nvSpPr>
        <p:spPr>
          <a:xfrm>
            <a:off x="6314173" y="5168766"/>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X=Independent Variable</a:t>
            </a:r>
          </a:p>
        </p:txBody>
      </p:sp>
      <p:sp>
        <p:nvSpPr>
          <p:cNvPr id="11" name="Rectangle 10">
            <a:extLst>
              <a:ext uri="{FF2B5EF4-FFF2-40B4-BE49-F238E27FC236}">
                <a16:creationId xmlns:a16="http://schemas.microsoft.com/office/drawing/2014/main" id="{223562E4-5DE8-46A4-A6F1-10353576225C}"/>
              </a:ext>
            </a:extLst>
          </p:cNvPr>
          <p:cNvSpPr/>
          <p:nvPr/>
        </p:nvSpPr>
        <p:spPr>
          <a:xfrm>
            <a:off x="412283" y="2529839"/>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Y=dependent Variable</a:t>
            </a:r>
          </a:p>
        </p:txBody>
      </p:sp>
      <p:cxnSp>
        <p:nvCxnSpPr>
          <p:cNvPr id="12" name="Straight Connector 11">
            <a:extLst>
              <a:ext uri="{FF2B5EF4-FFF2-40B4-BE49-F238E27FC236}">
                <a16:creationId xmlns:a16="http://schemas.microsoft.com/office/drawing/2014/main" id="{2E57130A-1312-469F-A1AF-1CECD2578C25}"/>
              </a:ext>
            </a:extLst>
          </p:cNvPr>
          <p:cNvCxnSpPr>
            <a:cxnSpLocks/>
          </p:cNvCxnSpPr>
          <p:nvPr/>
        </p:nvCxnSpPr>
        <p:spPr>
          <a:xfrm flipV="1">
            <a:off x="2810577" y="2695074"/>
            <a:ext cx="4600876" cy="14726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Connector 12">
            <a:extLst>
              <a:ext uri="{FF2B5EF4-FFF2-40B4-BE49-F238E27FC236}">
                <a16:creationId xmlns:a16="http://schemas.microsoft.com/office/drawing/2014/main" id="{1F6E40EF-5233-474F-9FD2-4C310A30CCC1}"/>
              </a:ext>
            </a:extLst>
          </p:cNvPr>
          <p:cNvSpPr/>
          <p:nvPr/>
        </p:nvSpPr>
        <p:spPr>
          <a:xfrm>
            <a:off x="2739993" y="4107581"/>
            <a:ext cx="118710" cy="1395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0DBAD0F4-776D-4CC8-AC9F-DB4AAEFDB6EF}"/>
              </a:ext>
            </a:extLst>
          </p:cNvPr>
          <p:cNvSpPr/>
          <p:nvPr/>
        </p:nvSpPr>
        <p:spPr>
          <a:xfrm>
            <a:off x="7411453" y="2808971"/>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y=b0+b1x</a:t>
            </a:r>
          </a:p>
        </p:txBody>
      </p:sp>
    </p:spTree>
    <p:extLst>
      <p:ext uri="{BB962C8B-B14F-4D97-AF65-F5344CB8AC3E}">
        <p14:creationId xmlns:p14="http://schemas.microsoft.com/office/powerpoint/2010/main" val="427222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0DB0-72A2-404E-B492-F6783B691DC3}"/>
              </a:ext>
            </a:extLst>
          </p:cNvPr>
          <p:cNvSpPr>
            <a:spLocks noGrp="1"/>
          </p:cNvSpPr>
          <p:nvPr>
            <p:ph type="title"/>
          </p:nvPr>
        </p:nvSpPr>
        <p:spPr/>
        <p:txBody>
          <a:bodyPr/>
          <a:lstStyle/>
          <a:p>
            <a:r>
              <a:rPr lang="en-US" dirty="0"/>
              <a:t>Positive Relationship</a:t>
            </a:r>
            <a:endParaRPr lang="en-IN" dirty="0"/>
          </a:p>
        </p:txBody>
      </p:sp>
      <p:sp>
        <p:nvSpPr>
          <p:cNvPr id="3" name="Content Placeholder 2">
            <a:extLst>
              <a:ext uri="{FF2B5EF4-FFF2-40B4-BE49-F238E27FC236}">
                <a16:creationId xmlns:a16="http://schemas.microsoft.com/office/drawing/2014/main" id="{D67A51C2-7C18-4ACD-9A12-F6D7D8528F8C}"/>
              </a:ext>
            </a:extLst>
          </p:cNvPr>
          <p:cNvSpPr>
            <a:spLocks noGrp="1"/>
          </p:cNvSpPr>
          <p:nvPr>
            <p:ph idx="1"/>
          </p:nvPr>
        </p:nvSpPr>
        <p:spPr/>
        <p:txBody>
          <a:bodyPr/>
          <a:lstStyle/>
          <a:p>
            <a:endParaRPr lang="en-IN" dirty="0"/>
          </a:p>
        </p:txBody>
      </p:sp>
      <p:cxnSp>
        <p:nvCxnSpPr>
          <p:cNvPr id="5" name="Straight Arrow Connector 4">
            <a:extLst>
              <a:ext uri="{FF2B5EF4-FFF2-40B4-BE49-F238E27FC236}">
                <a16:creationId xmlns:a16="http://schemas.microsoft.com/office/drawing/2014/main" id="{1A3ECBC7-E990-4B38-ABBB-B5C72E494331}"/>
              </a:ext>
            </a:extLst>
          </p:cNvPr>
          <p:cNvCxnSpPr/>
          <p:nvPr/>
        </p:nvCxnSpPr>
        <p:spPr>
          <a:xfrm>
            <a:off x="2810577" y="4937760"/>
            <a:ext cx="5342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3117412-FDC0-4A64-B78A-30DE5D8E7E27}"/>
              </a:ext>
            </a:extLst>
          </p:cNvPr>
          <p:cNvCxnSpPr/>
          <p:nvPr/>
        </p:nvCxnSpPr>
        <p:spPr>
          <a:xfrm flipH="1" flipV="1">
            <a:off x="2743200" y="1992429"/>
            <a:ext cx="77002" cy="296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0197199-DA31-4835-A910-0D82EA920E5D}"/>
              </a:ext>
            </a:extLst>
          </p:cNvPr>
          <p:cNvSpPr/>
          <p:nvPr/>
        </p:nvSpPr>
        <p:spPr>
          <a:xfrm>
            <a:off x="6314173" y="5168766"/>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X=Independent Variable</a:t>
            </a:r>
          </a:p>
        </p:txBody>
      </p:sp>
      <p:sp>
        <p:nvSpPr>
          <p:cNvPr id="11" name="Rectangle 10">
            <a:extLst>
              <a:ext uri="{FF2B5EF4-FFF2-40B4-BE49-F238E27FC236}">
                <a16:creationId xmlns:a16="http://schemas.microsoft.com/office/drawing/2014/main" id="{223562E4-5DE8-46A4-A6F1-10353576225C}"/>
              </a:ext>
            </a:extLst>
          </p:cNvPr>
          <p:cNvSpPr/>
          <p:nvPr/>
        </p:nvSpPr>
        <p:spPr>
          <a:xfrm>
            <a:off x="412283" y="2529839"/>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Y=dependent Variable</a:t>
            </a:r>
          </a:p>
        </p:txBody>
      </p:sp>
      <p:cxnSp>
        <p:nvCxnSpPr>
          <p:cNvPr id="6" name="Straight Connector 5">
            <a:extLst>
              <a:ext uri="{FF2B5EF4-FFF2-40B4-BE49-F238E27FC236}">
                <a16:creationId xmlns:a16="http://schemas.microsoft.com/office/drawing/2014/main" id="{F3D5E709-8244-470F-B30E-08301C0EF3D1}"/>
              </a:ext>
            </a:extLst>
          </p:cNvPr>
          <p:cNvCxnSpPr>
            <a:cxnSpLocks/>
          </p:cNvCxnSpPr>
          <p:nvPr/>
        </p:nvCxnSpPr>
        <p:spPr>
          <a:xfrm flipV="1">
            <a:off x="2810577" y="2695074"/>
            <a:ext cx="4600876" cy="14726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2B7FA39-D620-4556-B91A-AC46A59C282C}"/>
              </a:ext>
            </a:extLst>
          </p:cNvPr>
          <p:cNvSpPr/>
          <p:nvPr/>
        </p:nvSpPr>
        <p:spPr>
          <a:xfrm>
            <a:off x="8152598" y="2808971"/>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Positive relationship</a:t>
            </a:r>
          </a:p>
        </p:txBody>
      </p:sp>
      <p:sp>
        <p:nvSpPr>
          <p:cNvPr id="14" name="Rectangle 13">
            <a:extLst>
              <a:ext uri="{FF2B5EF4-FFF2-40B4-BE49-F238E27FC236}">
                <a16:creationId xmlns:a16="http://schemas.microsoft.com/office/drawing/2014/main" id="{75DB7F1C-93D6-4DC4-8176-3C406D724E7E}"/>
              </a:ext>
            </a:extLst>
          </p:cNvPr>
          <p:cNvSpPr/>
          <p:nvPr/>
        </p:nvSpPr>
        <p:spPr>
          <a:xfrm>
            <a:off x="3559744" y="5447898"/>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Study hours</a:t>
            </a:r>
          </a:p>
        </p:txBody>
      </p:sp>
      <p:sp>
        <p:nvSpPr>
          <p:cNvPr id="15" name="Rectangle 14">
            <a:extLst>
              <a:ext uri="{FF2B5EF4-FFF2-40B4-BE49-F238E27FC236}">
                <a16:creationId xmlns:a16="http://schemas.microsoft.com/office/drawing/2014/main" id="{B58F37EE-53FB-4094-B08A-636B93237C0C}"/>
              </a:ext>
            </a:extLst>
          </p:cNvPr>
          <p:cNvSpPr/>
          <p:nvPr/>
        </p:nvSpPr>
        <p:spPr>
          <a:xfrm>
            <a:off x="1106905" y="3733799"/>
            <a:ext cx="1490714" cy="1644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Grades</a:t>
            </a:r>
          </a:p>
        </p:txBody>
      </p:sp>
      <p:sp>
        <p:nvSpPr>
          <p:cNvPr id="16" name="Flowchart: Connector 15">
            <a:extLst>
              <a:ext uri="{FF2B5EF4-FFF2-40B4-BE49-F238E27FC236}">
                <a16:creationId xmlns:a16="http://schemas.microsoft.com/office/drawing/2014/main" id="{5ABC400A-4D5F-415F-9145-883AABE42DF1}"/>
              </a:ext>
            </a:extLst>
          </p:cNvPr>
          <p:cNvSpPr/>
          <p:nvPr/>
        </p:nvSpPr>
        <p:spPr>
          <a:xfrm>
            <a:off x="2739993" y="4107581"/>
            <a:ext cx="118710" cy="1395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E709FFC-26FF-4E01-9CA1-C6EAB15404C8}"/>
              </a:ext>
            </a:extLst>
          </p:cNvPr>
          <p:cNvSpPr/>
          <p:nvPr/>
        </p:nvSpPr>
        <p:spPr>
          <a:xfrm>
            <a:off x="2297532" y="4299867"/>
            <a:ext cx="884922" cy="164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b0</a:t>
            </a:r>
          </a:p>
        </p:txBody>
      </p:sp>
    </p:spTree>
    <p:extLst>
      <p:ext uri="{BB962C8B-B14F-4D97-AF65-F5344CB8AC3E}">
        <p14:creationId xmlns:p14="http://schemas.microsoft.com/office/powerpoint/2010/main" val="3979824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0DB0-72A2-404E-B492-F6783B691DC3}"/>
              </a:ext>
            </a:extLst>
          </p:cNvPr>
          <p:cNvSpPr>
            <a:spLocks noGrp="1"/>
          </p:cNvSpPr>
          <p:nvPr>
            <p:ph type="title"/>
          </p:nvPr>
        </p:nvSpPr>
        <p:spPr/>
        <p:txBody>
          <a:bodyPr/>
          <a:lstStyle/>
          <a:p>
            <a:r>
              <a:rPr lang="en-US" dirty="0"/>
              <a:t>Negative Relationship</a:t>
            </a:r>
            <a:endParaRPr lang="en-IN" dirty="0"/>
          </a:p>
        </p:txBody>
      </p:sp>
      <p:sp>
        <p:nvSpPr>
          <p:cNvPr id="3" name="Content Placeholder 2">
            <a:extLst>
              <a:ext uri="{FF2B5EF4-FFF2-40B4-BE49-F238E27FC236}">
                <a16:creationId xmlns:a16="http://schemas.microsoft.com/office/drawing/2014/main" id="{D67A51C2-7C18-4ACD-9A12-F6D7D8528F8C}"/>
              </a:ext>
            </a:extLst>
          </p:cNvPr>
          <p:cNvSpPr>
            <a:spLocks noGrp="1"/>
          </p:cNvSpPr>
          <p:nvPr>
            <p:ph idx="1"/>
          </p:nvPr>
        </p:nvSpPr>
        <p:spPr/>
        <p:txBody>
          <a:bodyPr/>
          <a:lstStyle/>
          <a:p>
            <a:endParaRPr lang="en-IN" dirty="0"/>
          </a:p>
        </p:txBody>
      </p:sp>
      <p:cxnSp>
        <p:nvCxnSpPr>
          <p:cNvPr id="5" name="Straight Arrow Connector 4">
            <a:extLst>
              <a:ext uri="{FF2B5EF4-FFF2-40B4-BE49-F238E27FC236}">
                <a16:creationId xmlns:a16="http://schemas.microsoft.com/office/drawing/2014/main" id="{1A3ECBC7-E990-4B38-ABBB-B5C72E494331}"/>
              </a:ext>
            </a:extLst>
          </p:cNvPr>
          <p:cNvCxnSpPr/>
          <p:nvPr/>
        </p:nvCxnSpPr>
        <p:spPr>
          <a:xfrm>
            <a:off x="2810577" y="4937760"/>
            <a:ext cx="5342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3117412-FDC0-4A64-B78A-30DE5D8E7E27}"/>
              </a:ext>
            </a:extLst>
          </p:cNvPr>
          <p:cNvCxnSpPr/>
          <p:nvPr/>
        </p:nvCxnSpPr>
        <p:spPr>
          <a:xfrm flipH="1" flipV="1">
            <a:off x="2743200" y="1992429"/>
            <a:ext cx="77002" cy="296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0197199-DA31-4835-A910-0D82EA920E5D}"/>
              </a:ext>
            </a:extLst>
          </p:cNvPr>
          <p:cNvSpPr/>
          <p:nvPr/>
        </p:nvSpPr>
        <p:spPr>
          <a:xfrm>
            <a:off x="6314173" y="5168766"/>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X=Independent Variable</a:t>
            </a:r>
          </a:p>
        </p:txBody>
      </p:sp>
      <p:sp>
        <p:nvSpPr>
          <p:cNvPr id="11" name="Rectangle 10">
            <a:extLst>
              <a:ext uri="{FF2B5EF4-FFF2-40B4-BE49-F238E27FC236}">
                <a16:creationId xmlns:a16="http://schemas.microsoft.com/office/drawing/2014/main" id="{223562E4-5DE8-46A4-A6F1-10353576225C}"/>
              </a:ext>
            </a:extLst>
          </p:cNvPr>
          <p:cNvSpPr/>
          <p:nvPr/>
        </p:nvSpPr>
        <p:spPr>
          <a:xfrm>
            <a:off x="412283" y="2529839"/>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Y=dependent Variable</a:t>
            </a:r>
          </a:p>
        </p:txBody>
      </p:sp>
      <p:cxnSp>
        <p:nvCxnSpPr>
          <p:cNvPr id="6" name="Straight Connector 5">
            <a:extLst>
              <a:ext uri="{FF2B5EF4-FFF2-40B4-BE49-F238E27FC236}">
                <a16:creationId xmlns:a16="http://schemas.microsoft.com/office/drawing/2014/main" id="{F3D5E709-8244-470F-B30E-08301C0EF3D1}"/>
              </a:ext>
            </a:extLst>
          </p:cNvPr>
          <p:cNvCxnSpPr>
            <a:cxnSpLocks/>
          </p:cNvCxnSpPr>
          <p:nvPr/>
        </p:nvCxnSpPr>
        <p:spPr>
          <a:xfrm>
            <a:off x="2781701" y="3039976"/>
            <a:ext cx="4562375" cy="1491916"/>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2B7FA39-D620-4556-B91A-AC46A59C282C}"/>
              </a:ext>
            </a:extLst>
          </p:cNvPr>
          <p:cNvSpPr/>
          <p:nvPr/>
        </p:nvSpPr>
        <p:spPr>
          <a:xfrm>
            <a:off x="8152598" y="2808971"/>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Negative Relationship</a:t>
            </a:r>
          </a:p>
        </p:txBody>
      </p:sp>
      <p:sp>
        <p:nvSpPr>
          <p:cNvPr id="14" name="Rectangle 13">
            <a:extLst>
              <a:ext uri="{FF2B5EF4-FFF2-40B4-BE49-F238E27FC236}">
                <a16:creationId xmlns:a16="http://schemas.microsoft.com/office/drawing/2014/main" id="{75DB7F1C-93D6-4DC4-8176-3C406D724E7E}"/>
              </a:ext>
            </a:extLst>
          </p:cNvPr>
          <p:cNvSpPr/>
          <p:nvPr/>
        </p:nvSpPr>
        <p:spPr>
          <a:xfrm>
            <a:off x="3559744" y="5447898"/>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Facebook hours</a:t>
            </a:r>
          </a:p>
        </p:txBody>
      </p:sp>
      <p:sp>
        <p:nvSpPr>
          <p:cNvPr id="15" name="Rectangle 14">
            <a:extLst>
              <a:ext uri="{FF2B5EF4-FFF2-40B4-BE49-F238E27FC236}">
                <a16:creationId xmlns:a16="http://schemas.microsoft.com/office/drawing/2014/main" id="{B58F37EE-53FB-4094-B08A-636B93237C0C}"/>
              </a:ext>
            </a:extLst>
          </p:cNvPr>
          <p:cNvSpPr/>
          <p:nvPr/>
        </p:nvSpPr>
        <p:spPr>
          <a:xfrm>
            <a:off x="1106905" y="3733799"/>
            <a:ext cx="1490714" cy="1644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Grades</a:t>
            </a:r>
          </a:p>
        </p:txBody>
      </p:sp>
      <p:sp>
        <p:nvSpPr>
          <p:cNvPr id="16" name="Flowchart: Connector 15">
            <a:extLst>
              <a:ext uri="{FF2B5EF4-FFF2-40B4-BE49-F238E27FC236}">
                <a16:creationId xmlns:a16="http://schemas.microsoft.com/office/drawing/2014/main" id="{C489FE74-49A7-4C0C-BB03-E5722B3E1A4C}"/>
              </a:ext>
            </a:extLst>
          </p:cNvPr>
          <p:cNvSpPr/>
          <p:nvPr/>
        </p:nvSpPr>
        <p:spPr>
          <a:xfrm>
            <a:off x="2701492" y="2948537"/>
            <a:ext cx="80209" cy="914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97295EE8-E700-4B00-8A36-394F176978FD}"/>
              </a:ext>
            </a:extLst>
          </p:cNvPr>
          <p:cNvSpPr/>
          <p:nvPr/>
        </p:nvSpPr>
        <p:spPr>
          <a:xfrm>
            <a:off x="2299135" y="3078476"/>
            <a:ext cx="884922" cy="164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b0</a:t>
            </a:r>
          </a:p>
        </p:txBody>
      </p:sp>
    </p:spTree>
    <p:extLst>
      <p:ext uri="{BB962C8B-B14F-4D97-AF65-F5344CB8AC3E}">
        <p14:creationId xmlns:p14="http://schemas.microsoft.com/office/powerpoint/2010/main" val="137528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76F0-F00C-4E16-81CC-5824B668EE58}"/>
              </a:ext>
            </a:extLst>
          </p:cNvPr>
          <p:cNvSpPr>
            <a:spLocks noGrp="1"/>
          </p:cNvSpPr>
          <p:nvPr>
            <p:ph type="ctrTitle"/>
          </p:nvPr>
        </p:nvSpPr>
        <p:spPr>
          <a:xfrm>
            <a:off x="1524000" y="1122363"/>
            <a:ext cx="9144000" cy="764189"/>
          </a:xfrm>
        </p:spPr>
        <p:txBody>
          <a:bodyPr>
            <a:normAutofit fontScale="90000"/>
          </a:bodyPr>
          <a:lstStyle/>
          <a:p>
            <a:r>
              <a:rPr lang="en-US" dirty="0"/>
              <a:t>Finding Relationship for given table</a:t>
            </a:r>
            <a:endParaRPr lang="en-IN" dirty="0"/>
          </a:p>
        </p:txBody>
      </p:sp>
      <p:sp>
        <p:nvSpPr>
          <p:cNvPr id="3" name="Subtitle 2">
            <a:extLst>
              <a:ext uri="{FF2B5EF4-FFF2-40B4-BE49-F238E27FC236}">
                <a16:creationId xmlns:a16="http://schemas.microsoft.com/office/drawing/2014/main" id="{7E80E582-C0BE-4CD2-B4A6-BD64C3F97692}"/>
              </a:ext>
            </a:extLst>
          </p:cNvPr>
          <p:cNvSpPr>
            <a:spLocks noGrp="1"/>
          </p:cNvSpPr>
          <p:nvPr>
            <p:ph type="subTitle" idx="1"/>
          </p:nvPr>
        </p:nvSpPr>
        <p:spPr/>
        <p:txBody>
          <a:bodyPr/>
          <a:lstStyle/>
          <a:p>
            <a:endParaRPr lang="en-IN"/>
          </a:p>
        </p:txBody>
      </p:sp>
      <p:graphicFrame>
        <p:nvGraphicFramePr>
          <p:cNvPr id="4" name="Table 4">
            <a:extLst>
              <a:ext uri="{FF2B5EF4-FFF2-40B4-BE49-F238E27FC236}">
                <a16:creationId xmlns:a16="http://schemas.microsoft.com/office/drawing/2014/main" id="{9D654EF5-58D3-4CAD-97D8-3E79ADFDCD0F}"/>
              </a:ext>
            </a:extLst>
          </p:cNvPr>
          <p:cNvGraphicFramePr>
            <a:graphicFrameLocks noGrp="1"/>
          </p:cNvGraphicFramePr>
          <p:nvPr/>
        </p:nvGraphicFramePr>
        <p:xfrm>
          <a:off x="1916497" y="2442588"/>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355561"/>
                    </a:ext>
                  </a:extLst>
                </a:gridCol>
                <a:gridCol w="4064000">
                  <a:extLst>
                    <a:ext uri="{9D8B030D-6E8A-4147-A177-3AD203B41FA5}">
                      <a16:colId xmlns:a16="http://schemas.microsoft.com/office/drawing/2014/main" val="1073783159"/>
                    </a:ext>
                  </a:extLst>
                </a:gridCol>
              </a:tblGrid>
              <a:tr h="370840">
                <a:tc>
                  <a:txBody>
                    <a:bodyPr/>
                    <a:lstStyle/>
                    <a:p>
                      <a:r>
                        <a:rPr lang="en-IN" dirty="0"/>
                        <a:t>x</a:t>
                      </a:r>
                    </a:p>
                  </a:txBody>
                  <a:tcPr/>
                </a:tc>
                <a:tc>
                  <a:txBody>
                    <a:bodyPr/>
                    <a:lstStyle/>
                    <a:p>
                      <a:r>
                        <a:rPr lang="en-IN" dirty="0"/>
                        <a:t>y</a:t>
                      </a:r>
                    </a:p>
                  </a:txBody>
                  <a:tcPr/>
                </a:tc>
                <a:extLst>
                  <a:ext uri="{0D108BD9-81ED-4DB2-BD59-A6C34878D82A}">
                    <a16:rowId xmlns:a16="http://schemas.microsoft.com/office/drawing/2014/main" val="126317492"/>
                  </a:ext>
                </a:extLst>
              </a:tr>
              <a:tr h="370840">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2812029049"/>
                  </a:ext>
                </a:extLst>
              </a:tr>
              <a:tr h="370840">
                <a:tc>
                  <a:txBody>
                    <a:bodyPr/>
                    <a:lstStyle/>
                    <a:p>
                      <a:r>
                        <a:rPr lang="en-IN" dirty="0"/>
                        <a:t>2</a:t>
                      </a:r>
                    </a:p>
                  </a:txBody>
                  <a:tcPr/>
                </a:tc>
                <a:tc>
                  <a:txBody>
                    <a:bodyPr/>
                    <a:lstStyle/>
                    <a:p>
                      <a:r>
                        <a:rPr lang="en-IN" dirty="0"/>
                        <a:t>4</a:t>
                      </a:r>
                    </a:p>
                  </a:txBody>
                  <a:tcPr/>
                </a:tc>
                <a:extLst>
                  <a:ext uri="{0D108BD9-81ED-4DB2-BD59-A6C34878D82A}">
                    <a16:rowId xmlns:a16="http://schemas.microsoft.com/office/drawing/2014/main" val="3123703284"/>
                  </a:ext>
                </a:extLst>
              </a:tr>
              <a:tr h="370840">
                <a:tc>
                  <a:txBody>
                    <a:bodyPr/>
                    <a:lstStyle/>
                    <a:p>
                      <a:r>
                        <a:rPr lang="en-IN" dirty="0"/>
                        <a:t>3</a:t>
                      </a:r>
                    </a:p>
                  </a:txBody>
                  <a:tcPr/>
                </a:tc>
                <a:tc>
                  <a:txBody>
                    <a:bodyPr/>
                    <a:lstStyle/>
                    <a:p>
                      <a:r>
                        <a:rPr lang="en-IN" dirty="0"/>
                        <a:t>5</a:t>
                      </a:r>
                    </a:p>
                  </a:txBody>
                  <a:tcPr/>
                </a:tc>
                <a:extLst>
                  <a:ext uri="{0D108BD9-81ED-4DB2-BD59-A6C34878D82A}">
                    <a16:rowId xmlns:a16="http://schemas.microsoft.com/office/drawing/2014/main" val="2167561053"/>
                  </a:ext>
                </a:extLst>
              </a:tr>
              <a:tr h="370840">
                <a:tc>
                  <a:txBody>
                    <a:bodyPr/>
                    <a:lstStyle/>
                    <a:p>
                      <a:r>
                        <a:rPr lang="en-IN" dirty="0"/>
                        <a:t>4</a:t>
                      </a:r>
                    </a:p>
                  </a:txBody>
                  <a:tcPr/>
                </a:tc>
                <a:tc>
                  <a:txBody>
                    <a:bodyPr/>
                    <a:lstStyle/>
                    <a:p>
                      <a:r>
                        <a:rPr lang="en-IN" dirty="0"/>
                        <a:t>4</a:t>
                      </a:r>
                    </a:p>
                  </a:txBody>
                  <a:tcPr/>
                </a:tc>
                <a:extLst>
                  <a:ext uri="{0D108BD9-81ED-4DB2-BD59-A6C34878D82A}">
                    <a16:rowId xmlns:a16="http://schemas.microsoft.com/office/drawing/2014/main" val="621209888"/>
                  </a:ext>
                </a:extLst>
              </a:tr>
              <a:tr h="370840">
                <a:tc>
                  <a:txBody>
                    <a:bodyPr/>
                    <a:lstStyle/>
                    <a:p>
                      <a:r>
                        <a:rPr lang="en-IN" dirty="0"/>
                        <a:t>5</a:t>
                      </a:r>
                    </a:p>
                  </a:txBody>
                  <a:tcPr/>
                </a:tc>
                <a:tc>
                  <a:txBody>
                    <a:bodyPr/>
                    <a:lstStyle/>
                    <a:p>
                      <a:r>
                        <a:rPr lang="en-IN" dirty="0"/>
                        <a:t>5</a:t>
                      </a:r>
                    </a:p>
                  </a:txBody>
                  <a:tcPr/>
                </a:tc>
                <a:extLst>
                  <a:ext uri="{0D108BD9-81ED-4DB2-BD59-A6C34878D82A}">
                    <a16:rowId xmlns:a16="http://schemas.microsoft.com/office/drawing/2014/main" val="3365499995"/>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246788502"/>
                  </a:ext>
                </a:extLst>
              </a:tr>
            </a:tbl>
          </a:graphicData>
        </a:graphic>
      </p:graphicFrame>
    </p:spTree>
    <p:extLst>
      <p:ext uri="{BB962C8B-B14F-4D97-AF65-F5344CB8AC3E}">
        <p14:creationId xmlns:p14="http://schemas.microsoft.com/office/powerpoint/2010/main" val="187990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0DB0-72A2-404E-B492-F6783B691DC3}"/>
              </a:ext>
            </a:extLst>
          </p:cNvPr>
          <p:cNvSpPr>
            <a:spLocks noGrp="1"/>
          </p:cNvSpPr>
          <p:nvPr>
            <p:ph type="title"/>
          </p:nvPr>
        </p:nvSpPr>
        <p:spPr/>
        <p:txBody>
          <a:bodyPr/>
          <a:lstStyle/>
          <a:p>
            <a:r>
              <a:rPr lang="en-US" dirty="0"/>
              <a:t>Graph Plotting</a:t>
            </a:r>
            <a:endParaRPr lang="en-IN" dirty="0"/>
          </a:p>
        </p:txBody>
      </p:sp>
      <p:graphicFrame>
        <p:nvGraphicFramePr>
          <p:cNvPr id="8" name="Content Placeholder 7">
            <a:extLst>
              <a:ext uri="{FF2B5EF4-FFF2-40B4-BE49-F238E27FC236}">
                <a16:creationId xmlns:a16="http://schemas.microsoft.com/office/drawing/2014/main" id="{76C46472-7C51-4538-9B43-1F1D151ECE5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10197199-DA31-4835-A910-0D82EA920E5D}"/>
              </a:ext>
            </a:extLst>
          </p:cNvPr>
          <p:cNvSpPr/>
          <p:nvPr/>
        </p:nvSpPr>
        <p:spPr>
          <a:xfrm>
            <a:off x="6891688" y="6311900"/>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X=Independent Variable</a:t>
            </a:r>
          </a:p>
        </p:txBody>
      </p:sp>
      <p:sp>
        <p:nvSpPr>
          <p:cNvPr id="11" name="Rectangle 10">
            <a:extLst>
              <a:ext uri="{FF2B5EF4-FFF2-40B4-BE49-F238E27FC236}">
                <a16:creationId xmlns:a16="http://schemas.microsoft.com/office/drawing/2014/main" id="{223562E4-5DE8-46A4-A6F1-10353576225C}"/>
              </a:ext>
            </a:extLst>
          </p:cNvPr>
          <p:cNvSpPr/>
          <p:nvPr/>
        </p:nvSpPr>
        <p:spPr>
          <a:xfrm>
            <a:off x="287154" y="1981199"/>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Y=dependent Variable</a:t>
            </a:r>
          </a:p>
        </p:txBody>
      </p:sp>
    </p:spTree>
    <p:extLst>
      <p:ext uri="{BB962C8B-B14F-4D97-AF65-F5344CB8AC3E}">
        <p14:creationId xmlns:p14="http://schemas.microsoft.com/office/powerpoint/2010/main" val="372823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AE22-FCA1-4895-A632-FD3EC7B0792C}"/>
              </a:ext>
            </a:extLst>
          </p:cNvPr>
          <p:cNvSpPr>
            <a:spLocks noGrp="1"/>
          </p:cNvSpPr>
          <p:nvPr>
            <p:ph type="title"/>
          </p:nvPr>
        </p:nvSpPr>
        <p:spPr/>
        <p:txBody>
          <a:bodyPr/>
          <a:lstStyle/>
          <a:p>
            <a:r>
              <a:rPr lang="en-US" dirty="0"/>
              <a:t>Statistical values</a:t>
            </a:r>
            <a:endParaRPr lang="en-IN" dirty="0"/>
          </a:p>
        </p:txBody>
      </p:sp>
      <p:graphicFrame>
        <p:nvGraphicFramePr>
          <p:cNvPr id="7" name="Table 7">
            <a:extLst>
              <a:ext uri="{FF2B5EF4-FFF2-40B4-BE49-F238E27FC236}">
                <a16:creationId xmlns:a16="http://schemas.microsoft.com/office/drawing/2014/main" id="{D974D371-3462-4422-9112-113D28F92925}"/>
              </a:ext>
            </a:extLst>
          </p:cNvPr>
          <p:cNvGraphicFramePr>
            <a:graphicFrameLocks noGrp="1"/>
          </p:cNvGraphicFramePr>
          <p:nvPr>
            <p:ph idx="1"/>
          </p:nvPr>
        </p:nvGraphicFramePr>
        <p:xfrm>
          <a:off x="838200" y="1825625"/>
          <a:ext cx="10515600" cy="35102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273291093"/>
                    </a:ext>
                  </a:extLst>
                </a:gridCol>
                <a:gridCol w="1752600">
                  <a:extLst>
                    <a:ext uri="{9D8B030D-6E8A-4147-A177-3AD203B41FA5}">
                      <a16:colId xmlns:a16="http://schemas.microsoft.com/office/drawing/2014/main" val="51279808"/>
                    </a:ext>
                  </a:extLst>
                </a:gridCol>
                <a:gridCol w="1752600">
                  <a:extLst>
                    <a:ext uri="{9D8B030D-6E8A-4147-A177-3AD203B41FA5}">
                      <a16:colId xmlns:a16="http://schemas.microsoft.com/office/drawing/2014/main" val="462583575"/>
                    </a:ext>
                  </a:extLst>
                </a:gridCol>
                <a:gridCol w="1752600">
                  <a:extLst>
                    <a:ext uri="{9D8B030D-6E8A-4147-A177-3AD203B41FA5}">
                      <a16:colId xmlns:a16="http://schemas.microsoft.com/office/drawing/2014/main" val="705907054"/>
                    </a:ext>
                  </a:extLst>
                </a:gridCol>
                <a:gridCol w="1752600">
                  <a:extLst>
                    <a:ext uri="{9D8B030D-6E8A-4147-A177-3AD203B41FA5}">
                      <a16:colId xmlns:a16="http://schemas.microsoft.com/office/drawing/2014/main" val="2791986325"/>
                    </a:ext>
                  </a:extLst>
                </a:gridCol>
                <a:gridCol w="1752600">
                  <a:extLst>
                    <a:ext uri="{9D8B030D-6E8A-4147-A177-3AD203B41FA5}">
                      <a16:colId xmlns:a16="http://schemas.microsoft.com/office/drawing/2014/main" val="770137640"/>
                    </a:ext>
                  </a:extLst>
                </a:gridCol>
              </a:tblGrid>
              <a:tr h="370840">
                <a:tc>
                  <a:txBody>
                    <a:bodyPr/>
                    <a:lstStyle/>
                    <a:p>
                      <a:r>
                        <a:rPr lang="en-IN" dirty="0"/>
                        <a:t>x</a:t>
                      </a:r>
                    </a:p>
                  </a:txBody>
                  <a:tcPr/>
                </a:tc>
                <a:tc>
                  <a:txBody>
                    <a:bodyPr/>
                    <a:lstStyle/>
                    <a:p>
                      <a:r>
                        <a:rPr lang="en-IN" dirty="0"/>
                        <a:t>Y</a:t>
                      </a:r>
                    </a:p>
                  </a:txBody>
                  <a:tcPr/>
                </a:tc>
                <a:tc>
                  <a:txBody>
                    <a:bodyPr/>
                    <a:lstStyle/>
                    <a:p>
                      <a:r>
                        <a:rPr lang="en-IN" dirty="0"/>
                        <a:t>x-</a:t>
                      </a:r>
                      <a:r>
                        <a:rPr lang="en-IN" dirty="0" err="1"/>
                        <a:t>xbar</a:t>
                      </a:r>
                      <a:endParaRPr lang="en-IN" dirty="0"/>
                    </a:p>
                  </a:txBody>
                  <a:tcPr/>
                </a:tc>
                <a:tc>
                  <a:txBody>
                    <a:bodyPr/>
                    <a:lstStyle/>
                    <a:p>
                      <a:r>
                        <a:rPr lang="en-IN" dirty="0"/>
                        <a:t>y-</a:t>
                      </a:r>
                      <a:r>
                        <a:rPr lang="en-IN" dirty="0" err="1"/>
                        <a:t>ybar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dirty="0" err="1"/>
                        <a:t>xbar</a:t>
                      </a:r>
                      <a:r>
                        <a:rPr lang="en-IN" dirty="0"/>
                        <a:t>)square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dirty="0" err="1"/>
                        <a:t>xbar</a:t>
                      </a:r>
                      <a:r>
                        <a:rPr lang="en-IN" dirty="0"/>
                        <a:t>) (y-</a:t>
                      </a:r>
                      <a:r>
                        <a:rPr lang="en-IN" dirty="0" err="1"/>
                        <a:t>ybar</a:t>
                      </a:r>
                      <a:r>
                        <a:rPr lang="en-I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txBody>
                  <a:tcPr/>
                </a:tc>
                <a:extLst>
                  <a:ext uri="{0D108BD9-81ED-4DB2-BD59-A6C34878D82A}">
                    <a16:rowId xmlns:a16="http://schemas.microsoft.com/office/drawing/2014/main" val="4001400274"/>
                  </a:ext>
                </a:extLst>
              </a:tr>
              <a:tr h="370840">
                <a:tc>
                  <a:txBody>
                    <a:bodyPr/>
                    <a:lstStyle/>
                    <a:p>
                      <a:r>
                        <a:rPr lang="en-IN" dirty="0"/>
                        <a:t>1</a:t>
                      </a:r>
                    </a:p>
                  </a:txBody>
                  <a:tcPr/>
                </a:tc>
                <a:tc>
                  <a:txBody>
                    <a:bodyPr/>
                    <a:lstStyle/>
                    <a:p>
                      <a:r>
                        <a:rPr lang="en-IN" dirty="0"/>
                        <a:t>2</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60943163"/>
                  </a:ext>
                </a:extLst>
              </a:tr>
              <a:tr h="370840">
                <a:tc>
                  <a:txBody>
                    <a:bodyPr/>
                    <a:lstStyle/>
                    <a:p>
                      <a:r>
                        <a:rPr lang="en-IN" dirty="0"/>
                        <a:t>2</a:t>
                      </a:r>
                    </a:p>
                  </a:txBody>
                  <a:tcPr/>
                </a:tc>
                <a:tc>
                  <a:txBody>
                    <a:bodyPr/>
                    <a:lstStyle/>
                    <a:p>
                      <a:r>
                        <a:rPr lang="en-IN" dirty="0"/>
                        <a:t>4</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24679775"/>
                  </a:ext>
                </a:extLst>
              </a:tr>
              <a:tr h="370840">
                <a:tc>
                  <a:txBody>
                    <a:bodyPr/>
                    <a:lstStyle/>
                    <a:p>
                      <a:r>
                        <a:rPr lang="en-IN" dirty="0"/>
                        <a:t>3</a:t>
                      </a:r>
                    </a:p>
                  </a:txBody>
                  <a:tcPr/>
                </a:tc>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60164987"/>
                  </a:ext>
                </a:extLst>
              </a:tr>
              <a:tr h="370840">
                <a:tc>
                  <a:txBody>
                    <a:bodyPr/>
                    <a:lstStyle/>
                    <a:p>
                      <a:r>
                        <a:rPr lang="en-IN" dirty="0"/>
                        <a:t>4</a:t>
                      </a:r>
                    </a:p>
                  </a:txBody>
                  <a:tcPr/>
                </a:tc>
                <a:tc>
                  <a:txBody>
                    <a:bodyPr/>
                    <a:lstStyle/>
                    <a:p>
                      <a:r>
                        <a:rPr lang="en-IN" dirty="0"/>
                        <a:t>4</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45205156"/>
                  </a:ext>
                </a:extLst>
              </a:tr>
              <a:tr h="370840">
                <a:tc>
                  <a:txBody>
                    <a:bodyPr/>
                    <a:lstStyle/>
                    <a:p>
                      <a:r>
                        <a:rPr lang="en-IN" dirty="0"/>
                        <a:t>5</a:t>
                      </a:r>
                    </a:p>
                  </a:txBody>
                  <a:tcPr/>
                </a:tc>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987829456"/>
                  </a:ext>
                </a:extLst>
              </a:tr>
              <a:tr h="370840">
                <a:tc>
                  <a:txBody>
                    <a:bodyPr/>
                    <a:lstStyle/>
                    <a:p>
                      <a:r>
                        <a:rPr lang="en-IN" dirty="0"/>
                        <a:t>Mean </a:t>
                      </a:r>
                      <a:r>
                        <a:rPr lang="en-IN" dirty="0" err="1"/>
                        <a:t>xbar</a:t>
                      </a:r>
                      <a:r>
                        <a:rPr lang="en-IN" dirty="0"/>
                        <a:t> =3</a:t>
                      </a:r>
                    </a:p>
                  </a:txBody>
                  <a:tcPr/>
                </a:tc>
                <a:tc>
                  <a:txBody>
                    <a:bodyPr/>
                    <a:lstStyle/>
                    <a:p>
                      <a:r>
                        <a:rPr lang="en-IN" dirty="0"/>
                        <a:t>Mean </a:t>
                      </a:r>
                      <a:r>
                        <a:rPr lang="en-IN" dirty="0" err="1"/>
                        <a:t>ybar</a:t>
                      </a:r>
                      <a:r>
                        <a:rPr lang="en-IN" dirty="0"/>
                        <a:t>=4</a:t>
                      </a:r>
                    </a:p>
                  </a:txBody>
                  <a:tcPr/>
                </a:tc>
                <a:tc>
                  <a:txBody>
                    <a:bodyPr/>
                    <a:lstStyle/>
                    <a:p>
                      <a:endParaRPr lang="en-IN"/>
                    </a:p>
                  </a:txBody>
                  <a:tcPr/>
                </a:tc>
                <a:tc>
                  <a:txBody>
                    <a:bodyPr/>
                    <a:lstStyle/>
                    <a:p>
                      <a:endParaRPr lang="en-IN" dirty="0"/>
                    </a:p>
                  </a:txBody>
                  <a:tcPr/>
                </a:tc>
                <a:tc>
                  <a:txBody>
                    <a:bodyPr/>
                    <a:lstStyle/>
                    <a:p>
                      <a:r>
                        <a:rPr lang="en-IN" dirty="0"/>
                        <a:t>Mean=</a:t>
                      </a:r>
                    </a:p>
                  </a:txBody>
                  <a:tcPr/>
                </a:tc>
                <a:tc>
                  <a:txBody>
                    <a:bodyPr/>
                    <a:lstStyle/>
                    <a:p>
                      <a:r>
                        <a:rPr lang="en-IN" dirty="0"/>
                        <a:t>Mean=</a:t>
                      </a:r>
                    </a:p>
                  </a:txBody>
                  <a:tcPr/>
                </a:tc>
                <a:extLst>
                  <a:ext uri="{0D108BD9-81ED-4DB2-BD59-A6C34878D82A}">
                    <a16:rowId xmlns:a16="http://schemas.microsoft.com/office/drawing/2014/main" val="96015858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67528768"/>
                  </a:ext>
                </a:extLst>
              </a:tr>
            </a:tbl>
          </a:graphicData>
        </a:graphic>
      </p:graphicFrame>
    </p:spTree>
    <p:extLst>
      <p:ext uri="{BB962C8B-B14F-4D97-AF65-F5344CB8AC3E}">
        <p14:creationId xmlns:p14="http://schemas.microsoft.com/office/powerpoint/2010/main" val="419736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0DB0-72A2-404E-B492-F6783B691DC3}"/>
              </a:ext>
            </a:extLst>
          </p:cNvPr>
          <p:cNvSpPr>
            <a:spLocks noGrp="1"/>
          </p:cNvSpPr>
          <p:nvPr>
            <p:ph type="title"/>
          </p:nvPr>
        </p:nvSpPr>
        <p:spPr/>
        <p:txBody>
          <a:bodyPr/>
          <a:lstStyle/>
          <a:p>
            <a:endParaRPr lang="en-IN"/>
          </a:p>
        </p:txBody>
      </p:sp>
      <p:graphicFrame>
        <p:nvGraphicFramePr>
          <p:cNvPr id="8" name="Content Placeholder 7">
            <a:extLst>
              <a:ext uri="{FF2B5EF4-FFF2-40B4-BE49-F238E27FC236}">
                <a16:creationId xmlns:a16="http://schemas.microsoft.com/office/drawing/2014/main" id="{76C46472-7C51-4538-9B43-1F1D151ECE5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10197199-DA31-4835-A910-0D82EA920E5D}"/>
              </a:ext>
            </a:extLst>
          </p:cNvPr>
          <p:cNvSpPr/>
          <p:nvPr/>
        </p:nvSpPr>
        <p:spPr>
          <a:xfrm>
            <a:off x="6891688" y="6311900"/>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X=Independent Variable</a:t>
            </a:r>
          </a:p>
        </p:txBody>
      </p:sp>
      <p:sp>
        <p:nvSpPr>
          <p:cNvPr id="11" name="Rectangle 10">
            <a:extLst>
              <a:ext uri="{FF2B5EF4-FFF2-40B4-BE49-F238E27FC236}">
                <a16:creationId xmlns:a16="http://schemas.microsoft.com/office/drawing/2014/main" id="{223562E4-5DE8-46A4-A6F1-10353576225C}"/>
              </a:ext>
            </a:extLst>
          </p:cNvPr>
          <p:cNvSpPr/>
          <p:nvPr/>
        </p:nvSpPr>
        <p:spPr>
          <a:xfrm>
            <a:off x="287154" y="1981199"/>
            <a:ext cx="2916454" cy="279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Y=dependent Variable</a:t>
            </a:r>
          </a:p>
        </p:txBody>
      </p:sp>
      <p:sp>
        <p:nvSpPr>
          <p:cNvPr id="3" name="Flowchart: Connector 2">
            <a:extLst>
              <a:ext uri="{FF2B5EF4-FFF2-40B4-BE49-F238E27FC236}">
                <a16:creationId xmlns:a16="http://schemas.microsoft.com/office/drawing/2014/main" id="{323C4343-A3FF-4FFB-B477-558E66628AEC}"/>
              </a:ext>
            </a:extLst>
          </p:cNvPr>
          <p:cNvSpPr/>
          <p:nvPr/>
        </p:nvSpPr>
        <p:spPr>
          <a:xfrm>
            <a:off x="6096000" y="3429000"/>
            <a:ext cx="189297" cy="2478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65D5050B-D15F-400E-8AE7-1EE585BD6C69}"/>
              </a:ext>
            </a:extLst>
          </p:cNvPr>
          <p:cNvCxnSpPr>
            <a:stCxn id="3" idx="2"/>
          </p:cNvCxnSpPr>
          <p:nvPr/>
        </p:nvCxnSpPr>
        <p:spPr>
          <a:xfrm flipH="1" flipV="1">
            <a:off x="1001027" y="3551722"/>
            <a:ext cx="5094973" cy="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33A4E3E-C58B-4050-960E-3C2E3F547869}"/>
              </a:ext>
            </a:extLst>
          </p:cNvPr>
          <p:cNvCxnSpPr>
            <a:cxnSpLocks/>
            <a:stCxn id="3" idx="3"/>
          </p:cNvCxnSpPr>
          <p:nvPr/>
        </p:nvCxnSpPr>
        <p:spPr>
          <a:xfrm>
            <a:off x="6123722" y="3640554"/>
            <a:ext cx="4362" cy="2220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11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AE22-FCA1-4895-A632-FD3EC7B0792C}"/>
              </a:ext>
            </a:extLst>
          </p:cNvPr>
          <p:cNvSpPr>
            <a:spLocks noGrp="1"/>
          </p:cNvSpPr>
          <p:nvPr>
            <p:ph type="title"/>
          </p:nvPr>
        </p:nvSpPr>
        <p:spPr/>
        <p:txBody>
          <a:bodyPr/>
          <a:lstStyle/>
          <a:p>
            <a:r>
              <a:rPr lang="en-US" dirty="0"/>
              <a:t>Statistical values</a:t>
            </a:r>
            <a:endParaRPr lang="en-IN" dirty="0"/>
          </a:p>
        </p:txBody>
      </p:sp>
      <p:graphicFrame>
        <p:nvGraphicFramePr>
          <p:cNvPr id="7" name="Table 7">
            <a:extLst>
              <a:ext uri="{FF2B5EF4-FFF2-40B4-BE49-F238E27FC236}">
                <a16:creationId xmlns:a16="http://schemas.microsoft.com/office/drawing/2014/main" id="{D974D371-3462-4422-9112-113D28F92925}"/>
              </a:ext>
            </a:extLst>
          </p:cNvPr>
          <p:cNvGraphicFramePr>
            <a:graphicFrameLocks noGrp="1"/>
          </p:cNvGraphicFramePr>
          <p:nvPr>
            <p:ph idx="1"/>
            <p:extLst>
              <p:ext uri="{D42A27DB-BD31-4B8C-83A1-F6EECF244321}">
                <p14:modId xmlns:p14="http://schemas.microsoft.com/office/powerpoint/2010/main" val="3564751495"/>
              </p:ext>
            </p:extLst>
          </p:nvPr>
        </p:nvGraphicFramePr>
        <p:xfrm>
          <a:off x="838200" y="1825625"/>
          <a:ext cx="10515600" cy="35102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273291093"/>
                    </a:ext>
                  </a:extLst>
                </a:gridCol>
                <a:gridCol w="1752600">
                  <a:extLst>
                    <a:ext uri="{9D8B030D-6E8A-4147-A177-3AD203B41FA5}">
                      <a16:colId xmlns:a16="http://schemas.microsoft.com/office/drawing/2014/main" val="51279808"/>
                    </a:ext>
                  </a:extLst>
                </a:gridCol>
                <a:gridCol w="1752600">
                  <a:extLst>
                    <a:ext uri="{9D8B030D-6E8A-4147-A177-3AD203B41FA5}">
                      <a16:colId xmlns:a16="http://schemas.microsoft.com/office/drawing/2014/main" val="462583575"/>
                    </a:ext>
                  </a:extLst>
                </a:gridCol>
                <a:gridCol w="1752600">
                  <a:extLst>
                    <a:ext uri="{9D8B030D-6E8A-4147-A177-3AD203B41FA5}">
                      <a16:colId xmlns:a16="http://schemas.microsoft.com/office/drawing/2014/main" val="705907054"/>
                    </a:ext>
                  </a:extLst>
                </a:gridCol>
                <a:gridCol w="1752600">
                  <a:extLst>
                    <a:ext uri="{9D8B030D-6E8A-4147-A177-3AD203B41FA5}">
                      <a16:colId xmlns:a16="http://schemas.microsoft.com/office/drawing/2014/main" val="2791986325"/>
                    </a:ext>
                  </a:extLst>
                </a:gridCol>
                <a:gridCol w="1752600">
                  <a:extLst>
                    <a:ext uri="{9D8B030D-6E8A-4147-A177-3AD203B41FA5}">
                      <a16:colId xmlns:a16="http://schemas.microsoft.com/office/drawing/2014/main" val="770137640"/>
                    </a:ext>
                  </a:extLst>
                </a:gridCol>
              </a:tblGrid>
              <a:tr h="370840">
                <a:tc>
                  <a:txBody>
                    <a:bodyPr/>
                    <a:lstStyle/>
                    <a:p>
                      <a:r>
                        <a:rPr lang="en-IN" dirty="0"/>
                        <a:t>x</a:t>
                      </a:r>
                    </a:p>
                  </a:txBody>
                  <a:tcPr/>
                </a:tc>
                <a:tc>
                  <a:txBody>
                    <a:bodyPr/>
                    <a:lstStyle/>
                    <a:p>
                      <a:r>
                        <a:rPr lang="en-IN" dirty="0"/>
                        <a:t>Y</a:t>
                      </a:r>
                    </a:p>
                  </a:txBody>
                  <a:tcPr/>
                </a:tc>
                <a:tc>
                  <a:txBody>
                    <a:bodyPr/>
                    <a:lstStyle/>
                    <a:p>
                      <a:r>
                        <a:rPr lang="en-IN" dirty="0"/>
                        <a:t>x-</a:t>
                      </a:r>
                      <a:r>
                        <a:rPr lang="en-IN" dirty="0" err="1"/>
                        <a:t>xbar</a:t>
                      </a:r>
                      <a:endParaRPr lang="en-IN" dirty="0"/>
                    </a:p>
                  </a:txBody>
                  <a:tcPr/>
                </a:tc>
                <a:tc>
                  <a:txBody>
                    <a:bodyPr/>
                    <a:lstStyle/>
                    <a:p>
                      <a:r>
                        <a:rPr lang="en-IN" dirty="0"/>
                        <a:t>y-</a:t>
                      </a:r>
                      <a:r>
                        <a:rPr lang="en-IN" dirty="0" err="1"/>
                        <a:t>ybar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dirty="0" err="1"/>
                        <a:t>xbar</a:t>
                      </a:r>
                      <a:r>
                        <a:rPr lang="en-IN" dirty="0"/>
                        <a:t>)square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dirty="0" err="1"/>
                        <a:t>xbar</a:t>
                      </a:r>
                      <a:r>
                        <a:rPr lang="en-IN" dirty="0"/>
                        <a:t>) (y-</a:t>
                      </a:r>
                      <a:r>
                        <a:rPr lang="en-IN" dirty="0" err="1"/>
                        <a:t>ybar</a:t>
                      </a:r>
                      <a:r>
                        <a:rPr lang="en-I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txBody>
                  <a:tcPr/>
                </a:tc>
                <a:extLst>
                  <a:ext uri="{0D108BD9-81ED-4DB2-BD59-A6C34878D82A}">
                    <a16:rowId xmlns:a16="http://schemas.microsoft.com/office/drawing/2014/main" val="4001400274"/>
                  </a:ext>
                </a:extLst>
              </a:tr>
              <a:tr h="370840">
                <a:tc>
                  <a:txBody>
                    <a:bodyPr/>
                    <a:lstStyle/>
                    <a:p>
                      <a:r>
                        <a:rPr lang="en-IN" dirty="0"/>
                        <a:t>1</a:t>
                      </a:r>
                    </a:p>
                  </a:txBody>
                  <a:tcPr/>
                </a:tc>
                <a:tc>
                  <a:txBody>
                    <a:bodyPr/>
                    <a:lstStyle/>
                    <a:p>
                      <a:r>
                        <a:rPr lang="en-IN" dirty="0"/>
                        <a:t>2</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60943163"/>
                  </a:ext>
                </a:extLst>
              </a:tr>
              <a:tr h="370840">
                <a:tc>
                  <a:txBody>
                    <a:bodyPr/>
                    <a:lstStyle/>
                    <a:p>
                      <a:r>
                        <a:rPr lang="en-IN" dirty="0"/>
                        <a:t>2</a:t>
                      </a:r>
                    </a:p>
                  </a:txBody>
                  <a:tcPr/>
                </a:tc>
                <a:tc>
                  <a:txBody>
                    <a:bodyPr/>
                    <a:lstStyle/>
                    <a:p>
                      <a:r>
                        <a:rPr lang="en-IN" dirty="0"/>
                        <a:t>4</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24679775"/>
                  </a:ext>
                </a:extLst>
              </a:tr>
              <a:tr h="370840">
                <a:tc>
                  <a:txBody>
                    <a:bodyPr/>
                    <a:lstStyle/>
                    <a:p>
                      <a:r>
                        <a:rPr lang="en-IN" dirty="0"/>
                        <a:t>3</a:t>
                      </a:r>
                    </a:p>
                  </a:txBody>
                  <a:tcPr/>
                </a:tc>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60164987"/>
                  </a:ext>
                </a:extLst>
              </a:tr>
              <a:tr h="370840">
                <a:tc>
                  <a:txBody>
                    <a:bodyPr/>
                    <a:lstStyle/>
                    <a:p>
                      <a:r>
                        <a:rPr lang="en-IN" dirty="0"/>
                        <a:t>4</a:t>
                      </a:r>
                    </a:p>
                  </a:txBody>
                  <a:tcPr/>
                </a:tc>
                <a:tc>
                  <a:txBody>
                    <a:bodyPr/>
                    <a:lstStyle/>
                    <a:p>
                      <a:r>
                        <a:rPr lang="en-IN" dirty="0"/>
                        <a:t>4</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45205156"/>
                  </a:ext>
                </a:extLst>
              </a:tr>
              <a:tr h="370840">
                <a:tc>
                  <a:txBody>
                    <a:bodyPr/>
                    <a:lstStyle/>
                    <a:p>
                      <a:r>
                        <a:rPr lang="en-IN" dirty="0"/>
                        <a:t>5</a:t>
                      </a:r>
                    </a:p>
                  </a:txBody>
                  <a:tcPr/>
                </a:tc>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987829456"/>
                  </a:ext>
                </a:extLst>
              </a:tr>
              <a:tr h="370840">
                <a:tc>
                  <a:txBody>
                    <a:bodyPr/>
                    <a:lstStyle/>
                    <a:p>
                      <a:r>
                        <a:rPr lang="en-IN" dirty="0"/>
                        <a:t>Mean </a:t>
                      </a:r>
                      <a:r>
                        <a:rPr lang="en-IN" dirty="0" err="1"/>
                        <a:t>xbar</a:t>
                      </a:r>
                      <a:r>
                        <a:rPr lang="en-IN" dirty="0"/>
                        <a:t> =3</a:t>
                      </a:r>
                    </a:p>
                  </a:txBody>
                  <a:tcPr/>
                </a:tc>
                <a:tc>
                  <a:txBody>
                    <a:bodyPr/>
                    <a:lstStyle/>
                    <a:p>
                      <a:r>
                        <a:rPr lang="en-IN" dirty="0"/>
                        <a:t>Mean </a:t>
                      </a:r>
                      <a:r>
                        <a:rPr lang="en-IN" dirty="0" err="1"/>
                        <a:t>ybar</a:t>
                      </a:r>
                      <a:r>
                        <a:rPr lang="en-IN" dirty="0"/>
                        <a:t>=4</a:t>
                      </a:r>
                    </a:p>
                  </a:txBody>
                  <a:tcPr/>
                </a:tc>
                <a:tc>
                  <a:txBody>
                    <a:bodyPr/>
                    <a:lstStyle/>
                    <a:p>
                      <a:endParaRPr lang="en-IN"/>
                    </a:p>
                  </a:txBody>
                  <a:tcPr/>
                </a:tc>
                <a:tc>
                  <a:txBody>
                    <a:bodyPr/>
                    <a:lstStyle/>
                    <a:p>
                      <a:endParaRPr lang="en-IN" dirty="0"/>
                    </a:p>
                  </a:txBody>
                  <a:tcPr/>
                </a:tc>
                <a:tc>
                  <a:txBody>
                    <a:bodyPr/>
                    <a:lstStyle/>
                    <a:p>
                      <a:r>
                        <a:rPr lang="en-IN" dirty="0"/>
                        <a:t>Mean=</a:t>
                      </a:r>
                    </a:p>
                  </a:txBody>
                  <a:tcPr/>
                </a:tc>
                <a:tc>
                  <a:txBody>
                    <a:bodyPr/>
                    <a:lstStyle/>
                    <a:p>
                      <a:r>
                        <a:rPr lang="en-IN" dirty="0"/>
                        <a:t>Mean=</a:t>
                      </a:r>
                    </a:p>
                  </a:txBody>
                  <a:tcPr/>
                </a:tc>
                <a:extLst>
                  <a:ext uri="{0D108BD9-81ED-4DB2-BD59-A6C34878D82A}">
                    <a16:rowId xmlns:a16="http://schemas.microsoft.com/office/drawing/2014/main" val="96015858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67528768"/>
                  </a:ext>
                </a:extLst>
              </a:tr>
            </a:tbl>
          </a:graphicData>
        </a:graphic>
      </p:graphicFrame>
    </p:spTree>
    <p:extLst>
      <p:ext uri="{BB962C8B-B14F-4D97-AF65-F5344CB8AC3E}">
        <p14:creationId xmlns:p14="http://schemas.microsoft.com/office/powerpoint/2010/main" val="1417943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400</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charter</vt:lpstr>
      <vt:lpstr>Office Theme</vt:lpstr>
      <vt:lpstr>Linear Regression</vt:lpstr>
      <vt:lpstr>PowerPoint Presentation</vt:lpstr>
      <vt:lpstr>Positive Relationship</vt:lpstr>
      <vt:lpstr>Negative Relationship</vt:lpstr>
      <vt:lpstr>Finding Relationship for given table</vt:lpstr>
      <vt:lpstr>Graph Plotting</vt:lpstr>
      <vt:lpstr>Statistical values</vt:lpstr>
      <vt:lpstr>PowerPoint Presentation</vt:lpstr>
      <vt:lpstr>Statistical values</vt:lpstr>
      <vt:lpstr>Statistical values</vt:lpstr>
      <vt:lpstr>Solving for value of b0</vt:lpstr>
      <vt:lpstr>PowerPoint Presentation</vt:lpstr>
      <vt:lpstr> Logistic Regression is used when the dependent variable(target) is categorical. For example, To predict whether an email is spam (1) or (0) Whether the tumor is malignant (1) or not (0) 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 From this example, it can be inferred that linear regression is not suitable for classification problem. Linear regression is unbounded, and this brings logistic regression into picture. Their value strictly ranges from 0 to 1.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Priya Pandharbale</dc:creator>
  <cp:lastModifiedBy>Priya Pandharbale</cp:lastModifiedBy>
  <cp:revision>4</cp:revision>
  <dcterms:created xsi:type="dcterms:W3CDTF">2022-02-02T15:52:58Z</dcterms:created>
  <dcterms:modified xsi:type="dcterms:W3CDTF">2022-02-08T05:21:05Z</dcterms:modified>
</cp:coreProperties>
</file>