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50" y="3426288"/>
            <a:ext cx="86106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NAME:S.PRIYA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202FF-7C16-2C80-D738-3E69EA959525}"/>
              </a:ext>
            </a:extLst>
          </p:cNvPr>
          <p:cNvSpPr txBox="1"/>
          <p:nvPr/>
        </p:nvSpPr>
        <p:spPr>
          <a:xfrm>
            <a:off x="5167961" y="2854168"/>
            <a:ext cx="3684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Screenshots of deployed projects are included to visually demonstrate the designs, interface and functionalities </a:t>
            </a:r>
            <a:r>
              <a:rPr lang="en-US" dirty="0" err="1"/>
              <a:t>implemented.Each</a:t>
            </a:r>
            <a:r>
              <a:rPr lang="en-US" dirty="0"/>
              <a:t> screenshot showcases real world usability and design quality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0D8A-CEA2-ED81-2B26-7E8057AE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2E631-D1E8-EBB5-DCCB-8B0B5048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34" y="719666"/>
            <a:ext cx="2893590" cy="55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1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3543-E4AC-A968-229E-2A85BFDC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1DF71-199B-8834-9F27-724F5617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34" y="719666"/>
            <a:ext cx="287293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9BB3-0400-0C0A-663E-6756D452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0C559-D815-4C28-A99B-B616E56DD097}"/>
              </a:ext>
            </a:extLst>
          </p:cNvPr>
          <p:cNvSpPr txBox="1"/>
          <p:nvPr/>
        </p:nvSpPr>
        <p:spPr>
          <a:xfrm>
            <a:off x="3917576" y="2690336"/>
            <a:ext cx="3397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Through these </a:t>
            </a:r>
            <a:r>
              <a:rPr lang="en-US" dirty="0" err="1"/>
              <a:t>projects,J</a:t>
            </a:r>
            <a:r>
              <a:rPr lang="en-US" dirty="0"/>
              <a:t> strengthened my web development skills and gained practical experience in solving real world problems.</a:t>
            </a:r>
          </a:p>
        </p:txBody>
      </p:sp>
    </p:spTree>
    <p:extLst>
      <p:ext uri="{BB962C8B-B14F-4D97-AF65-F5344CB8AC3E}">
        <p14:creationId xmlns:p14="http://schemas.microsoft.com/office/powerpoint/2010/main" val="361827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57" name="Google Shape;57;p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7D06D-609B-3AEE-D15B-E2044D394B92}"/>
              </a:ext>
            </a:extLst>
          </p:cNvPr>
          <p:cNvSpPr txBox="1"/>
          <p:nvPr/>
        </p:nvSpPr>
        <p:spPr>
          <a:xfrm>
            <a:off x="1596009" y="2886635"/>
            <a:ext cx="774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accent6"/>
                </a:solidFill>
              </a:rPr>
              <a:t>WEB DEVELOPMENT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21DA1-935D-5C7C-8EC4-DFEC8AE99A28}"/>
              </a:ext>
            </a:extLst>
          </p:cNvPr>
          <p:cNvSpPr txBox="1"/>
          <p:nvPr/>
        </p:nvSpPr>
        <p:spPr>
          <a:xfrm>
            <a:off x="2250140" y="2808149"/>
            <a:ext cx="5351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Many businesses and individuals struggle to establish an effective online presence to poorly designed </a:t>
            </a:r>
            <a:r>
              <a:rPr lang="en-US" dirty="0" err="1"/>
              <a:t>websites,lack</a:t>
            </a:r>
            <a:r>
              <a:rPr lang="en-US" dirty="0"/>
              <a:t> of </a:t>
            </a:r>
            <a:r>
              <a:rPr lang="en-US" dirty="0" err="1"/>
              <a:t>responsiveness,or</a:t>
            </a:r>
            <a:r>
              <a:rPr lang="en-US" dirty="0"/>
              <a:t> limited </a:t>
            </a:r>
            <a:r>
              <a:rPr lang="en-US" dirty="0" err="1"/>
              <a:t>functionality.My</a:t>
            </a:r>
            <a:r>
              <a:rPr lang="en-US" dirty="0"/>
              <a:t> projects aim to solve these issues by building modern, user-</a:t>
            </a:r>
            <a:r>
              <a:rPr lang="en-US" dirty="0" err="1"/>
              <a:t>friendly,and</a:t>
            </a:r>
            <a:r>
              <a:rPr lang="en-US" dirty="0"/>
              <a:t> scalable web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272AD-B68E-2619-C61F-3E7EB35AB0AE}"/>
              </a:ext>
            </a:extLst>
          </p:cNvPr>
          <p:cNvSpPr txBox="1"/>
          <p:nvPr/>
        </p:nvSpPr>
        <p:spPr>
          <a:xfrm>
            <a:off x="2819400" y="2798624"/>
            <a:ext cx="4620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portfolio is a showcase of my web development work, ranging from static websites to dynamic full-stack </a:t>
            </a:r>
            <a:r>
              <a:rPr lang="en-US" dirty="0" err="1"/>
              <a:t>applications.each</a:t>
            </a:r>
            <a:r>
              <a:rPr lang="en-US" dirty="0"/>
              <a:t> project highlights my ability to design, </a:t>
            </a:r>
            <a:r>
              <a:rPr lang="en-US" dirty="0" err="1"/>
              <a:t>develope,and</a:t>
            </a:r>
            <a:r>
              <a:rPr lang="en-US" dirty="0"/>
              <a:t> deploy solutions that focus on user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6A76C-9712-D10D-B686-63209F292C3D}"/>
              </a:ext>
            </a:extLst>
          </p:cNvPr>
          <p:cNvSpPr txBox="1"/>
          <p:nvPr/>
        </p:nvSpPr>
        <p:spPr>
          <a:xfrm>
            <a:off x="2666439" y="3131225"/>
            <a:ext cx="4343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Small businesses looking for professional websites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Students or learners exploring online resources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General users who expect responsive </a:t>
            </a:r>
            <a:r>
              <a:rPr lang="en-US" dirty="0" err="1"/>
              <a:t>accessible,and</a:t>
            </a:r>
            <a:r>
              <a:rPr lang="en-US" dirty="0"/>
              <a:t> smooth browsing experience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433EB-367B-A3E0-68C9-83AA9B81DA7E}"/>
              </a:ext>
            </a:extLst>
          </p:cNvPr>
          <p:cNvSpPr txBox="1"/>
          <p:nvPr/>
        </p:nvSpPr>
        <p:spPr>
          <a:xfrm>
            <a:off x="5190563" y="2528047"/>
            <a:ext cx="3684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Frontend:HTML,CSS,JavaScript,React</a:t>
            </a:r>
            <a:r>
              <a:rPr lang="en-US" dirty="0"/>
              <a:t>, Tailwind CSS, Bootstrap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Backend:Node</a:t>
            </a:r>
            <a:r>
              <a:rPr lang="en-US" dirty="0"/>
              <a:t> .</a:t>
            </a:r>
            <a:r>
              <a:rPr lang="en-US" dirty="0" err="1"/>
              <a:t>js,Express.js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Database:MongoDB,MySQL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Other </a:t>
            </a:r>
            <a:r>
              <a:rPr lang="en-US" dirty="0" err="1"/>
              <a:t>Tools:Git</a:t>
            </a:r>
            <a:r>
              <a:rPr lang="en-US" dirty="0"/>
              <a:t>, </a:t>
            </a:r>
            <a:r>
              <a:rPr lang="en-US" dirty="0" err="1"/>
              <a:t>GitHub,VS</a:t>
            </a:r>
            <a:r>
              <a:rPr lang="en-US" dirty="0"/>
              <a:t> </a:t>
            </a:r>
            <a:r>
              <a:rPr lang="en-US" dirty="0" err="1"/>
              <a:t>Code,Figma</a:t>
            </a:r>
            <a:r>
              <a:rPr lang="en-US" dirty="0"/>
              <a:t> for UJ/UX, design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</a:t>
            </a:r>
            <a:r>
              <a:rPr lang="en-US" sz="4000" b="1" spc="15" dirty="0">
                <a:latin typeface="Trebuchet MS"/>
                <a:cs typeface="Trebuchet MS"/>
              </a:rPr>
              <a:t>R</a:t>
            </a:r>
            <a:r>
              <a:rPr lang="en-IN" sz="4000" b="1" spc="15" dirty="0">
                <a:latin typeface="Trebuchet MS"/>
                <a:cs typeface="Trebuchet MS"/>
              </a:rPr>
              <a:t>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A203F-0EBF-F3B3-EA61-EB1DC9CD69B8}"/>
              </a:ext>
            </a:extLst>
          </p:cNvPr>
          <p:cNvSpPr txBox="1"/>
          <p:nvPr/>
        </p:nvSpPr>
        <p:spPr>
          <a:xfrm>
            <a:off x="3512297" y="2539658"/>
            <a:ext cx="3249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portfolio itself is designed with a clean , minimal, and responsive </a:t>
            </a:r>
            <a:r>
              <a:rPr lang="en-US" dirty="0" err="1"/>
              <a:t>layout.It</a:t>
            </a:r>
            <a:r>
              <a:rPr lang="en-US" dirty="0"/>
              <a:t> highlights each project through sections such as project cards, descriptions, screenshots, and links to live demos or repositories.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7995F-AC98-D074-0326-B028AE0046F0}"/>
              </a:ext>
            </a:extLst>
          </p:cNvPr>
          <p:cNvSpPr txBox="1"/>
          <p:nvPr/>
        </p:nvSpPr>
        <p:spPr>
          <a:xfrm>
            <a:off x="4392706" y="2528047"/>
            <a:ext cx="2626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Responsive design (mobile-first approach)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Interactive elements (</a:t>
            </a:r>
            <a:r>
              <a:rPr lang="en-US" dirty="0" err="1"/>
              <a:t>sliders,modals,forms</a:t>
            </a:r>
            <a:r>
              <a:rPr lang="en-US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Authentication and user management (for some apps)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Optimised</a:t>
            </a:r>
            <a:r>
              <a:rPr lang="en-US" dirty="0"/>
              <a:t> performance and accessibility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 shot</vt:lpstr>
      <vt:lpstr>Screen shot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Priya S</cp:lastModifiedBy>
  <cp:revision>2</cp:revision>
  <dcterms:modified xsi:type="dcterms:W3CDTF">2025-09-08T06:29:17Z</dcterms:modified>
</cp:coreProperties>
</file>