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4" r:id="rId4"/>
    <p:sldId id="265" r:id="rId5"/>
    <p:sldId id="259" r:id="rId6"/>
    <p:sldId id="260" r:id="rId7"/>
    <p:sldId id="262" r:id="rId8"/>
    <p:sldId id="263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BD82-B9BD-4B66-865A-A066665AFD77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C6AF731-6F44-402D-882A-F31A97DFBA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32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BD82-B9BD-4B66-865A-A066665AFD77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6AF731-6F44-402D-882A-F31A97DFBA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06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BD82-B9BD-4B66-865A-A066665AFD77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6AF731-6F44-402D-882A-F31A97DFBAB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0931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BD82-B9BD-4B66-865A-A066665AFD77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6AF731-6F44-402D-882A-F31A97DFBA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702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BD82-B9BD-4B66-865A-A066665AFD77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6AF731-6F44-402D-882A-F31A97DFBAB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0360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BD82-B9BD-4B66-865A-A066665AFD77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6AF731-6F44-402D-882A-F31A97DFBA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709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BD82-B9BD-4B66-865A-A066665AFD77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F731-6F44-402D-882A-F31A97DFBA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164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BD82-B9BD-4B66-865A-A066665AFD77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F731-6F44-402D-882A-F31A97DFBA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02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BD82-B9BD-4B66-865A-A066665AFD77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F731-6F44-402D-882A-F31A97DFBA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BD82-B9BD-4B66-865A-A066665AFD77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6AF731-6F44-402D-882A-F31A97DFBA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05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BD82-B9BD-4B66-865A-A066665AFD77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6AF731-6F44-402D-882A-F31A97DFBA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25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BD82-B9BD-4B66-865A-A066665AFD77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6AF731-6F44-402D-882A-F31A97DFBA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68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BD82-B9BD-4B66-865A-A066665AFD77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F731-6F44-402D-882A-F31A97DFBA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67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BD82-B9BD-4B66-865A-A066665AFD77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F731-6F44-402D-882A-F31A97DFBA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06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BD82-B9BD-4B66-865A-A066665AFD77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F731-6F44-402D-882A-F31A97DFBA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63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BD82-B9BD-4B66-865A-A066665AFD77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6AF731-6F44-402D-882A-F31A97DFBA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74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EBD82-B9BD-4B66-865A-A066665AFD77}" type="datetimeFigureOut">
              <a:rPr lang="en-IN" smtClean="0"/>
              <a:pPr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C6AF731-6F44-402D-882A-F31A97DFBA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41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D61BBBF-30DE-42BF-B712-47318515F229}"/>
              </a:ext>
            </a:extLst>
          </p:cNvPr>
          <p:cNvSpPr/>
          <p:nvPr/>
        </p:nvSpPr>
        <p:spPr>
          <a:xfrm>
            <a:off x="2622229" y="135371"/>
            <a:ext cx="739497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Video 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summarization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C7B8458-A160-4BF6-92D3-A0936C482589}"/>
              </a:ext>
            </a:extLst>
          </p:cNvPr>
          <p:cNvSpPr/>
          <p:nvPr/>
        </p:nvSpPr>
        <p:spPr>
          <a:xfrm>
            <a:off x="1179445" y="6163331"/>
            <a:ext cx="10820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Members :        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Priya Sharma           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Pranjul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Itondi</a:t>
            </a:r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Prakanshu Sahu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6F3D61D-F093-4339-824F-C7CEC66D3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94" y="1872444"/>
            <a:ext cx="7787102" cy="415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97B29C8-69A5-45F3-8E4C-FCC84DDE869B}"/>
              </a:ext>
            </a:extLst>
          </p:cNvPr>
          <p:cNvSpPr/>
          <p:nvPr/>
        </p:nvSpPr>
        <p:spPr>
          <a:xfrm>
            <a:off x="2469847" y="803920"/>
            <a:ext cx="7252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Video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Summarization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6C2F4EA-616B-4D7C-BE8E-06CBE17BF08B}"/>
              </a:ext>
            </a:extLst>
          </p:cNvPr>
          <p:cNvSpPr/>
          <p:nvPr/>
        </p:nvSpPr>
        <p:spPr>
          <a:xfrm>
            <a:off x="1058297" y="2176095"/>
            <a:ext cx="10590363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i="0" dirty="0">
                <a:solidFill>
                  <a:srgbClr val="292929"/>
                </a:solidFill>
                <a:effectLst/>
                <a:latin typeface="medium-content-serif-font"/>
              </a:rPr>
              <a:t>“</a:t>
            </a:r>
            <a:r>
              <a:rPr lang="en-US" sz="5400" b="0" i="1" dirty="0">
                <a:solidFill>
                  <a:srgbClr val="292929"/>
                </a:solidFill>
                <a:effectLst/>
                <a:latin typeface="medium-content-serif-font"/>
              </a:rPr>
              <a:t>Video summarization is the process of distilling a raw video into a more compact form without losing much information</a:t>
            </a:r>
            <a:r>
              <a:rPr lang="en-US" sz="5400" b="0" i="0" dirty="0">
                <a:solidFill>
                  <a:srgbClr val="292929"/>
                </a:solidFill>
                <a:effectLst/>
                <a:latin typeface="medium-content-serif-font"/>
              </a:rPr>
              <a:t>.”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03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Applications-</a:t>
            </a:r>
            <a:endParaRPr lang="en-US" sz="5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7354" y="2133600"/>
            <a:ext cx="8937258" cy="3777622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AI is  playing a key role with video summarization, a process of shortening a video by selecting </a:t>
            </a:r>
            <a:r>
              <a:rPr lang="en-US" sz="2000" dirty="0" err="1">
                <a:latin typeface="+mj-lt"/>
              </a:rPr>
              <a:t>keyframes</a:t>
            </a:r>
            <a:r>
              <a:rPr lang="en-US" sz="2000" dirty="0">
                <a:latin typeface="+mj-lt"/>
              </a:rPr>
              <a:t> or parts of videos that captures the main points in </a:t>
            </a:r>
            <a:r>
              <a:rPr lang="en-US" sz="2000" dirty="0" smtClean="0">
                <a:latin typeface="+mj-lt"/>
              </a:rPr>
              <a:t>the video.</a:t>
            </a:r>
          </a:p>
          <a:p>
            <a:r>
              <a:rPr lang="en-US" sz="2000" dirty="0">
                <a:latin typeface="+mj-lt"/>
              </a:rPr>
              <a:t>Summarization has many use cases, with one of the most significant being the ability to gauge interest in </a:t>
            </a:r>
            <a:r>
              <a:rPr lang="en-US" sz="2000" dirty="0" smtClean="0">
                <a:latin typeface="+mj-lt"/>
              </a:rPr>
              <a:t>content.</a:t>
            </a:r>
          </a:p>
          <a:p>
            <a:r>
              <a:rPr lang="en-US" sz="2000" dirty="0" smtClean="0">
                <a:latin typeface="+mj-lt"/>
              </a:rPr>
              <a:t>Flashcard </a:t>
            </a:r>
            <a:r>
              <a:rPr lang="en-US" sz="2000" dirty="0">
                <a:latin typeface="+mj-lt"/>
              </a:rPr>
              <a:t>summary can determine how many people will actually watch an entire </a:t>
            </a:r>
            <a:r>
              <a:rPr lang="en-US" sz="2000" dirty="0" smtClean="0">
                <a:latin typeface="+mj-lt"/>
              </a:rPr>
              <a:t>video.</a:t>
            </a:r>
          </a:p>
          <a:p>
            <a:r>
              <a:rPr lang="en-US" sz="2000" dirty="0" smtClean="0">
                <a:latin typeface="+mj-lt"/>
              </a:rPr>
              <a:t>Video </a:t>
            </a:r>
            <a:r>
              <a:rPr lang="en-US" sz="2000" dirty="0">
                <a:latin typeface="+mj-lt"/>
              </a:rPr>
              <a:t>summarization is also necessary for efficient viewing of the material and for video length adaptation for different mediums, like </a:t>
            </a:r>
            <a:r>
              <a:rPr lang="en-US" sz="2000" dirty="0" err="1">
                <a:latin typeface="+mj-lt"/>
              </a:rPr>
              <a:t>Instagram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 smtClean="0">
                <a:latin typeface="+mj-lt"/>
              </a:rPr>
              <a:t>Facebook,etc</a:t>
            </a:r>
            <a:r>
              <a:rPr lang="en-US" sz="2000" dirty="0" smtClean="0">
                <a:latin typeface="+mj-lt"/>
              </a:rPr>
              <a:t>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123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Some Real Life Applications-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CCTV </a:t>
            </a:r>
            <a:r>
              <a:rPr lang="en-US" b="1" dirty="0"/>
              <a:t>(Closed-circuit television) </a:t>
            </a:r>
            <a:r>
              <a:rPr lang="en-US" dirty="0"/>
              <a:t>cameras are installed and surveillance videos are being recorded round the clock in security critical places resulting in a massive quantity of video data being generated </a:t>
            </a:r>
            <a:r>
              <a:rPr lang="en-US" dirty="0" smtClean="0"/>
              <a:t>endlessly.so by summarizing them we can get all the relevant information in compact form.</a:t>
            </a:r>
          </a:p>
          <a:p>
            <a:r>
              <a:rPr lang="en-US" b="1" dirty="0"/>
              <a:t>News, Movies, Sports and Internet </a:t>
            </a:r>
            <a:r>
              <a:rPr lang="en-US" b="1" dirty="0" smtClean="0"/>
              <a:t>Videos-</a:t>
            </a:r>
            <a:r>
              <a:rPr lang="en-US" dirty="0"/>
              <a:t> Summarizing news videos automatically allows us to quickly look out for the important patterns shown in the news. Generating a trailer of a movie and highlights of sports video recordings automatically are some of the engrossing applications of video summarization.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129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xmlns="" id="{82E6358E-39D1-420F-A210-FC0DD3F1F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504" y="625199"/>
            <a:ext cx="10190922" cy="528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49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4C93E9A-94A0-4AA6-BB47-3AD334404992}"/>
              </a:ext>
            </a:extLst>
          </p:cNvPr>
          <p:cNvSpPr/>
          <p:nvPr/>
        </p:nvSpPr>
        <p:spPr>
          <a:xfrm>
            <a:off x="3132814" y="528935"/>
            <a:ext cx="642996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Technologies Used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589213" y="1777042"/>
            <a:ext cx="8915399" cy="4201064"/>
          </a:xfrm>
        </p:spPr>
        <p:txBody>
          <a:bodyPr>
            <a:normAutofit fontScale="90000"/>
          </a:bodyPr>
          <a:lstStyle/>
          <a:p>
            <a:r>
              <a:rPr lang="en-IN" sz="2400" dirty="0" smtClean="0"/>
              <a:t>1 .</a:t>
            </a:r>
            <a:r>
              <a:rPr lang="en-IN" sz="2400" dirty="0" err="1" smtClean="0"/>
              <a:t>Convolutional</a:t>
            </a:r>
            <a:r>
              <a:rPr lang="en-IN" sz="2400" dirty="0" smtClean="0"/>
              <a:t> </a:t>
            </a:r>
            <a:r>
              <a:rPr lang="en-IN" sz="2400" dirty="0" err="1" smtClean="0"/>
              <a:t>nueral</a:t>
            </a:r>
            <a:r>
              <a:rPr lang="en-IN" sz="2400" dirty="0" smtClean="0"/>
              <a:t> networks</a:t>
            </a:r>
            <a:br>
              <a:rPr lang="en-IN" sz="2400" dirty="0" smtClean="0"/>
            </a:br>
            <a:r>
              <a:rPr lang="en-IN" sz="2400" dirty="0" smtClean="0"/>
              <a:t>2 .LSTM for description generation</a:t>
            </a:r>
            <a:br>
              <a:rPr lang="en-IN" sz="2400" dirty="0" smtClean="0"/>
            </a:br>
            <a:r>
              <a:rPr lang="en-IN" sz="2400" dirty="0" smtClean="0"/>
              <a:t>3 .Python for basic language</a:t>
            </a:r>
            <a:br>
              <a:rPr lang="en-IN" sz="2400" dirty="0" smtClean="0"/>
            </a:br>
            <a:r>
              <a:rPr lang="en-IN" sz="2400" dirty="0" smtClean="0"/>
              <a:t>4 .HTML,CSS,FLASK for deployment</a:t>
            </a:r>
            <a:br>
              <a:rPr lang="en-IN" sz="2400" dirty="0" smtClean="0"/>
            </a:br>
            <a:r>
              <a:rPr lang="en-IN" sz="2400" dirty="0" smtClean="0"/>
              <a:t>5 .Libraries such as </a:t>
            </a:r>
            <a:r>
              <a:rPr lang="en-IN" sz="2400" dirty="0" err="1" smtClean="0"/>
              <a:t>keras,tensorflow,opencv,PIL,trax,opencv,nltk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r>
              <a:rPr lang="en-IN" sz="2400" dirty="0" smtClean="0"/>
              <a:t>6 .Language models for video tagging</a:t>
            </a:r>
            <a:br>
              <a:rPr lang="en-IN" sz="2400" dirty="0" smtClean="0"/>
            </a:br>
            <a:r>
              <a:rPr lang="en-IN" sz="2400" dirty="0" smtClean="0"/>
              <a:t>7 .PYSPARK for handling big data </a:t>
            </a:r>
            <a:br>
              <a:rPr lang="en-IN" sz="2400" dirty="0" smtClean="0"/>
            </a:br>
            <a:r>
              <a:rPr lang="en-IN" sz="2400" dirty="0" smtClean="0"/>
              <a:t>8 .Apache spark </a:t>
            </a:r>
            <a:br>
              <a:rPr lang="en-IN" sz="2400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 flipH="1" flipV="1">
            <a:off x="11504612" y="5943601"/>
            <a:ext cx="1685177" cy="48307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4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 AI Blog: Announcing YouTube-8M: A Large and Diverse Labeled Video  Dataset for Video Understanding Resear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8987" y="4702204"/>
            <a:ext cx="10477500" cy="1228726"/>
          </a:xfrm>
          <a:prstGeom prst="rect">
            <a:avLst/>
          </a:prstGeom>
          <a:noFill/>
        </p:spPr>
      </p:pic>
      <p:pic>
        <p:nvPicPr>
          <p:cNvPr id="1028" name="Picture 4" descr="Seil N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7575" y="1792139"/>
            <a:ext cx="2143125" cy="2143125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5184532" y="32443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 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99197" y="379562"/>
            <a:ext cx="3899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 smtClean="0"/>
              <a:t>USEDDATASET</a:t>
            </a:r>
            <a:r>
              <a:rPr lang="en-IN" dirty="0" smtClean="0"/>
              <a:t> 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YouTube-8M: A Large and Diverse Labeled Video Dataset for Video  Understanding Resear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300" y="508958"/>
            <a:ext cx="8168916" cy="55439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CC31C25-4003-40E1-AA84-2464276A2C63}"/>
              </a:ext>
            </a:extLst>
          </p:cNvPr>
          <p:cNvSpPr/>
          <p:nvPr/>
        </p:nvSpPr>
        <p:spPr>
          <a:xfrm>
            <a:off x="3371286" y="2505670"/>
            <a:ext cx="58787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5804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</TotalTime>
  <Words>241</Words>
  <Application>Microsoft Office PowerPoint</Application>
  <PresentationFormat>Custom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Wisp</vt:lpstr>
      <vt:lpstr>PowerPoint Presentation</vt:lpstr>
      <vt:lpstr>PowerPoint Presentation</vt:lpstr>
      <vt:lpstr>Applications-</vt:lpstr>
      <vt:lpstr>Some Real Life Applications-</vt:lpstr>
      <vt:lpstr>PowerPoint Presentation</vt:lpstr>
      <vt:lpstr>1 .Convolutional nueral networks 2 .LSTM for description generation 3 .Python for basic language 4 .HTML,CSS,FLASK for deployment 5 .Libraries such as keras,tensorflow,opencv,PIL,trax,opencv,nltk. 6 .Language models for video tagging 7 .PYSPARK for handling big data  8 .Apache spark 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Prakanshu Sahu</dc:creator>
  <cp:lastModifiedBy>Windows User</cp:lastModifiedBy>
  <cp:revision>12</cp:revision>
  <dcterms:created xsi:type="dcterms:W3CDTF">2020-09-17T08:27:23Z</dcterms:created>
  <dcterms:modified xsi:type="dcterms:W3CDTF">2020-10-08T07:07:38Z</dcterms:modified>
</cp:coreProperties>
</file>