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3F19"/>
    <a:srgbClr val="FB8C07"/>
    <a:srgbClr val="FC8D07"/>
    <a:srgbClr val="F0451A"/>
    <a:srgbClr val="FC8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B2BF-C360-429B-8ACA-0689EFE13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3EEC-DD39-4188-A0A7-9EC4ED704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0277-8BDE-4CA4-9FB7-0EF3FE17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4D21-883A-4778-BE21-490064CAD6F4}" type="datetimeFigureOut">
              <a:rPr lang="en-NZ" smtClean="0"/>
              <a:t>28/04/2020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FAA41-5114-450F-8D14-338328D3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0FF02-9F2A-47EB-9AD2-60548B6E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1732-16A6-4498-98EA-AAB1DCA784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241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BCF2-5FA3-480B-8A62-ED8976A1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2F09-0F55-4FAE-9E78-09E8F127A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2BCFA-9EF8-486A-9E75-6E5684638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4D21-883A-4778-BE21-490064CAD6F4}" type="datetimeFigureOut">
              <a:rPr lang="en-NZ" smtClean="0"/>
              <a:t>28/04/2020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1DA66-7F40-45DD-BEED-25E88574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707DE-3396-4BDB-8816-CB6A7C94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1732-16A6-4498-98EA-AAB1DCA784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265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DAFD9-D3CC-4937-95C0-EB254F6B8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CFE17-B16A-4DE7-81A5-51A85694F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723C5-45B8-48C3-9DDB-6ACD69C8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4D21-883A-4778-BE21-490064CAD6F4}" type="datetimeFigureOut">
              <a:rPr lang="en-NZ" smtClean="0"/>
              <a:t>28/04/2020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9D2E6-9C1D-4590-9882-DAE76B06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E0E8B-8286-477C-9A82-8A4E8DA7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1732-16A6-4498-98EA-AAB1DCA784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294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DE48-A0B0-4AB2-8592-7FC855D9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81F23-7AC0-4703-9685-FAC946506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54765-1BBD-4762-822D-C7891B75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4D21-883A-4778-BE21-490064CAD6F4}" type="datetimeFigureOut">
              <a:rPr lang="en-NZ" smtClean="0"/>
              <a:t>28/04/2020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45259-B175-49F6-9A3B-38090FD51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1B5C3-59D5-44B6-9A82-6B163CBD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1732-16A6-4498-98EA-AAB1DCA784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4018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A42F-116C-4521-9544-C6CF80A6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A9466-08C8-4099-95D5-ACD61071E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2F8FB-C02D-4E6B-A5DD-613ACF79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4D21-883A-4778-BE21-490064CAD6F4}" type="datetimeFigureOut">
              <a:rPr lang="en-NZ" smtClean="0"/>
              <a:t>28/04/2020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DD400-92DE-4EC7-B457-0AD76B76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E8D8A-380B-42FF-9A85-EE2CFF46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1732-16A6-4498-98EA-AAB1DCA784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518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2571-941D-420B-B99C-35F9412B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DBB-05D5-4306-84EE-B2293C1D5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0766C-BAEC-4C0C-888B-0330250D7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60181-D0F2-473B-82A1-8DE64A29E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4D21-883A-4778-BE21-490064CAD6F4}" type="datetimeFigureOut">
              <a:rPr lang="en-NZ" smtClean="0"/>
              <a:t>28/04/2020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844E6-1AEB-44A0-8EAB-EEC5D53C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5FEEB-70A2-43FB-92A1-2784B649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1732-16A6-4498-98EA-AAB1DCA784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03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5542-A885-41D0-9E50-661FD169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2EBA7-6844-4CBA-8D3D-6A3AAC91F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3391B-DE36-4437-969F-8A76F893A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AF44C-2698-4FF3-98DA-5BBC98D1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1741B4-8CCB-4FA8-8B50-991AF43BF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3A1DB-F7B8-4F75-BB9F-BB004316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4D21-883A-4778-BE21-490064CAD6F4}" type="datetimeFigureOut">
              <a:rPr lang="en-NZ" smtClean="0"/>
              <a:t>28/04/2020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03DE45-C1DA-4CD7-AB2F-946571CD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F028D-4D98-4E86-A4A9-931B7004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1732-16A6-4498-98EA-AAB1DCA784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08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5074-6BCD-4E64-A44F-214EB277E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8F47E-6AFF-4CB0-8688-E1757CB38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4D21-883A-4778-BE21-490064CAD6F4}" type="datetimeFigureOut">
              <a:rPr lang="en-NZ" smtClean="0"/>
              <a:t>28/04/2020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0A55C-0BC1-4054-9D11-4BBFD13A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4D50C-DC59-4C91-A985-3DF0A595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1732-16A6-4498-98EA-AAB1DCA784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255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A07309-BE4E-4847-A36F-60636C354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4D21-883A-4778-BE21-490064CAD6F4}" type="datetimeFigureOut">
              <a:rPr lang="en-NZ" smtClean="0"/>
              <a:t>28/04/2020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A9B68-4A1F-4567-B897-97A148A1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56F05-DA74-4FC4-BFE5-78D97DBC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1732-16A6-4498-98EA-AAB1DCA784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176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CE15-3CED-427B-BDA6-C014F3BE9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D0471-DF29-4CDC-9830-D600604A0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83517-BF41-411C-A8E6-AE7E8AEF7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739D6-1858-43C2-B8EF-52D79C391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4D21-883A-4778-BE21-490064CAD6F4}" type="datetimeFigureOut">
              <a:rPr lang="en-NZ" smtClean="0"/>
              <a:t>28/04/2020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086EE-9939-4FA8-8EC8-11CC8215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9754F-2D9D-41B0-AE99-0C27C534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1732-16A6-4498-98EA-AAB1DCA784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597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6DEE-C76C-4773-B31D-2C4AADCFD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5AF68-C523-40A7-9F3C-2A281D6A6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ED5F5-217E-4F3D-B5B3-6D92F4542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C7F4B-51DB-4A96-B3EA-3DE12A3E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4D21-883A-4778-BE21-490064CAD6F4}" type="datetimeFigureOut">
              <a:rPr lang="en-NZ" smtClean="0"/>
              <a:t>28/04/2020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775FD-762E-4804-9CE0-75A892AB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271FE-8ACD-4E2A-9DDF-609676021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1732-16A6-4498-98EA-AAB1DCA784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056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A4F82-73BD-4BD4-A3F3-DD429194A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FC9DC-93A3-42ED-8E7B-0778D7AE0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71FBC-B720-4AEA-A787-59DC958A3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B4D21-883A-4778-BE21-490064CAD6F4}" type="datetimeFigureOut">
              <a:rPr lang="en-NZ" smtClean="0"/>
              <a:t>28/04/2020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16D86-E517-4D1A-ABEB-5E715DE56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598C7-1699-4647-B814-6BE375A44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C1732-16A6-4498-98EA-AAB1DCA784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8023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451A"/>
            </a:gs>
            <a:gs pos="100000">
              <a:srgbClr val="FC8D0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26C7199-185D-4BBD-9EC2-BFE128CCBA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B8C07"/>
              </a:gs>
              <a:gs pos="100000">
                <a:srgbClr val="E43F1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 descr="A picture containing star, stage, computer, monitor&#10;&#10;Description automatically generated">
            <a:extLst>
              <a:ext uri="{FF2B5EF4-FFF2-40B4-BE49-F238E27FC236}">
                <a16:creationId xmlns:a16="http://schemas.microsoft.com/office/drawing/2014/main" id="{8ED6F757-F274-48A6-9E25-CBA15CB719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64"/>
          <a:stretch/>
        </p:blipFill>
        <p:spPr>
          <a:xfrm>
            <a:off x="-3" y="656"/>
            <a:ext cx="12162440" cy="6857344"/>
          </a:xfrm>
          <a:prstGeom prst="rect">
            <a:avLst/>
          </a:prstGeom>
        </p:spPr>
      </p:pic>
      <p:pic>
        <p:nvPicPr>
          <p:cNvPr id="1026" name="Picture 2" descr="Website Template. Vector Illustration. Orange And Black Color ...">
            <a:extLst>
              <a:ext uri="{FF2B5EF4-FFF2-40B4-BE49-F238E27FC236}">
                <a16:creationId xmlns:a16="http://schemas.microsoft.com/office/drawing/2014/main" id="{3248FE31-7BEA-430F-9F44-A6730831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9129" y="828322"/>
            <a:ext cx="5201356" cy="520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0 Modern Web Design Trends to Inspire Your 2020 Strategy">
            <a:extLst>
              <a:ext uri="{FF2B5EF4-FFF2-40B4-BE49-F238E27FC236}">
                <a16:creationId xmlns:a16="http://schemas.microsoft.com/office/drawing/2014/main" id="{7CF70678-2CC7-4734-959A-73850439A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8185" y="2374759"/>
            <a:ext cx="7702073" cy="365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 Innovative and Modern Web Design Trends">
            <a:extLst>
              <a:ext uri="{FF2B5EF4-FFF2-40B4-BE49-F238E27FC236}">
                <a16:creationId xmlns:a16="http://schemas.microsoft.com/office/drawing/2014/main" id="{33AE3D8C-9B37-46F8-AA20-285F15809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-5225076"/>
            <a:ext cx="5967222" cy="460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105 Free Simple Website Templates Based On HTML &amp; CSS 2020 - Colorlib">
            <a:extLst>
              <a:ext uri="{FF2B5EF4-FFF2-40B4-BE49-F238E27FC236}">
                <a16:creationId xmlns:a16="http://schemas.microsoft.com/office/drawing/2014/main" id="{B8D3CB21-56DF-4DC5-A3D9-B1B799F1F5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" t="4773" r="3223" b="28079"/>
          <a:stretch/>
        </p:blipFill>
        <p:spPr bwMode="auto">
          <a:xfrm>
            <a:off x="-3200400" y="-765706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F96060-B458-41EA-A7ED-0B2021EC3E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76" y="316629"/>
            <a:ext cx="11507081" cy="4137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E65972-FEF9-4249-A070-B891A52227E0}"/>
              </a:ext>
            </a:extLst>
          </p:cNvPr>
          <p:cNvSpPr/>
          <p:nvPr/>
        </p:nvSpPr>
        <p:spPr>
          <a:xfrm>
            <a:off x="13489792" y="-3186093"/>
            <a:ext cx="5201357" cy="47740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513A8D-5B6C-490D-A25D-4017755307D2}"/>
              </a:ext>
            </a:extLst>
          </p:cNvPr>
          <p:cNvGrpSpPr/>
          <p:nvPr/>
        </p:nvGrpSpPr>
        <p:grpSpPr>
          <a:xfrm>
            <a:off x="876301" y="1588273"/>
            <a:ext cx="10329420" cy="4319780"/>
            <a:chOff x="876301" y="1480119"/>
            <a:chExt cx="10329420" cy="4319780"/>
          </a:xfrm>
        </p:grpSpPr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658D1A19-2030-4509-B669-14AB69D2D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389" y="1480119"/>
              <a:ext cx="6247223" cy="1877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</a:rPr>
                <a:t>Priyasha Mani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1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Economics &amp; Business Management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</a:b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2E6089D2-7F2F-4DB4-82B5-E4C8CC39735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76301" y="3406138"/>
              <a:ext cx="9982199" cy="45719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NZ"/>
            </a:p>
          </p:txBody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6F8C99C5-01B0-47A0-AB0A-7FC665403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278" y="3768574"/>
              <a:ext cx="10219443" cy="2031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Lorem ipsum dolor sit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amet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,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consectetur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adipiscing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elit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, sed do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eiusmod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tempor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incididunt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ut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labore et dolore magna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aliqua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. Ut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enim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ad minim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veniam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,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quis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nostrud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exercitation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ullamco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laboris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nisi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ut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aliquip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ex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ea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commodo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consequat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. Duis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aute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irure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dolor in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reprehenderit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in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voluptate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velit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esse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cillum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dolore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eu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fugiat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nulla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pariatur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.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Excepteur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sint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occaecat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cupidatat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non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proident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, sunt in culpa qui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officia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deserunt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mollit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anim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id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est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laborum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7DC727BC-30E8-4CC9-A9B0-3BE1BFCEB14D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046" y="6470402"/>
            <a:ext cx="274593" cy="274593"/>
          </a:xfrm>
          <a:prstGeom prst="rect">
            <a:avLst/>
          </a:prstGeom>
        </p:spPr>
      </p:pic>
      <p:pic>
        <p:nvPicPr>
          <p:cNvPr id="22" name="Picture 2" descr="Black And White Email Icon #125937 - Free Icons Library">
            <a:extLst>
              <a:ext uri="{FF2B5EF4-FFF2-40B4-BE49-F238E27FC236}">
                <a16:creationId xmlns:a16="http://schemas.microsoft.com/office/drawing/2014/main" id="{C197E22E-D4F4-4FE6-BB99-48727F2A5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807" y="6470401"/>
            <a:ext cx="274593" cy="27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08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26C7199-185D-4BBD-9EC2-BFE128CCBA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B8C07"/>
              </a:gs>
              <a:gs pos="100000">
                <a:srgbClr val="E43F1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 descr="A picture containing star, stage, computer, monitor&#10;&#10;Description automatically generated">
            <a:extLst>
              <a:ext uri="{FF2B5EF4-FFF2-40B4-BE49-F238E27FC236}">
                <a16:creationId xmlns:a16="http://schemas.microsoft.com/office/drawing/2014/main" id="{8ED6F757-F274-48A6-9E25-CBA15CB719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64"/>
          <a:stretch/>
        </p:blipFill>
        <p:spPr>
          <a:xfrm>
            <a:off x="-3" y="656"/>
            <a:ext cx="12162440" cy="6857344"/>
          </a:xfrm>
          <a:prstGeom prst="rect">
            <a:avLst/>
          </a:prstGeom>
        </p:spPr>
      </p:pic>
      <p:pic>
        <p:nvPicPr>
          <p:cNvPr id="1026" name="Picture 2" descr="Website Template. Vector Illustration. Orange And Black Color ...">
            <a:extLst>
              <a:ext uri="{FF2B5EF4-FFF2-40B4-BE49-F238E27FC236}">
                <a16:creationId xmlns:a16="http://schemas.microsoft.com/office/drawing/2014/main" id="{3248FE31-7BEA-430F-9F44-A6730831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9129" y="828322"/>
            <a:ext cx="5201356" cy="520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0 Modern Web Design Trends to Inspire Your 2020 Strategy">
            <a:extLst>
              <a:ext uri="{FF2B5EF4-FFF2-40B4-BE49-F238E27FC236}">
                <a16:creationId xmlns:a16="http://schemas.microsoft.com/office/drawing/2014/main" id="{7CF70678-2CC7-4734-959A-73850439A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8185" y="2374759"/>
            <a:ext cx="7702073" cy="365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 Innovative and Modern Web Design Trends">
            <a:extLst>
              <a:ext uri="{FF2B5EF4-FFF2-40B4-BE49-F238E27FC236}">
                <a16:creationId xmlns:a16="http://schemas.microsoft.com/office/drawing/2014/main" id="{33AE3D8C-9B37-46F8-AA20-285F15809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-5225076"/>
            <a:ext cx="5967222" cy="460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105 Free Simple Website Templates Based On HTML &amp; CSS 2020 - Colorlib">
            <a:extLst>
              <a:ext uri="{FF2B5EF4-FFF2-40B4-BE49-F238E27FC236}">
                <a16:creationId xmlns:a16="http://schemas.microsoft.com/office/drawing/2014/main" id="{B8D3CB21-56DF-4DC5-A3D9-B1B799F1F5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" t="4773" r="3223" b="28079"/>
          <a:stretch/>
        </p:blipFill>
        <p:spPr bwMode="auto">
          <a:xfrm>
            <a:off x="-3200400" y="-765706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F96060-B458-41EA-A7ED-0B2021EC3E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76" y="316629"/>
            <a:ext cx="11507081" cy="4137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E65972-FEF9-4249-A070-B891A52227E0}"/>
              </a:ext>
            </a:extLst>
          </p:cNvPr>
          <p:cNvSpPr/>
          <p:nvPr/>
        </p:nvSpPr>
        <p:spPr>
          <a:xfrm>
            <a:off x="1" y="1149147"/>
            <a:ext cx="12162436" cy="5188192"/>
          </a:xfrm>
          <a:prstGeom prst="rect">
            <a:avLst/>
          </a:prstGeom>
          <a:gradFill>
            <a:gsLst>
              <a:gs pos="0">
                <a:srgbClr val="F0451A"/>
              </a:gs>
              <a:gs pos="100000">
                <a:srgbClr val="FC8D0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8" name="Rectangle 23">
            <a:extLst>
              <a:ext uri="{FF2B5EF4-FFF2-40B4-BE49-F238E27FC236}">
                <a16:creationId xmlns:a16="http://schemas.microsoft.com/office/drawing/2014/main" id="{658D1A19-2030-4509-B669-14AB69D2D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054" y="1392033"/>
            <a:ext cx="2895344" cy="869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b="1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About Me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6F8C99C5-01B0-47A0-AB0A-7FC665403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657" y="2142817"/>
            <a:ext cx="1021944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Lorem ipsum dolor sit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amet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consectetur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adipiscing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elit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, sed do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eiusmod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tempor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incididunt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ut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labore et dolore magna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aliqua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 Ut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enim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ad minim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veniam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quis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nostrud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exercitation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ullamco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laboris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nisi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ut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aliquip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ex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ea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commodo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consequat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 Duis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aute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irure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dolor in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reprehenderit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in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voluptate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velit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esse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cillum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dolore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eu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fugiat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nulla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pariatur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Excepteur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sint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occaecat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cupidatat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non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proident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, sunt in culpa qui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officia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deserunt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mollit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anim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id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est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laborum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D86CE3B-9DD2-41F5-BE8A-B71F59CEA384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984" y="4924926"/>
            <a:ext cx="528638" cy="528638"/>
          </a:xfrm>
          <a:prstGeom prst="rect">
            <a:avLst/>
          </a:prstGeom>
        </p:spPr>
      </p:pic>
      <p:pic>
        <p:nvPicPr>
          <p:cNvPr id="7" name="Picture 2" descr="Black And White Email Icon #125937 - Free Icons Library">
            <a:extLst>
              <a:ext uri="{FF2B5EF4-FFF2-40B4-BE49-F238E27FC236}">
                <a16:creationId xmlns:a16="http://schemas.microsoft.com/office/drawing/2014/main" id="{9801B42B-69EE-43E3-9738-F9CF4CFAD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84" y="5598490"/>
            <a:ext cx="528638" cy="52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A99430-74C2-40E0-B06B-6812F2BA6D6B}"/>
              </a:ext>
            </a:extLst>
          </p:cNvPr>
          <p:cNvSpPr/>
          <p:nvPr/>
        </p:nvSpPr>
        <p:spPr>
          <a:xfrm>
            <a:off x="4484632" y="4973202"/>
            <a:ext cx="2614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FFFF"/>
                </a:solidFill>
                <a:latin typeface="Verdana" panose="020B0604030504040204" pitchFamily="34" charset="0"/>
              </a:rPr>
              <a:t>@exampleinstaname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CA1FC1-112B-4465-ABFE-CD40C7818E32}"/>
              </a:ext>
            </a:extLst>
          </p:cNvPr>
          <p:cNvSpPr/>
          <p:nvPr/>
        </p:nvSpPr>
        <p:spPr>
          <a:xfrm>
            <a:off x="4460105" y="5660346"/>
            <a:ext cx="3847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FFFF"/>
                </a:solidFill>
                <a:latin typeface="Verdana" panose="020B0604030504040204" pitchFamily="34" charset="0"/>
              </a:rPr>
              <a:t>exampleemail@example.com</a:t>
            </a: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D709E031-4968-4D74-A1A5-84FB83F2C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105" y="4142085"/>
            <a:ext cx="2794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Contact me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6652609-0C5F-4960-8E7B-4F808E58E9B5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126" y="6451307"/>
            <a:ext cx="274593" cy="274593"/>
          </a:xfrm>
          <a:prstGeom prst="rect">
            <a:avLst/>
          </a:prstGeom>
        </p:spPr>
      </p:pic>
      <p:pic>
        <p:nvPicPr>
          <p:cNvPr id="24" name="Picture 2" descr="Black And White Email Icon #125937 - Free Icons Library">
            <a:extLst>
              <a:ext uri="{FF2B5EF4-FFF2-40B4-BE49-F238E27FC236}">
                <a16:creationId xmlns:a16="http://schemas.microsoft.com/office/drawing/2014/main" id="{970BCCDA-6FC2-43EC-BA7C-1DEFF99CE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751" y="6460373"/>
            <a:ext cx="274593" cy="27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35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26C7199-185D-4BBD-9EC2-BFE128CCBA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B8C07"/>
              </a:gs>
              <a:gs pos="100000">
                <a:srgbClr val="E43F1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 descr="A picture containing star, stage, computer, monitor&#10;&#10;Description automatically generated">
            <a:extLst>
              <a:ext uri="{FF2B5EF4-FFF2-40B4-BE49-F238E27FC236}">
                <a16:creationId xmlns:a16="http://schemas.microsoft.com/office/drawing/2014/main" id="{8ED6F757-F274-48A6-9E25-CBA15CB719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64"/>
          <a:stretch/>
        </p:blipFill>
        <p:spPr>
          <a:xfrm>
            <a:off x="-3" y="656"/>
            <a:ext cx="12162440" cy="6857344"/>
          </a:xfrm>
          <a:prstGeom prst="rect">
            <a:avLst/>
          </a:prstGeom>
        </p:spPr>
      </p:pic>
      <p:pic>
        <p:nvPicPr>
          <p:cNvPr id="1026" name="Picture 2" descr="Website Template. Vector Illustration. Orange And Black Color ...">
            <a:extLst>
              <a:ext uri="{FF2B5EF4-FFF2-40B4-BE49-F238E27FC236}">
                <a16:creationId xmlns:a16="http://schemas.microsoft.com/office/drawing/2014/main" id="{3248FE31-7BEA-430F-9F44-A6730831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9129" y="828322"/>
            <a:ext cx="5201356" cy="520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0 Modern Web Design Trends to Inspire Your 2020 Strategy">
            <a:extLst>
              <a:ext uri="{FF2B5EF4-FFF2-40B4-BE49-F238E27FC236}">
                <a16:creationId xmlns:a16="http://schemas.microsoft.com/office/drawing/2014/main" id="{7CF70678-2CC7-4734-959A-73850439A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8185" y="2374759"/>
            <a:ext cx="7702073" cy="365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 Innovative and Modern Web Design Trends">
            <a:extLst>
              <a:ext uri="{FF2B5EF4-FFF2-40B4-BE49-F238E27FC236}">
                <a16:creationId xmlns:a16="http://schemas.microsoft.com/office/drawing/2014/main" id="{33AE3D8C-9B37-46F8-AA20-285F15809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-5225076"/>
            <a:ext cx="5967222" cy="460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105 Free Simple Website Templates Based On HTML &amp; CSS 2020 - Colorlib">
            <a:extLst>
              <a:ext uri="{FF2B5EF4-FFF2-40B4-BE49-F238E27FC236}">
                <a16:creationId xmlns:a16="http://schemas.microsoft.com/office/drawing/2014/main" id="{B8D3CB21-56DF-4DC5-A3D9-B1B799F1F5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" t="4773" r="3223" b="28079"/>
          <a:stretch/>
        </p:blipFill>
        <p:spPr bwMode="auto">
          <a:xfrm>
            <a:off x="-3200400" y="-765706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F96060-B458-41EA-A7ED-0B2021EC3E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76" y="316629"/>
            <a:ext cx="11507081" cy="4137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E65972-FEF9-4249-A070-B891A52227E0}"/>
              </a:ext>
            </a:extLst>
          </p:cNvPr>
          <p:cNvSpPr/>
          <p:nvPr/>
        </p:nvSpPr>
        <p:spPr>
          <a:xfrm>
            <a:off x="1" y="1149147"/>
            <a:ext cx="12162436" cy="5188192"/>
          </a:xfrm>
          <a:prstGeom prst="rect">
            <a:avLst/>
          </a:prstGeom>
          <a:gradFill>
            <a:gsLst>
              <a:gs pos="0">
                <a:srgbClr val="F0451A"/>
              </a:gs>
              <a:gs pos="100000">
                <a:srgbClr val="FC8D0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8" name="Rectangle 23">
            <a:extLst>
              <a:ext uri="{FF2B5EF4-FFF2-40B4-BE49-F238E27FC236}">
                <a16:creationId xmlns:a16="http://schemas.microsoft.com/office/drawing/2014/main" id="{658D1A19-2030-4509-B669-14AB69D2D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054" y="1392033"/>
            <a:ext cx="2895344" cy="869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b="1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About Me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6F8C99C5-01B0-47A0-AB0A-7FC665403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657" y="2142817"/>
            <a:ext cx="1021944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Lorem ipsum dolor sit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amet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consectetur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adipiscing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elit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, sed do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eiusmod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tempor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incididunt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ut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labore et dolore magna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aliqua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 Ut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enim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ad minim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veniam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quis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nostrud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exercitation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ullamco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laboris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nisi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ut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aliquip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ex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ea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commodo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consequat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 Duis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aute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irure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dolor in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reprehenderit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in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voluptate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velit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esse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cillum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dolore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eu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fugiat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nulla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pariatur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Excepteur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sint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occaecat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cupidatat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non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proident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, sunt in culpa qui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officia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deserunt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mollit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anim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id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est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laborum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D86CE3B-9DD2-41F5-BE8A-B71F59CEA384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105" y="4903493"/>
            <a:ext cx="528638" cy="528638"/>
          </a:xfrm>
          <a:prstGeom prst="rect">
            <a:avLst/>
          </a:prstGeom>
        </p:spPr>
      </p:pic>
      <p:pic>
        <p:nvPicPr>
          <p:cNvPr id="7" name="Picture 2" descr="Black And White Email Icon #125937 - Free Icons Library">
            <a:extLst>
              <a:ext uri="{FF2B5EF4-FFF2-40B4-BE49-F238E27FC236}">
                <a16:creationId xmlns:a16="http://schemas.microsoft.com/office/drawing/2014/main" id="{9801B42B-69EE-43E3-9738-F9CF4CFAD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84" y="5598490"/>
            <a:ext cx="528638" cy="52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A99430-74C2-40E0-B06B-6812F2BA6D6B}"/>
              </a:ext>
            </a:extLst>
          </p:cNvPr>
          <p:cNvSpPr/>
          <p:nvPr/>
        </p:nvSpPr>
        <p:spPr>
          <a:xfrm>
            <a:off x="5036753" y="4951769"/>
            <a:ext cx="2614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FFFF"/>
                </a:solidFill>
                <a:latin typeface="Verdana" panose="020B0604030504040204" pitchFamily="34" charset="0"/>
              </a:rPr>
              <a:t>@</a:t>
            </a:r>
            <a:r>
              <a:rPr lang="en-US" altLang="en-US" dirty="0" err="1">
                <a:solidFill>
                  <a:srgbClr val="FFFFFF"/>
                </a:solidFill>
                <a:latin typeface="Verdana" panose="020B0604030504040204" pitchFamily="34" charset="0"/>
              </a:rPr>
              <a:t>exampleinst</a:t>
            </a:r>
            <a:endParaRPr lang="en-US" altLang="en-US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CA1FC1-112B-4465-ABFE-CD40C7818E32}"/>
              </a:ext>
            </a:extLst>
          </p:cNvPr>
          <p:cNvSpPr/>
          <p:nvPr/>
        </p:nvSpPr>
        <p:spPr>
          <a:xfrm>
            <a:off x="4460105" y="5660346"/>
            <a:ext cx="3847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FFFF"/>
                </a:solidFill>
                <a:latin typeface="Verdana" panose="020B0604030504040204" pitchFamily="34" charset="0"/>
              </a:rPr>
              <a:t>exampleemail@example.com</a:t>
            </a: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D709E031-4968-4D74-A1A5-84FB83F2C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105" y="4142085"/>
            <a:ext cx="2794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Contact me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6652609-0C5F-4960-8E7B-4F808E58E9B5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126" y="6451307"/>
            <a:ext cx="274593" cy="274593"/>
          </a:xfrm>
          <a:prstGeom prst="rect">
            <a:avLst/>
          </a:prstGeom>
        </p:spPr>
      </p:pic>
      <p:pic>
        <p:nvPicPr>
          <p:cNvPr id="24" name="Picture 2" descr="Black And White Email Icon #125937 - Free Icons Library">
            <a:extLst>
              <a:ext uri="{FF2B5EF4-FFF2-40B4-BE49-F238E27FC236}">
                <a16:creationId xmlns:a16="http://schemas.microsoft.com/office/drawing/2014/main" id="{970BCCDA-6FC2-43EC-BA7C-1DEFF99CE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751" y="6460373"/>
            <a:ext cx="274593" cy="27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74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tar, stage, computer, monitor&#10;&#10;Description automatically generated">
            <a:extLst>
              <a:ext uri="{FF2B5EF4-FFF2-40B4-BE49-F238E27FC236}">
                <a16:creationId xmlns:a16="http://schemas.microsoft.com/office/drawing/2014/main" id="{8ED6F757-F274-48A6-9E25-CBA15CB719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64"/>
          <a:stretch/>
        </p:blipFill>
        <p:spPr>
          <a:xfrm>
            <a:off x="-3" y="656"/>
            <a:ext cx="12162440" cy="68573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38A23A3-D4B4-4A1D-8DBF-0ABD181E68DB}"/>
              </a:ext>
            </a:extLst>
          </p:cNvPr>
          <p:cNvSpPr/>
          <p:nvPr/>
        </p:nvSpPr>
        <p:spPr>
          <a:xfrm>
            <a:off x="0" y="2295217"/>
            <a:ext cx="12162437" cy="40239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D9D9E3-99A2-4C9E-8EAA-64F07BF4C8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6"/>
          <a:stretch/>
        </p:blipFill>
        <p:spPr>
          <a:xfrm>
            <a:off x="0" y="987327"/>
            <a:ext cx="12177287" cy="5340946"/>
          </a:xfrm>
          <a:prstGeom prst="rect">
            <a:avLst/>
          </a:prstGeom>
        </p:spPr>
      </p:pic>
      <p:pic>
        <p:nvPicPr>
          <p:cNvPr id="1026" name="Picture 2" descr="Website Template. Vector Illustration. Orange And Black Color ...">
            <a:extLst>
              <a:ext uri="{FF2B5EF4-FFF2-40B4-BE49-F238E27FC236}">
                <a16:creationId xmlns:a16="http://schemas.microsoft.com/office/drawing/2014/main" id="{3248FE31-7BEA-430F-9F44-A6730831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9129" y="828322"/>
            <a:ext cx="5201356" cy="520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0 Modern Web Design Trends to Inspire Your 2020 Strategy">
            <a:extLst>
              <a:ext uri="{FF2B5EF4-FFF2-40B4-BE49-F238E27FC236}">
                <a16:creationId xmlns:a16="http://schemas.microsoft.com/office/drawing/2014/main" id="{7CF70678-2CC7-4734-959A-73850439A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8185" y="2374759"/>
            <a:ext cx="7702073" cy="365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 Innovative and Modern Web Design Trends">
            <a:extLst>
              <a:ext uri="{FF2B5EF4-FFF2-40B4-BE49-F238E27FC236}">
                <a16:creationId xmlns:a16="http://schemas.microsoft.com/office/drawing/2014/main" id="{33AE3D8C-9B37-46F8-AA20-285F15809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-5225076"/>
            <a:ext cx="5967222" cy="460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105 Free Simple Website Templates Based On HTML &amp; CSS 2020 - Colorlib">
            <a:extLst>
              <a:ext uri="{FF2B5EF4-FFF2-40B4-BE49-F238E27FC236}">
                <a16:creationId xmlns:a16="http://schemas.microsoft.com/office/drawing/2014/main" id="{B8D3CB21-56DF-4DC5-A3D9-B1B799F1F5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" t="4773" r="3223" b="28079"/>
          <a:stretch/>
        </p:blipFill>
        <p:spPr bwMode="auto">
          <a:xfrm>
            <a:off x="-3200400" y="-765706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F96060-B458-41EA-A7ED-0B2021EC3E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76" y="316629"/>
            <a:ext cx="11507081" cy="413797"/>
          </a:xfrm>
          <a:prstGeom prst="rect">
            <a:avLst/>
          </a:prstGeom>
        </p:spPr>
      </p:pic>
      <p:sp>
        <p:nvSpPr>
          <p:cNvPr id="18" name="Rectangle 23">
            <a:extLst>
              <a:ext uri="{FF2B5EF4-FFF2-40B4-BE49-F238E27FC236}">
                <a16:creationId xmlns:a16="http://schemas.microsoft.com/office/drawing/2014/main" id="{658D1A19-2030-4509-B669-14AB69D2D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801" y="1320963"/>
            <a:ext cx="17668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b="1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Blogs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6F8C99C5-01B0-47A0-AB0A-7FC665403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139" y="2268920"/>
            <a:ext cx="7519721" cy="1021556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bg1"/>
                </a:solidFill>
                <a:latin typeface="Verdana" panose="020B0604030504040204" pitchFamily="34" charset="0"/>
              </a:rPr>
              <a:t>Blog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akjsakjasklJD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DLSKJ LSAKJD SLAKJ ALKDSJ LASKJD </a:t>
            </a: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6652609-0C5F-4960-8E7B-4F808E58E9B5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126" y="6451307"/>
            <a:ext cx="274593" cy="274593"/>
          </a:xfrm>
          <a:prstGeom prst="rect">
            <a:avLst/>
          </a:prstGeom>
        </p:spPr>
      </p:pic>
      <p:pic>
        <p:nvPicPr>
          <p:cNvPr id="24" name="Picture 2" descr="Black And White Email Icon #125937 - Free Icons Library">
            <a:extLst>
              <a:ext uri="{FF2B5EF4-FFF2-40B4-BE49-F238E27FC236}">
                <a16:creationId xmlns:a16="http://schemas.microsoft.com/office/drawing/2014/main" id="{970BCCDA-6FC2-43EC-BA7C-1DEFF99CE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751" y="6460373"/>
            <a:ext cx="274593" cy="27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B7898AC-EC16-4DD6-9870-1F715757A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139" y="3429000"/>
            <a:ext cx="7519721" cy="1021556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bg1"/>
                </a:solidFill>
                <a:latin typeface="Verdana" panose="020B0604030504040204" pitchFamily="34" charset="0"/>
              </a:rPr>
              <a:t>Blog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akjsakjasklJD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DLSKJ LSAKJD SLAKJ ALKDSJ LASKJD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E7CA47A-8B05-468D-8616-884F7596B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139" y="4581955"/>
            <a:ext cx="7519721" cy="1021556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bg1"/>
                </a:solidFill>
                <a:latin typeface="Verdana" panose="020B0604030504040204" pitchFamily="34" charset="0"/>
              </a:rPr>
              <a:t>Blog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akjsakjasklJD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DLSKJ LSAKJD SLAKJ ALKDSJ LASKJD </a:t>
            </a:r>
          </a:p>
        </p:txBody>
      </p:sp>
    </p:spTree>
    <p:extLst>
      <p:ext uri="{BB962C8B-B14F-4D97-AF65-F5344CB8AC3E}">
        <p14:creationId xmlns:p14="http://schemas.microsoft.com/office/powerpoint/2010/main" val="223002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tar, stage, computer, monitor&#10;&#10;Description automatically generated">
            <a:extLst>
              <a:ext uri="{FF2B5EF4-FFF2-40B4-BE49-F238E27FC236}">
                <a16:creationId xmlns:a16="http://schemas.microsoft.com/office/drawing/2014/main" id="{8ED6F757-F274-48A6-9E25-CBA15CB719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64"/>
          <a:stretch/>
        </p:blipFill>
        <p:spPr>
          <a:xfrm>
            <a:off x="-3" y="656"/>
            <a:ext cx="12162440" cy="68573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38A23A3-D4B4-4A1D-8DBF-0ABD181E68DB}"/>
              </a:ext>
            </a:extLst>
          </p:cNvPr>
          <p:cNvSpPr/>
          <p:nvPr/>
        </p:nvSpPr>
        <p:spPr>
          <a:xfrm>
            <a:off x="0" y="2295217"/>
            <a:ext cx="12162437" cy="40239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D9D9E3-99A2-4C9E-8EAA-64F07BF4C8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6"/>
          <a:stretch/>
        </p:blipFill>
        <p:spPr>
          <a:xfrm>
            <a:off x="0" y="987327"/>
            <a:ext cx="12177287" cy="5340946"/>
          </a:xfrm>
          <a:prstGeom prst="rect">
            <a:avLst/>
          </a:prstGeom>
        </p:spPr>
      </p:pic>
      <p:pic>
        <p:nvPicPr>
          <p:cNvPr id="1026" name="Picture 2" descr="Website Template. Vector Illustration. Orange And Black Color ...">
            <a:extLst>
              <a:ext uri="{FF2B5EF4-FFF2-40B4-BE49-F238E27FC236}">
                <a16:creationId xmlns:a16="http://schemas.microsoft.com/office/drawing/2014/main" id="{3248FE31-7BEA-430F-9F44-A6730831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9129" y="828322"/>
            <a:ext cx="5201356" cy="520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 Innovative and Modern Web Design Trends">
            <a:extLst>
              <a:ext uri="{FF2B5EF4-FFF2-40B4-BE49-F238E27FC236}">
                <a16:creationId xmlns:a16="http://schemas.microsoft.com/office/drawing/2014/main" id="{33AE3D8C-9B37-46F8-AA20-285F15809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-5225076"/>
            <a:ext cx="5967222" cy="460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105 Free Simple Website Templates Based On HTML &amp; CSS 2020 - Colorlib">
            <a:extLst>
              <a:ext uri="{FF2B5EF4-FFF2-40B4-BE49-F238E27FC236}">
                <a16:creationId xmlns:a16="http://schemas.microsoft.com/office/drawing/2014/main" id="{B8D3CB21-56DF-4DC5-A3D9-B1B799F1F5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" t="4773" r="3223" b="28079"/>
          <a:stretch/>
        </p:blipFill>
        <p:spPr bwMode="auto">
          <a:xfrm>
            <a:off x="-3200400" y="-765706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F96060-B458-41EA-A7ED-0B2021EC3E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76" y="316629"/>
            <a:ext cx="11507081" cy="413797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6652609-0C5F-4960-8E7B-4F808E58E9B5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126" y="6451307"/>
            <a:ext cx="274593" cy="274593"/>
          </a:xfrm>
          <a:prstGeom prst="rect">
            <a:avLst/>
          </a:prstGeom>
        </p:spPr>
      </p:pic>
      <p:pic>
        <p:nvPicPr>
          <p:cNvPr id="24" name="Picture 2" descr="Black And White Email Icon #125937 - Free Icons Library">
            <a:extLst>
              <a:ext uri="{FF2B5EF4-FFF2-40B4-BE49-F238E27FC236}">
                <a16:creationId xmlns:a16="http://schemas.microsoft.com/office/drawing/2014/main" id="{970BCCDA-6FC2-43EC-BA7C-1DEFF99CE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751" y="6460373"/>
            <a:ext cx="274593" cy="27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7D0B3D7-6133-48DA-B7C5-581E46ADC78F}"/>
              </a:ext>
            </a:extLst>
          </p:cNvPr>
          <p:cNvSpPr/>
          <p:nvPr/>
        </p:nvSpPr>
        <p:spPr>
          <a:xfrm>
            <a:off x="825048" y="1244020"/>
            <a:ext cx="9999406" cy="5075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Rectangle 23">
            <a:extLst>
              <a:ext uri="{FF2B5EF4-FFF2-40B4-BE49-F238E27FC236}">
                <a16:creationId xmlns:a16="http://schemas.microsoft.com/office/drawing/2014/main" id="{658D1A19-2030-4509-B669-14AB69D2D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9" y="1478305"/>
            <a:ext cx="9442059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Blog 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i="1" dirty="0">
                <a:latin typeface="Verdana" panose="020B0604030504040204" pitchFamily="34" charset="0"/>
                <a:ea typeface="Verdana" panose="020B0604030504040204" pitchFamily="34" charset="0"/>
              </a:rPr>
              <a:t>27 February 1998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i="1" dirty="0">
                <a:latin typeface="Verdana" panose="020B0604030504040204" pitchFamily="34" charset="0"/>
                <a:ea typeface="Verdana" panose="020B0604030504040204" pitchFamily="34" charset="0"/>
              </a:rPr>
              <a:t>By Troy McLaren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36FE53-14D1-4787-A929-DA1DA33B0D0F}"/>
              </a:ext>
            </a:extLst>
          </p:cNvPr>
          <p:cNvSpPr/>
          <p:nvPr/>
        </p:nvSpPr>
        <p:spPr>
          <a:xfrm>
            <a:off x="1248229" y="5586061"/>
            <a:ext cx="9405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i="1" dirty="0">
                <a:latin typeface="Verdana" panose="020B0604030504040204" pitchFamily="34" charset="0"/>
                <a:ea typeface="Verdana" panose="020B0604030504040204" pitchFamily="34" charset="0"/>
              </a:rPr>
              <a:t>Image description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i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i="1" dirty="0">
                <a:latin typeface="Verdana" panose="020B0604030504040204" pitchFamily="34" charset="0"/>
                <a:ea typeface="Verdana" panose="020B0604030504040204" pitchFamily="34" charset="0"/>
              </a:rPr>
              <a:t>These days </a:t>
            </a:r>
            <a:r>
              <a:rPr lang="en-US" altLang="en-US" sz="1200" b="1" i="1" dirty="0" err="1">
                <a:latin typeface="Verdana" panose="020B0604030504040204" pitchFamily="34" charset="0"/>
                <a:ea typeface="Verdana" panose="020B0604030504040204" pitchFamily="34" charset="0"/>
              </a:rPr>
              <a:t>peprps</a:t>
            </a:r>
            <a:r>
              <a:rPr lang="en-US" altLang="en-US" sz="1200" b="1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b="1" i="1" dirty="0" err="1">
                <a:latin typeface="Verdana" panose="020B0604030504040204" pitchFamily="34" charset="0"/>
                <a:ea typeface="Verdana" panose="020B0604030504040204" pitchFamily="34" charset="0"/>
              </a:rPr>
              <a:t>dafdksj</a:t>
            </a:r>
            <a:r>
              <a:rPr lang="en-US" altLang="en-US" sz="1200" b="1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b="1" i="1" dirty="0" err="1">
                <a:latin typeface="Verdana" panose="020B0604030504040204" pitchFamily="34" charset="0"/>
                <a:ea typeface="Verdana" panose="020B0604030504040204" pitchFamily="34" charset="0"/>
              </a:rPr>
              <a:t>lkasj</a:t>
            </a:r>
            <a:r>
              <a:rPr lang="en-US" altLang="en-US" sz="1200" b="1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b="1" i="1" dirty="0" err="1">
                <a:latin typeface="Verdana" panose="020B0604030504040204" pitchFamily="34" charset="0"/>
                <a:ea typeface="Verdana" panose="020B0604030504040204" pitchFamily="34" charset="0"/>
              </a:rPr>
              <a:t>kasldj</a:t>
            </a:r>
            <a:r>
              <a:rPr lang="en-US" altLang="en-US" sz="1200" b="1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b="1" i="1" dirty="0" err="1">
                <a:latin typeface="Verdana" panose="020B0604030504040204" pitchFamily="34" charset="0"/>
                <a:ea typeface="Verdana" panose="020B0604030504040204" pitchFamily="34" charset="0"/>
              </a:rPr>
              <a:t>laskdja</a:t>
            </a:r>
            <a:r>
              <a:rPr lang="en-US" altLang="en-US" sz="1200" b="1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b="1" i="1" dirty="0" err="1">
                <a:latin typeface="Verdana" panose="020B0604030504040204" pitchFamily="34" charset="0"/>
                <a:ea typeface="Verdana" panose="020B0604030504040204" pitchFamily="34" charset="0"/>
              </a:rPr>
              <a:t>sldkjasdlkj</a:t>
            </a:r>
            <a:r>
              <a:rPr lang="en-US" altLang="en-US" sz="1200" b="1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b="1" i="1" dirty="0" err="1">
                <a:latin typeface="Verdana" panose="020B0604030504040204" pitchFamily="34" charset="0"/>
                <a:ea typeface="Verdana" panose="020B0604030504040204" pitchFamily="34" charset="0"/>
              </a:rPr>
              <a:t>asdlkja</a:t>
            </a:r>
            <a:r>
              <a:rPr lang="en-US" altLang="en-US" sz="1200" b="1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b="1" i="1" dirty="0" err="1">
                <a:latin typeface="Verdana" panose="020B0604030504040204" pitchFamily="34" charset="0"/>
                <a:ea typeface="Verdana" panose="020B0604030504040204" pitchFamily="34" charset="0"/>
              </a:rPr>
              <a:t>dslkja</a:t>
            </a:r>
            <a:r>
              <a:rPr lang="en-US" altLang="en-US" sz="1200" b="1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b="1" i="1" dirty="0" err="1">
                <a:latin typeface="Verdana" panose="020B0604030504040204" pitchFamily="34" charset="0"/>
                <a:ea typeface="Verdana" panose="020B0604030504040204" pitchFamily="34" charset="0"/>
              </a:rPr>
              <a:t>slkdj</a:t>
            </a:r>
            <a:r>
              <a:rPr lang="en-US" altLang="en-US" sz="1200" b="1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b="1" i="1" dirty="0" err="1">
                <a:latin typeface="Verdana" panose="020B0604030504040204" pitchFamily="34" charset="0"/>
                <a:ea typeface="Verdana" panose="020B0604030504040204" pitchFamily="34" charset="0"/>
              </a:rPr>
              <a:t>alsdkj</a:t>
            </a:r>
            <a:r>
              <a:rPr lang="en-US" altLang="en-US" sz="1200" b="1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b="1" i="1" dirty="0" err="1">
                <a:latin typeface="Verdana" panose="020B0604030504040204" pitchFamily="34" charset="0"/>
                <a:ea typeface="Verdana" panose="020B0604030504040204" pitchFamily="34" charset="0"/>
              </a:rPr>
              <a:t>aldkjd</a:t>
            </a:r>
            <a:r>
              <a:rPr lang="en-US" altLang="en-US" sz="1200" b="1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b="1" i="1" dirty="0" err="1">
                <a:latin typeface="Verdana" panose="020B0604030504040204" pitchFamily="34" charset="0"/>
                <a:ea typeface="Verdana" panose="020B0604030504040204" pitchFamily="34" charset="0"/>
              </a:rPr>
              <a:t>slkjdsa</a:t>
            </a:r>
            <a:r>
              <a:rPr lang="en-US" altLang="en-US" sz="1200" b="1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b="1" i="1" dirty="0" err="1">
                <a:latin typeface="Verdana" panose="020B0604030504040204" pitchFamily="34" charset="0"/>
                <a:ea typeface="Verdana" panose="020B0604030504040204" pitchFamily="34" charset="0"/>
              </a:rPr>
              <a:t>lkjsda</a:t>
            </a:r>
            <a:r>
              <a:rPr lang="en-US" altLang="en-US" sz="1200" b="1" i="1" dirty="0">
                <a:latin typeface="Verdana" panose="020B0604030504040204" pitchFamily="34" charset="0"/>
                <a:ea typeface="Verdana" panose="020B0604030504040204" pitchFamily="34" charset="0"/>
              </a:rPr>
              <a:t>… </a:t>
            </a:r>
            <a:endParaRPr lang="en-US" altLang="en-US" sz="1400" b="1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050" name="Picture 2" descr="5 easy ways to measure the success of any blog post | GetApp Lab">
            <a:extLst>
              <a:ext uri="{FF2B5EF4-FFF2-40B4-BE49-F238E27FC236}">
                <a16:creationId xmlns:a16="http://schemas.microsoft.com/office/drawing/2014/main" id="{6446B4FD-0B8C-4581-A083-DA07318F12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83" r="-46389"/>
          <a:stretch/>
        </p:blipFill>
        <p:spPr bwMode="auto">
          <a:xfrm>
            <a:off x="825048" y="2652040"/>
            <a:ext cx="9999405" cy="28867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1232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</TotalTime>
  <Words>313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McLaren</dc:creator>
  <cp:lastModifiedBy>Troy McLaren</cp:lastModifiedBy>
  <cp:revision>23</cp:revision>
  <dcterms:created xsi:type="dcterms:W3CDTF">2020-04-26T00:26:37Z</dcterms:created>
  <dcterms:modified xsi:type="dcterms:W3CDTF">2020-04-28T07:06:30Z</dcterms:modified>
</cp:coreProperties>
</file>