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FF75F-F3E6-4156-ADBC-0FCB668B2B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A67362-FE32-4B85-9BA3-A9416EEA726F}">
      <dgm:prSet/>
      <dgm:spPr/>
      <dgm:t>
        <a:bodyPr/>
        <a:lstStyle/>
        <a:p>
          <a:r>
            <a:rPr lang="en-US" dirty="0"/>
            <a:t>Backend =&gt; Nodejs and Express</a:t>
          </a:r>
        </a:p>
      </dgm:t>
    </dgm:pt>
    <dgm:pt modelId="{EA3B246E-B93E-4A7F-B056-53138B7F0107}" type="parTrans" cxnId="{0ECB57DC-42B8-4D3B-A1EC-A24A10D24BAC}">
      <dgm:prSet/>
      <dgm:spPr/>
      <dgm:t>
        <a:bodyPr/>
        <a:lstStyle/>
        <a:p>
          <a:endParaRPr lang="en-US"/>
        </a:p>
      </dgm:t>
    </dgm:pt>
    <dgm:pt modelId="{52B54F81-ED46-440F-A141-9D9422DE964E}" type="sibTrans" cxnId="{0ECB57DC-42B8-4D3B-A1EC-A24A10D24BAC}">
      <dgm:prSet/>
      <dgm:spPr/>
      <dgm:t>
        <a:bodyPr/>
        <a:lstStyle/>
        <a:p>
          <a:endParaRPr lang="en-US"/>
        </a:p>
      </dgm:t>
    </dgm:pt>
    <dgm:pt modelId="{AAF7C00D-4F45-4D83-9DD4-B7DB01C50904}">
      <dgm:prSet/>
      <dgm:spPr/>
      <dgm:t>
        <a:bodyPr/>
        <a:lstStyle/>
        <a:p>
          <a:r>
            <a:rPr lang="en-US"/>
            <a:t>Frontend =&gt; Reactjs</a:t>
          </a:r>
        </a:p>
      </dgm:t>
    </dgm:pt>
    <dgm:pt modelId="{A2256691-B43F-4F2F-81B0-D33582291679}" type="parTrans" cxnId="{799605FD-D6A9-4131-9334-50388C22B522}">
      <dgm:prSet/>
      <dgm:spPr/>
      <dgm:t>
        <a:bodyPr/>
        <a:lstStyle/>
        <a:p>
          <a:endParaRPr lang="en-US"/>
        </a:p>
      </dgm:t>
    </dgm:pt>
    <dgm:pt modelId="{4220AEF7-9EF9-408C-898C-B8C874D14C84}" type="sibTrans" cxnId="{799605FD-D6A9-4131-9334-50388C22B522}">
      <dgm:prSet/>
      <dgm:spPr/>
      <dgm:t>
        <a:bodyPr/>
        <a:lstStyle/>
        <a:p>
          <a:endParaRPr lang="en-US"/>
        </a:p>
      </dgm:t>
    </dgm:pt>
    <dgm:pt modelId="{0DF7C1DB-B238-4921-B3FD-785798EB54BE}">
      <dgm:prSet/>
      <dgm:spPr/>
      <dgm:t>
        <a:bodyPr/>
        <a:lstStyle/>
        <a:p>
          <a:r>
            <a:rPr lang="en-US"/>
            <a:t>Database =&gt; MongoDB</a:t>
          </a:r>
        </a:p>
      </dgm:t>
    </dgm:pt>
    <dgm:pt modelId="{14B0DBC0-4C8E-4400-B15D-B52802851455}" type="parTrans" cxnId="{24FCA941-0E26-489A-89F1-C3F5EF7409B8}">
      <dgm:prSet/>
      <dgm:spPr/>
      <dgm:t>
        <a:bodyPr/>
        <a:lstStyle/>
        <a:p>
          <a:endParaRPr lang="en-US"/>
        </a:p>
      </dgm:t>
    </dgm:pt>
    <dgm:pt modelId="{A137BB96-80B3-4CF9-886F-2A5BC72EBD33}" type="sibTrans" cxnId="{24FCA941-0E26-489A-89F1-C3F5EF7409B8}">
      <dgm:prSet/>
      <dgm:spPr/>
      <dgm:t>
        <a:bodyPr/>
        <a:lstStyle/>
        <a:p>
          <a:endParaRPr lang="en-US"/>
        </a:p>
      </dgm:t>
    </dgm:pt>
    <dgm:pt modelId="{BC2B90B5-9FC0-412D-8722-00F07E3DC123}" type="pres">
      <dgm:prSet presAssocID="{DA6FF75F-F3E6-4156-ADBC-0FCB668B2B2E}" presName="linear" presStyleCnt="0">
        <dgm:presLayoutVars>
          <dgm:animLvl val="lvl"/>
          <dgm:resizeHandles val="exact"/>
        </dgm:presLayoutVars>
      </dgm:prSet>
      <dgm:spPr/>
    </dgm:pt>
    <dgm:pt modelId="{705BA22D-17AD-42FF-AA78-50088041A433}" type="pres">
      <dgm:prSet presAssocID="{DCA67362-FE32-4B85-9BA3-A9416EEA72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FE6E66-9573-4E96-9820-A6768CF93711}" type="pres">
      <dgm:prSet presAssocID="{52B54F81-ED46-440F-A141-9D9422DE964E}" presName="spacer" presStyleCnt="0"/>
      <dgm:spPr/>
    </dgm:pt>
    <dgm:pt modelId="{45FFB158-8993-4DCC-A8C2-1DF21FF581CC}" type="pres">
      <dgm:prSet presAssocID="{AAF7C00D-4F45-4D83-9DD4-B7DB01C509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54E876-07AF-4F8E-A697-1368E984143D}" type="pres">
      <dgm:prSet presAssocID="{4220AEF7-9EF9-408C-898C-B8C874D14C84}" presName="spacer" presStyleCnt="0"/>
      <dgm:spPr/>
    </dgm:pt>
    <dgm:pt modelId="{E1B08947-60CC-4F18-8ED2-36C55E26B46D}" type="pres">
      <dgm:prSet presAssocID="{0DF7C1DB-B238-4921-B3FD-785798EB54B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FCA941-0E26-489A-89F1-C3F5EF7409B8}" srcId="{DA6FF75F-F3E6-4156-ADBC-0FCB668B2B2E}" destId="{0DF7C1DB-B238-4921-B3FD-785798EB54BE}" srcOrd="2" destOrd="0" parTransId="{14B0DBC0-4C8E-4400-B15D-B52802851455}" sibTransId="{A137BB96-80B3-4CF9-886F-2A5BC72EBD33}"/>
    <dgm:cxn modelId="{842A8D47-E44D-4018-9CEB-B3285E258627}" type="presOf" srcId="{AAF7C00D-4F45-4D83-9DD4-B7DB01C50904}" destId="{45FFB158-8993-4DCC-A8C2-1DF21FF581CC}" srcOrd="0" destOrd="0" presId="urn:microsoft.com/office/officeart/2005/8/layout/vList2"/>
    <dgm:cxn modelId="{05E05649-FEC9-4F12-AAE8-210E15855657}" type="presOf" srcId="{DA6FF75F-F3E6-4156-ADBC-0FCB668B2B2E}" destId="{BC2B90B5-9FC0-412D-8722-00F07E3DC123}" srcOrd="0" destOrd="0" presId="urn:microsoft.com/office/officeart/2005/8/layout/vList2"/>
    <dgm:cxn modelId="{EE39CE6E-BB19-4C0E-B799-CA0715E561FE}" type="presOf" srcId="{DCA67362-FE32-4B85-9BA3-A9416EEA726F}" destId="{705BA22D-17AD-42FF-AA78-50088041A433}" srcOrd="0" destOrd="0" presId="urn:microsoft.com/office/officeart/2005/8/layout/vList2"/>
    <dgm:cxn modelId="{0ECB57DC-42B8-4D3B-A1EC-A24A10D24BAC}" srcId="{DA6FF75F-F3E6-4156-ADBC-0FCB668B2B2E}" destId="{DCA67362-FE32-4B85-9BA3-A9416EEA726F}" srcOrd="0" destOrd="0" parTransId="{EA3B246E-B93E-4A7F-B056-53138B7F0107}" sibTransId="{52B54F81-ED46-440F-A141-9D9422DE964E}"/>
    <dgm:cxn modelId="{27AD2FE6-C0CE-4CCF-99F9-5BED1108C892}" type="presOf" srcId="{0DF7C1DB-B238-4921-B3FD-785798EB54BE}" destId="{E1B08947-60CC-4F18-8ED2-36C55E26B46D}" srcOrd="0" destOrd="0" presId="urn:microsoft.com/office/officeart/2005/8/layout/vList2"/>
    <dgm:cxn modelId="{799605FD-D6A9-4131-9334-50388C22B522}" srcId="{DA6FF75F-F3E6-4156-ADBC-0FCB668B2B2E}" destId="{AAF7C00D-4F45-4D83-9DD4-B7DB01C50904}" srcOrd="1" destOrd="0" parTransId="{A2256691-B43F-4F2F-81B0-D33582291679}" sibTransId="{4220AEF7-9EF9-408C-898C-B8C874D14C84}"/>
    <dgm:cxn modelId="{4F12312B-CEBF-49D3-8586-3FD0EA7B4D19}" type="presParOf" srcId="{BC2B90B5-9FC0-412D-8722-00F07E3DC123}" destId="{705BA22D-17AD-42FF-AA78-50088041A433}" srcOrd="0" destOrd="0" presId="urn:microsoft.com/office/officeart/2005/8/layout/vList2"/>
    <dgm:cxn modelId="{1DD43AAD-8903-4E80-A77B-1A822DA5B440}" type="presParOf" srcId="{BC2B90B5-9FC0-412D-8722-00F07E3DC123}" destId="{A9FE6E66-9573-4E96-9820-A6768CF93711}" srcOrd="1" destOrd="0" presId="urn:microsoft.com/office/officeart/2005/8/layout/vList2"/>
    <dgm:cxn modelId="{1AAE4A77-0681-4047-BB7C-E88E408D7DAC}" type="presParOf" srcId="{BC2B90B5-9FC0-412D-8722-00F07E3DC123}" destId="{45FFB158-8993-4DCC-A8C2-1DF21FF581CC}" srcOrd="2" destOrd="0" presId="urn:microsoft.com/office/officeart/2005/8/layout/vList2"/>
    <dgm:cxn modelId="{2B462160-96F8-4AE9-AC09-2CF78966FADF}" type="presParOf" srcId="{BC2B90B5-9FC0-412D-8722-00F07E3DC123}" destId="{CF54E876-07AF-4F8E-A697-1368E984143D}" srcOrd="3" destOrd="0" presId="urn:microsoft.com/office/officeart/2005/8/layout/vList2"/>
    <dgm:cxn modelId="{BC163CE6-AD1B-4F73-AA8D-3DF4541C5560}" type="presParOf" srcId="{BC2B90B5-9FC0-412D-8722-00F07E3DC123}" destId="{E1B08947-60CC-4F18-8ED2-36C55E26B4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BFB84-B203-47F1-BA1D-3DB649D379C9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1671D6D-A59F-4B9D-B77D-68738B12C7EB}">
      <dgm:prSet/>
      <dgm:spPr/>
      <dgm:t>
        <a:bodyPr/>
        <a:lstStyle/>
        <a:p>
          <a:r>
            <a:rPr lang="en-US"/>
            <a:t>USERS</a:t>
          </a:r>
        </a:p>
      </dgm:t>
    </dgm:pt>
    <dgm:pt modelId="{8D831A5C-0860-4014-B986-1A188DA193FC}" type="parTrans" cxnId="{6D6AC046-12C1-4438-9626-F8649BC3360F}">
      <dgm:prSet/>
      <dgm:spPr/>
      <dgm:t>
        <a:bodyPr/>
        <a:lstStyle/>
        <a:p>
          <a:endParaRPr lang="en-US"/>
        </a:p>
      </dgm:t>
    </dgm:pt>
    <dgm:pt modelId="{7F458C4A-6917-4B06-AC5B-10175A1348B5}" type="sibTrans" cxnId="{6D6AC046-12C1-4438-9626-F8649BC3360F}">
      <dgm:prSet/>
      <dgm:spPr/>
      <dgm:t>
        <a:bodyPr/>
        <a:lstStyle/>
        <a:p>
          <a:endParaRPr lang="en-US"/>
        </a:p>
      </dgm:t>
    </dgm:pt>
    <dgm:pt modelId="{F82FECF8-75FB-438C-B11F-144790F943F7}">
      <dgm:prSet/>
      <dgm:spPr/>
      <dgm:t>
        <a:bodyPr/>
        <a:lstStyle/>
        <a:p>
          <a:r>
            <a:rPr lang="en-US"/>
            <a:t>“api/user”</a:t>
          </a:r>
        </a:p>
      </dgm:t>
    </dgm:pt>
    <dgm:pt modelId="{9E3008D5-620F-434D-9E35-0FFB7161012A}" type="parTrans" cxnId="{C459017A-5A67-4456-87EC-D3F342EBE526}">
      <dgm:prSet/>
      <dgm:spPr/>
      <dgm:t>
        <a:bodyPr/>
        <a:lstStyle/>
        <a:p>
          <a:endParaRPr lang="en-US"/>
        </a:p>
      </dgm:t>
    </dgm:pt>
    <dgm:pt modelId="{3E55E70E-35DB-4A5B-8DAC-A10DA4233DF1}" type="sibTrans" cxnId="{C459017A-5A67-4456-87EC-D3F342EBE526}">
      <dgm:prSet/>
      <dgm:spPr/>
      <dgm:t>
        <a:bodyPr/>
        <a:lstStyle/>
        <a:p>
          <a:endParaRPr lang="en-US"/>
        </a:p>
      </dgm:t>
    </dgm:pt>
    <dgm:pt modelId="{810CEE26-2CC9-4A60-A01A-AD216F2D957B}">
      <dgm:prSet/>
      <dgm:spPr/>
      <dgm:t>
        <a:bodyPr/>
        <a:lstStyle/>
        <a:p>
          <a:r>
            <a:rPr lang="en-US"/>
            <a:t>TWEETS</a:t>
          </a:r>
        </a:p>
      </dgm:t>
    </dgm:pt>
    <dgm:pt modelId="{E69E86E8-8AA0-4884-9A84-E4B493DC60CE}" type="parTrans" cxnId="{D701B95E-4205-4DDA-A9D2-0FD96984F8A5}">
      <dgm:prSet/>
      <dgm:spPr/>
      <dgm:t>
        <a:bodyPr/>
        <a:lstStyle/>
        <a:p>
          <a:endParaRPr lang="en-US"/>
        </a:p>
      </dgm:t>
    </dgm:pt>
    <dgm:pt modelId="{D147BF55-C174-47DE-9C63-833BAF6EF505}" type="sibTrans" cxnId="{D701B95E-4205-4DDA-A9D2-0FD96984F8A5}">
      <dgm:prSet/>
      <dgm:spPr/>
      <dgm:t>
        <a:bodyPr/>
        <a:lstStyle/>
        <a:p>
          <a:endParaRPr lang="en-US"/>
        </a:p>
      </dgm:t>
    </dgm:pt>
    <dgm:pt modelId="{C7400A00-85B9-429D-9915-2C122BCA5481}">
      <dgm:prSet/>
      <dgm:spPr/>
      <dgm:t>
        <a:bodyPr/>
        <a:lstStyle/>
        <a:p>
          <a:r>
            <a:rPr lang="en-US"/>
            <a:t>“api/tweet”</a:t>
          </a:r>
        </a:p>
      </dgm:t>
    </dgm:pt>
    <dgm:pt modelId="{0906FB1E-FFA0-49FE-91FA-E69A75D5B38C}" type="parTrans" cxnId="{886EF6D9-9BE0-4881-977B-CCE7010A9122}">
      <dgm:prSet/>
      <dgm:spPr/>
      <dgm:t>
        <a:bodyPr/>
        <a:lstStyle/>
        <a:p>
          <a:endParaRPr lang="en-US"/>
        </a:p>
      </dgm:t>
    </dgm:pt>
    <dgm:pt modelId="{589DDA1F-6901-49A5-8473-A4937907DD8B}" type="sibTrans" cxnId="{886EF6D9-9BE0-4881-977B-CCE7010A9122}">
      <dgm:prSet/>
      <dgm:spPr/>
      <dgm:t>
        <a:bodyPr/>
        <a:lstStyle/>
        <a:p>
          <a:endParaRPr lang="en-US"/>
        </a:p>
      </dgm:t>
    </dgm:pt>
    <dgm:pt modelId="{4BB0AA67-3864-4ED5-82B3-84A467B0E86B}" type="pres">
      <dgm:prSet presAssocID="{8BABFB84-B203-47F1-BA1D-3DB649D379C9}" presName="Name0" presStyleCnt="0">
        <dgm:presLayoutVars>
          <dgm:dir/>
          <dgm:animLvl val="lvl"/>
          <dgm:resizeHandles val="exact"/>
        </dgm:presLayoutVars>
      </dgm:prSet>
      <dgm:spPr/>
    </dgm:pt>
    <dgm:pt modelId="{0BFCC6BA-9577-4F5C-8A60-3C88D4FE0001}" type="pres">
      <dgm:prSet presAssocID="{E1671D6D-A59F-4B9D-B77D-68738B12C7EB}" presName="linNode" presStyleCnt="0"/>
      <dgm:spPr/>
    </dgm:pt>
    <dgm:pt modelId="{9546CC00-1C2A-4C63-910D-76F41911363C}" type="pres">
      <dgm:prSet presAssocID="{E1671D6D-A59F-4B9D-B77D-68738B12C7E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821D007-9AE3-4A85-928C-1DAE0B789962}" type="pres">
      <dgm:prSet presAssocID="{E1671D6D-A59F-4B9D-B77D-68738B12C7EB}" presName="descendantText" presStyleLbl="alignAccFollowNode1" presStyleIdx="0" presStyleCnt="2">
        <dgm:presLayoutVars>
          <dgm:bulletEnabled val="1"/>
        </dgm:presLayoutVars>
      </dgm:prSet>
      <dgm:spPr/>
    </dgm:pt>
    <dgm:pt modelId="{C75463C9-9AC8-433D-B273-DB48CC594461}" type="pres">
      <dgm:prSet presAssocID="{7F458C4A-6917-4B06-AC5B-10175A1348B5}" presName="sp" presStyleCnt="0"/>
      <dgm:spPr/>
    </dgm:pt>
    <dgm:pt modelId="{F4B25592-A3CB-4773-B03F-978EE12FE980}" type="pres">
      <dgm:prSet presAssocID="{810CEE26-2CC9-4A60-A01A-AD216F2D957B}" presName="linNode" presStyleCnt="0"/>
      <dgm:spPr/>
    </dgm:pt>
    <dgm:pt modelId="{213C48B9-0FB1-4879-A956-608E7DDD50B6}" type="pres">
      <dgm:prSet presAssocID="{810CEE26-2CC9-4A60-A01A-AD216F2D957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86845EE-0A1F-4E1E-B501-6DF37CE1024D}" type="pres">
      <dgm:prSet presAssocID="{810CEE26-2CC9-4A60-A01A-AD216F2D957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9A3F410-68CF-41AD-B510-7944A6FE4DE2}" type="presOf" srcId="{810CEE26-2CC9-4A60-A01A-AD216F2D957B}" destId="{213C48B9-0FB1-4879-A956-608E7DDD50B6}" srcOrd="0" destOrd="0" presId="urn:microsoft.com/office/officeart/2005/8/layout/vList5"/>
    <dgm:cxn modelId="{A1D7F032-F8B8-48D4-B1EA-3B26E20BD740}" type="presOf" srcId="{C7400A00-85B9-429D-9915-2C122BCA5481}" destId="{686845EE-0A1F-4E1E-B501-6DF37CE1024D}" srcOrd="0" destOrd="0" presId="urn:microsoft.com/office/officeart/2005/8/layout/vList5"/>
    <dgm:cxn modelId="{D701B95E-4205-4DDA-A9D2-0FD96984F8A5}" srcId="{8BABFB84-B203-47F1-BA1D-3DB649D379C9}" destId="{810CEE26-2CC9-4A60-A01A-AD216F2D957B}" srcOrd="1" destOrd="0" parTransId="{E69E86E8-8AA0-4884-9A84-E4B493DC60CE}" sibTransId="{D147BF55-C174-47DE-9C63-833BAF6EF505}"/>
    <dgm:cxn modelId="{6D6AC046-12C1-4438-9626-F8649BC3360F}" srcId="{8BABFB84-B203-47F1-BA1D-3DB649D379C9}" destId="{E1671D6D-A59F-4B9D-B77D-68738B12C7EB}" srcOrd="0" destOrd="0" parTransId="{8D831A5C-0860-4014-B986-1A188DA193FC}" sibTransId="{7F458C4A-6917-4B06-AC5B-10175A1348B5}"/>
    <dgm:cxn modelId="{FBFC274B-DC03-4493-99DE-1FEFEE27D14E}" type="presOf" srcId="{E1671D6D-A59F-4B9D-B77D-68738B12C7EB}" destId="{9546CC00-1C2A-4C63-910D-76F41911363C}" srcOrd="0" destOrd="0" presId="urn:microsoft.com/office/officeart/2005/8/layout/vList5"/>
    <dgm:cxn modelId="{C459017A-5A67-4456-87EC-D3F342EBE526}" srcId="{E1671D6D-A59F-4B9D-B77D-68738B12C7EB}" destId="{F82FECF8-75FB-438C-B11F-144790F943F7}" srcOrd="0" destOrd="0" parTransId="{9E3008D5-620F-434D-9E35-0FFB7161012A}" sibTransId="{3E55E70E-35DB-4A5B-8DAC-A10DA4233DF1}"/>
    <dgm:cxn modelId="{96A6BCAA-A4A5-4263-A239-DCB462715CB3}" type="presOf" srcId="{8BABFB84-B203-47F1-BA1D-3DB649D379C9}" destId="{4BB0AA67-3864-4ED5-82B3-84A467B0E86B}" srcOrd="0" destOrd="0" presId="urn:microsoft.com/office/officeart/2005/8/layout/vList5"/>
    <dgm:cxn modelId="{2B2D32AC-18BE-4D97-96F0-1F3D419D37C5}" type="presOf" srcId="{F82FECF8-75FB-438C-B11F-144790F943F7}" destId="{A821D007-9AE3-4A85-928C-1DAE0B789962}" srcOrd="0" destOrd="0" presId="urn:microsoft.com/office/officeart/2005/8/layout/vList5"/>
    <dgm:cxn modelId="{886EF6D9-9BE0-4881-977B-CCE7010A9122}" srcId="{810CEE26-2CC9-4A60-A01A-AD216F2D957B}" destId="{C7400A00-85B9-429D-9915-2C122BCA5481}" srcOrd="0" destOrd="0" parTransId="{0906FB1E-FFA0-49FE-91FA-E69A75D5B38C}" sibTransId="{589DDA1F-6901-49A5-8473-A4937907DD8B}"/>
    <dgm:cxn modelId="{F1C56292-7BFC-4097-9918-C93BE9175621}" type="presParOf" srcId="{4BB0AA67-3864-4ED5-82B3-84A467B0E86B}" destId="{0BFCC6BA-9577-4F5C-8A60-3C88D4FE0001}" srcOrd="0" destOrd="0" presId="urn:microsoft.com/office/officeart/2005/8/layout/vList5"/>
    <dgm:cxn modelId="{3D0C9527-04FB-4FCC-9491-B502F76DA112}" type="presParOf" srcId="{0BFCC6BA-9577-4F5C-8A60-3C88D4FE0001}" destId="{9546CC00-1C2A-4C63-910D-76F41911363C}" srcOrd="0" destOrd="0" presId="urn:microsoft.com/office/officeart/2005/8/layout/vList5"/>
    <dgm:cxn modelId="{9CBEBDA9-CF0D-4661-988B-3FFE7BD873D2}" type="presParOf" srcId="{0BFCC6BA-9577-4F5C-8A60-3C88D4FE0001}" destId="{A821D007-9AE3-4A85-928C-1DAE0B789962}" srcOrd="1" destOrd="0" presId="urn:microsoft.com/office/officeart/2005/8/layout/vList5"/>
    <dgm:cxn modelId="{3694BF29-961F-4BF8-B07B-391258415C93}" type="presParOf" srcId="{4BB0AA67-3864-4ED5-82B3-84A467B0E86B}" destId="{C75463C9-9AC8-433D-B273-DB48CC594461}" srcOrd="1" destOrd="0" presId="urn:microsoft.com/office/officeart/2005/8/layout/vList5"/>
    <dgm:cxn modelId="{BB4D6DDD-0F05-43FD-898A-88FFA7F43DDD}" type="presParOf" srcId="{4BB0AA67-3864-4ED5-82B3-84A467B0E86B}" destId="{F4B25592-A3CB-4773-B03F-978EE12FE980}" srcOrd="2" destOrd="0" presId="urn:microsoft.com/office/officeart/2005/8/layout/vList5"/>
    <dgm:cxn modelId="{F0500D8B-E1B1-4B9D-8913-41A32AD43182}" type="presParOf" srcId="{F4B25592-A3CB-4773-B03F-978EE12FE980}" destId="{213C48B9-0FB1-4879-A956-608E7DDD50B6}" srcOrd="0" destOrd="0" presId="urn:microsoft.com/office/officeart/2005/8/layout/vList5"/>
    <dgm:cxn modelId="{2BF5E9E1-B8B7-4366-B998-CE186F0BD62F}" type="presParOf" srcId="{F4B25592-A3CB-4773-B03F-978EE12FE980}" destId="{686845EE-0A1F-4E1E-B501-6DF37CE102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76420D-C637-44E5-90F4-5031F697A5E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E302090-BBF3-4606-915E-15042C1ADD03}">
      <dgm:prSet/>
      <dgm:spPr/>
      <dgm:t>
        <a:bodyPr/>
        <a:lstStyle/>
        <a:p>
          <a:r>
            <a:rPr lang="en-US"/>
            <a:t>“/create” =&gt; creates a new user and adds it in database. </a:t>
          </a:r>
        </a:p>
      </dgm:t>
    </dgm:pt>
    <dgm:pt modelId="{5499B6E0-B49F-4C68-848F-D31EEAFB8BD1}" type="parTrans" cxnId="{02DFBE26-A0CD-461D-870C-92C60BDA91A9}">
      <dgm:prSet/>
      <dgm:spPr/>
      <dgm:t>
        <a:bodyPr/>
        <a:lstStyle/>
        <a:p>
          <a:endParaRPr lang="en-US"/>
        </a:p>
      </dgm:t>
    </dgm:pt>
    <dgm:pt modelId="{3582477B-DEDA-4164-942D-F3765FB72369}" type="sibTrans" cxnId="{02DFBE26-A0CD-461D-870C-92C60BDA91A9}">
      <dgm:prSet/>
      <dgm:spPr/>
      <dgm:t>
        <a:bodyPr/>
        <a:lstStyle/>
        <a:p>
          <a:endParaRPr lang="en-US"/>
        </a:p>
      </dgm:t>
    </dgm:pt>
    <dgm:pt modelId="{3139F645-46EF-4474-AA19-791510F6C826}">
      <dgm:prSet/>
      <dgm:spPr/>
      <dgm:t>
        <a:bodyPr/>
        <a:lstStyle/>
        <a:p>
          <a:r>
            <a:rPr lang="en-US"/>
            <a:t>“/signin” =&gt; validate email and password. Returns jwt token in response.</a:t>
          </a:r>
        </a:p>
      </dgm:t>
    </dgm:pt>
    <dgm:pt modelId="{655E6068-F530-4EF8-8C38-2034C945D3A0}" type="parTrans" cxnId="{BE12ACA3-1AAA-4B5D-9B56-E03EFC66443B}">
      <dgm:prSet/>
      <dgm:spPr/>
      <dgm:t>
        <a:bodyPr/>
        <a:lstStyle/>
        <a:p>
          <a:endParaRPr lang="en-US"/>
        </a:p>
      </dgm:t>
    </dgm:pt>
    <dgm:pt modelId="{96E04268-E9AD-44AE-960C-99D23DE973AB}" type="sibTrans" cxnId="{BE12ACA3-1AAA-4B5D-9B56-E03EFC66443B}">
      <dgm:prSet/>
      <dgm:spPr/>
      <dgm:t>
        <a:bodyPr/>
        <a:lstStyle/>
        <a:p>
          <a:endParaRPr lang="en-US"/>
        </a:p>
      </dgm:t>
    </dgm:pt>
    <dgm:pt modelId="{DAEBED14-3F78-4686-B8A1-3D800692F445}">
      <dgm:prSet/>
      <dgm:spPr/>
      <dgm:t>
        <a:bodyPr/>
        <a:lstStyle/>
        <a:p>
          <a:r>
            <a:rPr lang="en-US"/>
            <a:t>“/notfollowed” =&gt; returns a list of users whom user is not following. List will show up in </a:t>
          </a:r>
          <a:r>
            <a:rPr lang="en-US" b="1"/>
            <a:t>“Who to follow” </a:t>
          </a:r>
          <a:r>
            <a:rPr lang="en-US"/>
            <a:t>section</a:t>
          </a:r>
        </a:p>
      </dgm:t>
    </dgm:pt>
    <dgm:pt modelId="{D7DC9B3B-7C9B-4491-8E2E-A4515E50C4E8}" type="parTrans" cxnId="{32E8C6DD-B0C4-4E37-86AE-A5F137510A79}">
      <dgm:prSet/>
      <dgm:spPr/>
      <dgm:t>
        <a:bodyPr/>
        <a:lstStyle/>
        <a:p>
          <a:endParaRPr lang="en-US"/>
        </a:p>
      </dgm:t>
    </dgm:pt>
    <dgm:pt modelId="{C2F236B4-9F90-4C94-B38F-5D0C84C77713}" type="sibTrans" cxnId="{32E8C6DD-B0C4-4E37-86AE-A5F137510A79}">
      <dgm:prSet/>
      <dgm:spPr/>
      <dgm:t>
        <a:bodyPr/>
        <a:lstStyle/>
        <a:p>
          <a:endParaRPr lang="en-US"/>
        </a:p>
      </dgm:t>
    </dgm:pt>
    <dgm:pt modelId="{4E41B387-7694-4F8C-8AB1-8B2182636BB2}">
      <dgm:prSet/>
      <dgm:spPr/>
      <dgm:t>
        <a:bodyPr/>
        <a:lstStyle/>
        <a:p>
          <a:r>
            <a:rPr lang="en-US"/>
            <a:t>“/adduser” =&gt; it is add that specific user in </a:t>
          </a:r>
          <a:r>
            <a:rPr lang="en-US" b="1"/>
            <a:t>following</a:t>
          </a:r>
          <a:r>
            <a:rPr lang="en-US"/>
            <a:t> field of user.</a:t>
          </a:r>
        </a:p>
      </dgm:t>
    </dgm:pt>
    <dgm:pt modelId="{FBE8A2D0-684F-48EB-838F-95D0C11170F7}" type="parTrans" cxnId="{13BE0C6B-8B3E-40F8-B8E7-21CE3364A7A1}">
      <dgm:prSet/>
      <dgm:spPr/>
      <dgm:t>
        <a:bodyPr/>
        <a:lstStyle/>
        <a:p>
          <a:endParaRPr lang="en-US"/>
        </a:p>
      </dgm:t>
    </dgm:pt>
    <dgm:pt modelId="{58118BE4-EC5F-4313-AADB-FF197F4F47AA}" type="sibTrans" cxnId="{13BE0C6B-8B3E-40F8-B8E7-21CE3364A7A1}">
      <dgm:prSet/>
      <dgm:spPr/>
      <dgm:t>
        <a:bodyPr/>
        <a:lstStyle/>
        <a:p>
          <a:endParaRPr lang="en-US"/>
        </a:p>
      </dgm:t>
    </dgm:pt>
    <dgm:pt modelId="{DCA359A0-960A-429D-BE56-7EF53BB1BC4B}" type="pres">
      <dgm:prSet presAssocID="{B476420D-C637-44E5-90F4-5031F697A5E6}" presName="root" presStyleCnt="0">
        <dgm:presLayoutVars>
          <dgm:dir/>
          <dgm:resizeHandles val="exact"/>
        </dgm:presLayoutVars>
      </dgm:prSet>
      <dgm:spPr/>
    </dgm:pt>
    <dgm:pt modelId="{E82D6E32-D69E-44E8-AF8B-CB2DA34DD66B}" type="pres">
      <dgm:prSet presAssocID="{B476420D-C637-44E5-90F4-5031F697A5E6}" presName="container" presStyleCnt="0">
        <dgm:presLayoutVars>
          <dgm:dir/>
          <dgm:resizeHandles val="exact"/>
        </dgm:presLayoutVars>
      </dgm:prSet>
      <dgm:spPr/>
    </dgm:pt>
    <dgm:pt modelId="{2BFC9639-6559-4E94-8B4C-F108FB1CDDEC}" type="pres">
      <dgm:prSet presAssocID="{2E302090-BBF3-4606-915E-15042C1ADD03}" presName="compNode" presStyleCnt="0"/>
      <dgm:spPr/>
    </dgm:pt>
    <dgm:pt modelId="{D92AAB7E-CA1A-49D9-B02F-C5BC8CC2406B}" type="pres">
      <dgm:prSet presAssocID="{2E302090-BBF3-4606-915E-15042C1ADD03}" presName="iconBgRect" presStyleLbl="bgShp" presStyleIdx="0" presStyleCnt="4"/>
      <dgm:spPr/>
    </dgm:pt>
    <dgm:pt modelId="{FF62A7BA-57CE-4BDA-BEE1-C3569E262B6F}" type="pres">
      <dgm:prSet presAssocID="{2E302090-BBF3-4606-915E-15042C1ADD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4633B5-1495-49AA-8322-7A1F82821CCD}" type="pres">
      <dgm:prSet presAssocID="{2E302090-BBF3-4606-915E-15042C1ADD03}" presName="spaceRect" presStyleCnt="0"/>
      <dgm:spPr/>
    </dgm:pt>
    <dgm:pt modelId="{ADEA81F4-67F7-4E28-8E46-98F2F72350ED}" type="pres">
      <dgm:prSet presAssocID="{2E302090-BBF3-4606-915E-15042C1ADD03}" presName="textRect" presStyleLbl="revTx" presStyleIdx="0" presStyleCnt="4">
        <dgm:presLayoutVars>
          <dgm:chMax val="1"/>
          <dgm:chPref val="1"/>
        </dgm:presLayoutVars>
      </dgm:prSet>
      <dgm:spPr/>
    </dgm:pt>
    <dgm:pt modelId="{3A51E584-8A85-474C-948B-842914E04DCA}" type="pres">
      <dgm:prSet presAssocID="{3582477B-DEDA-4164-942D-F3765FB72369}" presName="sibTrans" presStyleLbl="sibTrans2D1" presStyleIdx="0" presStyleCnt="0"/>
      <dgm:spPr/>
    </dgm:pt>
    <dgm:pt modelId="{E8B6D90C-ABEB-47B2-8FC0-2096A8781A11}" type="pres">
      <dgm:prSet presAssocID="{3139F645-46EF-4474-AA19-791510F6C826}" presName="compNode" presStyleCnt="0"/>
      <dgm:spPr/>
    </dgm:pt>
    <dgm:pt modelId="{FD1D1062-FA99-4CC9-BBDF-3B34B4654D49}" type="pres">
      <dgm:prSet presAssocID="{3139F645-46EF-4474-AA19-791510F6C826}" presName="iconBgRect" presStyleLbl="bgShp" presStyleIdx="1" presStyleCnt="4"/>
      <dgm:spPr/>
    </dgm:pt>
    <dgm:pt modelId="{21F381B6-D539-481E-88CE-F1A605505F20}" type="pres">
      <dgm:prSet presAssocID="{3139F645-46EF-4474-AA19-791510F6C8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8C8CECE-9F14-45F0-93CE-D8F0D3E28249}" type="pres">
      <dgm:prSet presAssocID="{3139F645-46EF-4474-AA19-791510F6C826}" presName="spaceRect" presStyleCnt="0"/>
      <dgm:spPr/>
    </dgm:pt>
    <dgm:pt modelId="{22D36036-9D84-4521-B989-BD3A61BA4566}" type="pres">
      <dgm:prSet presAssocID="{3139F645-46EF-4474-AA19-791510F6C826}" presName="textRect" presStyleLbl="revTx" presStyleIdx="1" presStyleCnt="4">
        <dgm:presLayoutVars>
          <dgm:chMax val="1"/>
          <dgm:chPref val="1"/>
        </dgm:presLayoutVars>
      </dgm:prSet>
      <dgm:spPr/>
    </dgm:pt>
    <dgm:pt modelId="{DE639670-7DB1-40F7-8407-F238860D656E}" type="pres">
      <dgm:prSet presAssocID="{96E04268-E9AD-44AE-960C-99D23DE973AB}" presName="sibTrans" presStyleLbl="sibTrans2D1" presStyleIdx="0" presStyleCnt="0"/>
      <dgm:spPr/>
    </dgm:pt>
    <dgm:pt modelId="{955B571A-DC74-4BD6-818C-2388DAD3F8E8}" type="pres">
      <dgm:prSet presAssocID="{DAEBED14-3F78-4686-B8A1-3D800692F445}" presName="compNode" presStyleCnt="0"/>
      <dgm:spPr/>
    </dgm:pt>
    <dgm:pt modelId="{9D7D53E9-512C-4165-A2AD-FD34B9112BD4}" type="pres">
      <dgm:prSet presAssocID="{DAEBED14-3F78-4686-B8A1-3D800692F445}" presName="iconBgRect" presStyleLbl="bgShp" presStyleIdx="2" presStyleCnt="4"/>
      <dgm:spPr/>
    </dgm:pt>
    <dgm:pt modelId="{74934B7A-15BA-458D-8182-EDA8C09B115E}" type="pres">
      <dgm:prSet presAssocID="{DAEBED14-3F78-4686-B8A1-3D800692F4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CA5D35EF-81C8-46AB-85F3-19D16A2A1B9A}" type="pres">
      <dgm:prSet presAssocID="{DAEBED14-3F78-4686-B8A1-3D800692F445}" presName="spaceRect" presStyleCnt="0"/>
      <dgm:spPr/>
    </dgm:pt>
    <dgm:pt modelId="{19DDF6FC-E424-450D-9F2F-CA96377DE3D9}" type="pres">
      <dgm:prSet presAssocID="{DAEBED14-3F78-4686-B8A1-3D800692F445}" presName="textRect" presStyleLbl="revTx" presStyleIdx="2" presStyleCnt="4">
        <dgm:presLayoutVars>
          <dgm:chMax val="1"/>
          <dgm:chPref val="1"/>
        </dgm:presLayoutVars>
      </dgm:prSet>
      <dgm:spPr/>
    </dgm:pt>
    <dgm:pt modelId="{888F2EEA-8C24-4722-B3E1-A81C3749B7F5}" type="pres">
      <dgm:prSet presAssocID="{C2F236B4-9F90-4C94-B38F-5D0C84C77713}" presName="sibTrans" presStyleLbl="sibTrans2D1" presStyleIdx="0" presStyleCnt="0"/>
      <dgm:spPr/>
    </dgm:pt>
    <dgm:pt modelId="{AD1BA5D2-A957-4B21-B811-9C7D71F17696}" type="pres">
      <dgm:prSet presAssocID="{4E41B387-7694-4F8C-8AB1-8B2182636BB2}" presName="compNode" presStyleCnt="0"/>
      <dgm:spPr/>
    </dgm:pt>
    <dgm:pt modelId="{61898645-0355-4A0D-9156-B3A6B51B445C}" type="pres">
      <dgm:prSet presAssocID="{4E41B387-7694-4F8C-8AB1-8B2182636BB2}" presName="iconBgRect" presStyleLbl="bgShp" presStyleIdx="3" presStyleCnt="4"/>
      <dgm:spPr/>
    </dgm:pt>
    <dgm:pt modelId="{8E2F1FA0-EE6C-471A-8FF4-7B64A8000574}" type="pres">
      <dgm:prSet presAssocID="{4E41B387-7694-4F8C-8AB1-8B2182636B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81DD3E-76D7-4DFF-9580-9D193F2B1A3D}" type="pres">
      <dgm:prSet presAssocID="{4E41B387-7694-4F8C-8AB1-8B2182636BB2}" presName="spaceRect" presStyleCnt="0"/>
      <dgm:spPr/>
    </dgm:pt>
    <dgm:pt modelId="{872C944C-C85F-4680-8B81-DB985EECFC5C}" type="pres">
      <dgm:prSet presAssocID="{4E41B387-7694-4F8C-8AB1-8B2182636B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11A20E-42AC-4064-9214-B21C2A6FD82C}" type="presOf" srcId="{4E41B387-7694-4F8C-8AB1-8B2182636BB2}" destId="{872C944C-C85F-4680-8B81-DB985EECFC5C}" srcOrd="0" destOrd="0" presId="urn:microsoft.com/office/officeart/2018/2/layout/IconCircleList"/>
    <dgm:cxn modelId="{4EBD1B1F-E698-4DC3-AEBC-16619B1ACF69}" type="presOf" srcId="{3139F645-46EF-4474-AA19-791510F6C826}" destId="{22D36036-9D84-4521-B989-BD3A61BA4566}" srcOrd="0" destOrd="0" presId="urn:microsoft.com/office/officeart/2018/2/layout/IconCircleList"/>
    <dgm:cxn modelId="{02DFBE26-A0CD-461D-870C-92C60BDA91A9}" srcId="{B476420D-C637-44E5-90F4-5031F697A5E6}" destId="{2E302090-BBF3-4606-915E-15042C1ADD03}" srcOrd="0" destOrd="0" parTransId="{5499B6E0-B49F-4C68-848F-D31EEAFB8BD1}" sibTransId="{3582477B-DEDA-4164-942D-F3765FB72369}"/>
    <dgm:cxn modelId="{00C5E430-BCF7-452E-8C13-324FEDA53E84}" type="presOf" srcId="{C2F236B4-9F90-4C94-B38F-5D0C84C77713}" destId="{888F2EEA-8C24-4722-B3E1-A81C3749B7F5}" srcOrd="0" destOrd="0" presId="urn:microsoft.com/office/officeart/2018/2/layout/IconCircleList"/>
    <dgm:cxn modelId="{13BE0C6B-8B3E-40F8-B8E7-21CE3364A7A1}" srcId="{B476420D-C637-44E5-90F4-5031F697A5E6}" destId="{4E41B387-7694-4F8C-8AB1-8B2182636BB2}" srcOrd="3" destOrd="0" parTransId="{FBE8A2D0-684F-48EB-838F-95D0C11170F7}" sibTransId="{58118BE4-EC5F-4313-AADB-FF197F4F47AA}"/>
    <dgm:cxn modelId="{E9EDCC8D-1913-450F-8109-DAA1735CC3F2}" type="presOf" srcId="{3582477B-DEDA-4164-942D-F3765FB72369}" destId="{3A51E584-8A85-474C-948B-842914E04DCA}" srcOrd="0" destOrd="0" presId="urn:microsoft.com/office/officeart/2018/2/layout/IconCircleList"/>
    <dgm:cxn modelId="{BE12ACA3-1AAA-4B5D-9B56-E03EFC66443B}" srcId="{B476420D-C637-44E5-90F4-5031F697A5E6}" destId="{3139F645-46EF-4474-AA19-791510F6C826}" srcOrd="1" destOrd="0" parTransId="{655E6068-F530-4EF8-8C38-2034C945D3A0}" sibTransId="{96E04268-E9AD-44AE-960C-99D23DE973AB}"/>
    <dgm:cxn modelId="{8616E7DB-9D7C-4BC1-B875-1150A6910B26}" type="presOf" srcId="{DAEBED14-3F78-4686-B8A1-3D800692F445}" destId="{19DDF6FC-E424-450D-9F2F-CA96377DE3D9}" srcOrd="0" destOrd="0" presId="urn:microsoft.com/office/officeart/2018/2/layout/IconCircleList"/>
    <dgm:cxn modelId="{32E8C6DD-B0C4-4E37-86AE-A5F137510A79}" srcId="{B476420D-C637-44E5-90F4-5031F697A5E6}" destId="{DAEBED14-3F78-4686-B8A1-3D800692F445}" srcOrd="2" destOrd="0" parTransId="{D7DC9B3B-7C9B-4491-8E2E-A4515E50C4E8}" sibTransId="{C2F236B4-9F90-4C94-B38F-5D0C84C77713}"/>
    <dgm:cxn modelId="{4D2088DF-F61D-4266-AA92-F93B62960118}" type="presOf" srcId="{2E302090-BBF3-4606-915E-15042C1ADD03}" destId="{ADEA81F4-67F7-4E28-8E46-98F2F72350ED}" srcOrd="0" destOrd="0" presId="urn:microsoft.com/office/officeart/2018/2/layout/IconCircleList"/>
    <dgm:cxn modelId="{06B9AAE5-72D5-42AB-B0F4-95ACDA297406}" type="presOf" srcId="{96E04268-E9AD-44AE-960C-99D23DE973AB}" destId="{DE639670-7DB1-40F7-8407-F238860D656E}" srcOrd="0" destOrd="0" presId="urn:microsoft.com/office/officeart/2018/2/layout/IconCircleList"/>
    <dgm:cxn modelId="{5B1EC0F6-084D-466F-9982-935079C134BC}" type="presOf" srcId="{B476420D-C637-44E5-90F4-5031F697A5E6}" destId="{DCA359A0-960A-429D-BE56-7EF53BB1BC4B}" srcOrd="0" destOrd="0" presId="urn:microsoft.com/office/officeart/2018/2/layout/IconCircleList"/>
    <dgm:cxn modelId="{6BF94D0E-EFB4-45F5-B710-026CB6BCAB8B}" type="presParOf" srcId="{DCA359A0-960A-429D-BE56-7EF53BB1BC4B}" destId="{E82D6E32-D69E-44E8-AF8B-CB2DA34DD66B}" srcOrd="0" destOrd="0" presId="urn:microsoft.com/office/officeart/2018/2/layout/IconCircleList"/>
    <dgm:cxn modelId="{D99DEF03-1D77-49E8-B3B9-A5FD75A1FE08}" type="presParOf" srcId="{E82D6E32-D69E-44E8-AF8B-CB2DA34DD66B}" destId="{2BFC9639-6559-4E94-8B4C-F108FB1CDDEC}" srcOrd="0" destOrd="0" presId="urn:microsoft.com/office/officeart/2018/2/layout/IconCircleList"/>
    <dgm:cxn modelId="{67CB30B5-5FB7-485D-A30C-73625DBE355F}" type="presParOf" srcId="{2BFC9639-6559-4E94-8B4C-F108FB1CDDEC}" destId="{D92AAB7E-CA1A-49D9-B02F-C5BC8CC2406B}" srcOrd="0" destOrd="0" presId="urn:microsoft.com/office/officeart/2018/2/layout/IconCircleList"/>
    <dgm:cxn modelId="{C2A094BD-8094-4529-99C2-E88BFEE3325A}" type="presParOf" srcId="{2BFC9639-6559-4E94-8B4C-F108FB1CDDEC}" destId="{FF62A7BA-57CE-4BDA-BEE1-C3569E262B6F}" srcOrd="1" destOrd="0" presId="urn:microsoft.com/office/officeart/2018/2/layout/IconCircleList"/>
    <dgm:cxn modelId="{003EA9A3-E2DE-466D-8D35-104A6BBF33F4}" type="presParOf" srcId="{2BFC9639-6559-4E94-8B4C-F108FB1CDDEC}" destId="{344633B5-1495-49AA-8322-7A1F82821CCD}" srcOrd="2" destOrd="0" presId="urn:microsoft.com/office/officeart/2018/2/layout/IconCircleList"/>
    <dgm:cxn modelId="{7611F70C-97EA-406A-A258-8C124CB522A7}" type="presParOf" srcId="{2BFC9639-6559-4E94-8B4C-F108FB1CDDEC}" destId="{ADEA81F4-67F7-4E28-8E46-98F2F72350ED}" srcOrd="3" destOrd="0" presId="urn:microsoft.com/office/officeart/2018/2/layout/IconCircleList"/>
    <dgm:cxn modelId="{D3F00D7D-C55A-47B6-B9B4-ABE621206BB8}" type="presParOf" srcId="{E82D6E32-D69E-44E8-AF8B-CB2DA34DD66B}" destId="{3A51E584-8A85-474C-948B-842914E04DCA}" srcOrd="1" destOrd="0" presId="urn:microsoft.com/office/officeart/2018/2/layout/IconCircleList"/>
    <dgm:cxn modelId="{D23844E9-4A45-4E1F-81AB-8720A92A59AF}" type="presParOf" srcId="{E82D6E32-D69E-44E8-AF8B-CB2DA34DD66B}" destId="{E8B6D90C-ABEB-47B2-8FC0-2096A8781A11}" srcOrd="2" destOrd="0" presId="urn:microsoft.com/office/officeart/2018/2/layout/IconCircleList"/>
    <dgm:cxn modelId="{81C62F25-D4C2-46FE-B141-42FC7F989BDA}" type="presParOf" srcId="{E8B6D90C-ABEB-47B2-8FC0-2096A8781A11}" destId="{FD1D1062-FA99-4CC9-BBDF-3B34B4654D49}" srcOrd="0" destOrd="0" presId="urn:microsoft.com/office/officeart/2018/2/layout/IconCircleList"/>
    <dgm:cxn modelId="{1EBF8D47-A787-4D08-AC49-98B45981DFC5}" type="presParOf" srcId="{E8B6D90C-ABEB-47B2-8FC0-2096A8781A11}" destId="{21F381B6-D539-481E-88CE-F1A605505F20}" srcOrd="1" destOrd="0" presId="urn:microsoft.com/office/officeart/2018/2/layout/IconCircleList"/>
    <dgm:cxn modelId="{58534D5D-DA6D-446F-BECE-64361192C95E}" type="presParOf" srcId="{E8B6D90C-ABEB-47B2-8FC0-2096A8781A11}" destId="{18C8CECE-9F14-45F0-93CE-D8F0D3E28249}" srcOrd="2" destOrd="0" presId="urn:microsoft.com/office/officeart/2018/2/layout/IconCircleList"/>
    <dgm:cxn modelId="{FE4D272B-4736-4256-A4C9-303145D776A4}" type="presParOf" srcId="{E8B6D90C-ABEB-47B2-8FC0-2096A8781A11}" destId="{22D36036-9D84-4521-B989-BD3A61BA4566}" srcOrd="3" destOrd="0" presId="urn:microsoft.com/office/officeart/2018/2/layout/IconCircleList"/>
    <dgm:cxn modelId="{F9FD858A-BF21-4369-8B51-A0F6B99D022B}" type="presParOf" srcId="{E82D6E32-D69E-44E8-AF8B-CB2DA34DD66B}" destId="{DE639670-7DB1-40F7-8407-F238860D656E}" srcOrd="3" destOrd="0" presId="urn:microsoft.com/office/officeart/2018/2/layout/IconCircleList"/>
    <dgm:cxn modelId="{4F41C778-24E1-4FD7-9937-8C5C01DE6877}" type="presParOf" srcId="{E82D6E32-D69E-44E8-AF8B-CB2DA34DD66B}" destId="{955B571A-DC74-4BD6-818C-2388DAD3F8E8}" srcOrd="4" destOrd="0" presId="urn:microsoft.com/office/officeart/2018/2/layout/IconCircleList"/>
    <dgm:cxn modelId="{9DE11727-AB88-4BFB-92A7-3873C3824A32}" type="presParOf" srcId="{955B571A-DC74-4BD6-818C-2388DAD3F8E8}" destId="{9D7D53E9-512C-4165-A2AD-FD34B9112BD4}" srcOrd="0" destOrd="0" presId="urn:microsoft.com/office/officeart/2018/2/layout/IconCircleList"/>
    <dgm:cxn modelId="{FEC2FD8D-2949-4E05-BC0F-875008659A32}" type="presParOf" srcId="{955B571A-DC74-4BD6-818C-2388DAD3F8E8}" destId="{74934B7A-15BA-458D-8182-EDA8C09B115E}" srcOrd="1" destOrd="0" presId="urn:microsoft.com/office/officeart/2018/2/layout/IconCircleList"/>
    <dgm:cxn modelId="{7B039EFA-2EEB-4910-89DB-261336BF997D}" type="presParOf" srcId="{955B571A-DC74-4BD6-818C-2388DAD3F8E8}" destId="{CA5D35EF-81C8-46AB-85F3-19D16A2A1B9A}" srcOrd="2" destOrd="0" presId="urn:microsoft.com/office/officeart/2018/2/layout/IconCircleList"/>
    <dgm:cxn modelId="{64B0B630-5AA6-4035-ABF2-2D32DDFFAB0E}" type="presParOf" srcId="{955B571A-DC74-4BD6-818C-2388DAD3F8E8}" destId="{19DDF6FC-E424-450D-9F2F-CA96377DE3D9}" srcOrd="3" destOrd="0" presId="urn:microsoft.com/office/officeart/2018/2/layout/IconCircleList"/>
    <dgm:cxn modelId="{C182B360-DF46-4DD8-8422-2A890EEA81A3}" type="presParOf" srcId="{E82D6E32-D69E-44E8-AF8B-CB2DA34DD66B}" destId="{888F2EEA-8C24-4722-B3E1-A81C3749B7F5}" srcOrd="5" destOrd="0" presId="urn:microsoft.com/office/officeart/2018/2/layout/IconCircleList"/>
    <dgm:cxn modelId="{F6C8F479-35A2-4E23-846E-FAEE01CA26CC}" type="presParOf" srcId="{E82D6E32-D69E-44E8-AF8B-CB2DA34DD66B}" destId="{AD1BA5D2-A957-4B21-B811-9C7D71F17696}" srcOrd="6" destOrd="0" presId="urn:microsoft.com/office/officeart/2018/2/layout/IconCircleList"/>
    <dgm:cxn modelId="{3AE3A9AE-62C1-4D79-92C7-37EE1159BFF8}" type="presParOf" srcId="{AD1BA5D2-A957-4B21-B811-9C7D71F17696}" destId="{61898645-0355-4A0D-9156-B3A6B51B445C}" srcOrd="0" destOrd="0" presId="urn:microsoft.com/office/officeart/2018/2/layout/IconCircleList"/>
    <dgm:cxn modelId="{54955C75-A723-47DF-B795-C851EFADC8AA}" type="presParOf" srcId="{AD1BA5D2-A957-4B21-B811-9C7D71F17696}" destId="{8E2F1FA0-EE6C-471A-8FF4-7B64A8000574}" srcOrd="1" destOrd="0" presId="urn:microsoft.com/office/officeart/2018/2/layout/IconCircleList"/>
    <dgm:cxn modelId="{CAD609B8-D261-4CF5-B200-03D3994CDD61}" type="presParOf" srcId="{AD1BA5D2-A957-4B21-B811-9C7D71F17696}" destId="{8B81DD3E-76D7-4DFF-9580-9D193F2B1A3D}" srcOrd="2" destOrd="0" presId="urn:microsoft.com/office/officeart/2018/2/layout/IconCircleList"/>
    <dgm:cxn modelId="{7A4F9AFC-D3C8-4376-B20A-D9129FA5C648}" type="presParOf" srcId="{AD1BA5D2-A957-4B21-B811-9C7D71F17696}" destId="{872C944C-C85F-4680-8B81-DB985EECFC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354CA0-A472-47AD-8801-EDB0B0373B9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F07A56-8DA1-4B63-A1DC-E63689272F0C}">
      <dgm:prSet/>
      <dgm:spPr/>
      <dgm:t>
        <a:bodyPr/>
        <a:lstStyle/>
        <a:p>
          <a:r>
            <a:rPr lang="en-US"/>
            <a:t>“/post” =&gt; add a new tweet in database </a:t>
          </a:r>
        </a:p>
      </dgm:t>
    </dgm:pt>
    <dgm:pt modelId="{A164DF67-32E4-4BD3-B719-1E41662707CF}" type="parTrans" cxnId="{AF77A106-BC0C-43A2-B88A-20EBEC492DEC}">
      <dgm:prSet/>
      <dgm:spPr/>
      <dgm:t>
        <a:bodyPr/>
        <a:lstStyle/>
        <a:p>
          <a:endParaRPr lang="en-US"/>
        </a:p>
      </dgm:t>
    </dgm:pt>
    <dgm:pt modelId="{06D2A3CD-D8F9-40A7-8D60-107DA8646B53}" type="sibTrans" cxnId="{AF77A106-BC0C-43A2-B88A-20EBEC492DEC}">
      <dgm:prSet/>
      <dgm:spPr/>
      <dgm:t>
        <a:bodyPr/>
        <a:lstStyle/>
        <a:p>
          <a:endParaRPr lang="en-US"/>
        </a:p>
      </dgm:t>
    </dgm:pt>
    <dgm:pt modelId="{0A6686F8-F754-426E-8900-326ED82E4E80}">
      <dgm:prSet/>
      <dgm:spPr/>
      <dgm:t>
        <a:bodyPr/>
        <a:lstStyle/>
        <a:p>
          <a:r>
            <a:rPr lang="en-US"/>
            <a:t>“/alltweets” =&gt; fetch all tweets of users which the Logged In user is following.</a:t>
          </a:r>
        </a:p>
      </dgm:t>
    </dgm:pt>
    <dgm:pt modelId="{70DE6DB8-B68B-4290-8E2A-114337CC8A13}" type="parTrans" cxnId="{F6A1F2A5-0BE9-41C5-8543-6BCDAD3ABBDD}">
      <dgm:prSet/>
      <dgm:spPr/>
      <dgm:t>
        <a:bodyPr/>
        <a:lstStyle/>
        <a:p>
          <a:endParaRPr lang="en-US"/>
        </a:p>
      </dgm:t>
    </dgm:pt>
    <dgm:pt modelId="{7A9D15DD-F94A-4A0A-8823-FD2ED183BBD1}" type="sibTrans" cxnId="{F6A1F2A5-0BE9-41C5-8543-6BCDAD3ABBDD}">
      <dgm:prSet/>
      <dgm:spPr/>
      <dgm:t>
        <a:bodyPr/>
        <a:lstStyle/>
        <a:p>
          <a:endParaRPr lang="en-US"/>
        </a:p>
      </dgm:t>
    </dgm:pt>
    <dgm:pt modelId="{E90D5516-6926-4AE5-963F-89E278E53B05}" type="pres">
      <dgm:prSet presAssocID="{0C354CA0-A472-47AD-8801-EDB0B0373B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0D7BE2-BF89-4D43-ADF3-A366EAF6D795}" type="pres">
      <dgm:prSet presAssocID="{1BF07A56-8DA1-4B63-A1DC-E63689272F0C}" presName="hierRoot1" presStyleCnt="0"/>
      <dgm:spPr/>
    </dgm:pt>
    <dgm:pt modelId="{1B6EEDB8-A95E-446D-B6BA-BC45AF3E4D4F}" type="pres">
      <dgm:prSet presAssocID="{1BF07A56-8DA1-4B63-A1DC-E63689272F0C}" presName="composite" presStyleCnt="0"/>
      <dgm:spPr/>
    </dgm:pt>
    <dgm:pt modelId="{F655D6E9-3AE7-4021-A556-884A29B9E7AF}" type="pres">
      <dgm:prSet presAssocID="{1BF07A56-8DA1-4B63-A1DC-E63689272F0C}" presName="background" presStyleLbl="node0" presStyleIdx="0" presStyleCnt="2"/>
      <dgm:spPr/>
    </dgm:pt>
    <dgm:pt modelId="{F379F35F-6E82-430E-9746-FD51D694C4A8}" type="pres">
      <dgm:prSet presAssocID="{1BF07A56-8DA1-4B63-A1DC-E63689272F0C}" presName="text" presStyleLbl="fgAcc0" presStyleIdx="0" presStyleCnt="2">
        <dgm:presLayoutVars>
          <dgm:chPref val="3"/>
        </dgm:presLayoutVars>
      </dgm:prSet>
      <dgm:spPr/>
    </dgm:pt>
    <dgm:pt modelId="{74EF8305-4F39-43CF-A4A9-882B69C359D2}" type="pres">
      <dgm:prSet presAssocID="{1BF07A56-8DA1-4B63-A1DC-E63689272F0C}" presName="hierChild2" presStyleCnt="0"/>
      <dgm:spPr/>
    </dgm:pt>
    <dgm:pt modelId="{FC12D26E-300D-455F-B01A-84FF3E8DCB2D}" type="pres">
      <dgm:prSet presAssocID="{0A6686F8-F754-426E-8900-326ED82E4E80}" presName="hierRoot1" presStyleCnt="0"/>
      <dgm:spPr/>
    </dgm:pt>
    <dgm:pt modelId="{506445CA-8C5C-4D57-9D67-DDE7865CEE09}" type="pres">
      <dgm:prSet presAssocID="{0A6686F8-F754-426E-8900-326ED82E4E80}" presName="composite" presStyleCnt="0"/>
      <dgm:spPr/>
    </dgm:pt>
    <dgm:pt modelId="{538FDF73-6A71-437E-B9E2-EC273A373FB9}" type="pres">
      <dgm:prSet presAssocID="{0A6686F8-F754-426E-8900-326ED82E4E80}" presName="background" presStyleLbl="node0" presStyleIdx="1" presStyleCnt="2"/>
      <dgm:spPr/>
    </dgm:pt>
    <dgm:pt modelId="{3EECB76A-8D9F-4DB2-8C96-390D22DF03DA}" type="pres">
      <dgm:prSet presAssocID="{0A6686F8-F754-426E-8900-326ED82E4E80}" presName="text" presStyleLbl="fgAcc0" presStyleIdx="1" presStyleCnt="2">
        <dgm:presLayoutVars>
          <dgm:chPref val="3"/>
        </dgm:presLayoutVars>
      </dgm:prSet>
      <dgm:spPr/>
    </dgm:pt>
    <dgm:pt modelId="{0600500B-D00D-4996-9777-E5524AB70329}" type="pres">
      <dgm:prSet presAssocID="{0A6686F8-F754-426E-8900-326ED82E4E80}" presName="hierChild2" presStyleCnt="0"/>
      <dgm:spPr/>
    </dgm:pt>
  </dgm:ptLst>
  <dgm:cxnLst>
    <dgm:cxn modelId="{AF77A106-BC0C-43A2-B88A-20EBEC492DEC}" srcId="{0C354CA0-A472-47AD-8801-EDB0B0373B9F}" destId="{1BF07A56-8DA1-4B63-A1DC-E63689272F0C}" srcOrd="0" destOrd="0" parTransId="{A164DF67-32E4-4BD3-B719-1E41662707CF}" sibTransId="{06D2A3CD-D8F9-40A7-8D60-107DA8646B53}"/>
    <dgm:cxn modelId="{13D5A352-569F-4298-9C52-B6C3CFDED60D}" type="presOf" srcId="{0C354CA0-A472-47AD-8801-EDB0B0373B9F}" destId="{E90D5516-6926-4AE5-963F-89E278E53B05}" srcOrd="0" destOrd="0" presId="urn:microsoft.com/office/officeart/2005/8/layout/hierarchy1"/>
    <dgm:cxn modelId="{F6A1F2A5-0BE9-41C5-8543-6BCDAD3ABBDD}" srcId="{0C354CA0-A472-47AD-8801-EDB0B0373B9F}" destId="{0A6686F8-F754-426E-8900-326ED82E4E80}" srcOrd="1" destOrd="0" parTransId="{70DE6DB8-B68B-4290-8E2A-114337CC8A13}" sibTransId="{7A9D15DD-F94A-4A0A-8823-FD2ED183BBD1}"/>
    <dgm:cxn modelId="{80FF80AE-C780-4CB1-851A-73B3D95743AA}" type="presOf" srcId="{1BF07A56-8DA1-4B63-A1DC-E63689272F0C}" destId="{F379F35F-6E82-430E-9746-FD51D694C4A8}" srcOrd="0" destOrd="0" presId="urn:microsoft.com/office/officeart/2005/8/layout/hierarchy1"/>
    <dgm:cxn modelId="{2235C4C4-F508-4E44-9571-FCCD0FC50F17}" type="presOf" srcId="{0A6686F8-F754-426E-8900-326ED82E4E80}" destId="{3EECB76A-8D9F-4DB2-8C96-390D22DF03DA}" srcOrd="0" destOrd="0" presId="urn:microsoft.com/office/officeart/2005/8/layout/hierarchy1"/>
    <dgm:cxn modelId="{2F94A9FF-49BB-4482-87E4-861DFB4A40B5}" type="presParOf" srcId="{E90D5516-6926-4AE5-963F-89E278E53B05}" destId="{450D7BE2-BF89-4D43-ADF3-A366EAF6D795}" srcOrd="0" destOrd="0" presId="urn:microsoft.com/office/officeart/2005/8/layout/hierarchy1"/>
    <dgm:cxn modelId="{492F423A-CF87-45DA-AA16-A587A1DC8913}" type="presParOf" srcId="{450D7BE2-BF89-4D43-ADF3-A366EAF6D795}" destId="{1B6EEDB8-A95E-446D-B6BA-BC45AF3E4D4F}" srcOrd="0" destOrd="0" presId="urn:microsoft.com/office/officeart/2005/8/layout/hierarchy1"/>
    <dgm:cxn modelId="{77E81793-B11F-45AD-BA95-9C2CF183B245}" type="presParOf" srcId="{1B6EEDB8-A95E-446D-B6BA-BC45AF3E4D4F}" destId="{F655D6E9-3AE7-4021-A556-884A29B9E7AF}" srcOrd="0" destOrd="0" presId="urn:microsoft.com/office/officeart/2005/8/layout/hierarchy1"/>
    <dgm:cxn modelId="{AF36230F-0D4B-4483-B3F9-C9CD0BDCCCA2}" type="presParOf" srcId="{1B6EEDB8-A95E-446D-B6BA-BC45AF3E4D4F}" destId="{F379F35F-6E82-430E-9746-FD51D694C4A8}" srcOrd="1" destOrd="0" presId="urn:microsoft.com/office/officeart/2005/8/layout/hierarchy1"/>
    <dgm:cxn modelId="{C83F92D0-050B-415B-95C5-E77A86E82211}" type="presParOf" srcId="{450D7BE2-BF89-4D43-ADF3-A366EAF6D795}" destId="{74EF8305-4F39-43CF-A4A9-882B69C359D2}" srcOrd="1" destOrd="0" presId="urn:microsoft.com/office/officeart/2005/8/layout/hierarchy1"/>
    <dgm:cxn modelId="{B3CA6EBE-AA9B-4E81-954D-43C4AB82B206}" type="presParOf" srcId="{E90D5516-6926-4AE5-963F-89E278E53B05}" destId="{FC12D26E-300D-455F-B01A-84FF3E8DCB2D}" srcOrd="1" destOrd="0" presId="urn:microsoft.com/office/officeart/2005/8/layout/hierarchy1"/>
    <dgm:cxn modelId="{0AF2CD92-FFD3-45EC-B100-C4110A1C52A5}" type="presParOf" srcId="{FC12D26E-300D-455F-B01A-84FF3E8DCB2D}" destId="{506445CA-8C5C-4D57-9D67-DDE7865CEE09}" srcOrd="0" destOrd="0" presId="urn:microsoft.com/office/officeart/2005/8/layout/hierarchy1"/>
    <dgm:cxn modelId="{3830664A-8A6A-48BF-B8A7-E3DFC567D620}" type="presParOf" srcId="{506445CA-8C5C-4D57-9D67-DDE7865CEE09}" destId="{538FDF73-6A71-437E-B9E2-EC273A373FB9}" srcOrd="0" destOrd="0" presId="urn:microsoft.com/office/officeart/2005/8/layout/hierarchy1"/>
    <dgm:cxn modelId="{69B219C4-C6DA-4384-A83F-9E67F39EA174}" type="presParOf" srcId="{506445CA-8C5C-4D57-9D67-DDE7865CEE09}" destId="{3EECB76A-8D9F-4DB2-8C96-390D22DF03DA}" srcOrd="1" destOrd="0" presId="urn:microsoft.com/office/officeart/2005/8/layout/hierarchy1"/>
    <dgm:cxn modelId="{2850A0BB-26FA-4084-B201-0044A3474EF9}" type="presParOf" srcId="{FC12D26E-300D-455F-B01A-84FF3E8DCB2D}" destId="{0600500B-D00D-4996-9777-E5524AB703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BA22D-17AD-42FF-AA78-50088041A433}">
      <dsp:nvSpPr>
        <dsp:cNvPr id="0" name=""/>
        <dsp:cNvSpPr/>
      </dsp:nvSpPr>
      <dsp:spPr>
        <a:xfrm>
          <a:off x="0" y="97453"/>
          <a:ext cx="10515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Backend =&gt; Nodejs and Express</a:t>
          </a:r>
        </a:p>
      </dsp:txBody>
      <dsp:txXfrm>
        <a:off x="60884" y="158337"/>
        <a:ext cx="10393832" cy="1125452"/>
      </dsp:txXfrm>
    </dsp:sp>
    <dsp:sp modelId="{45FFB158-8993-4DCC-A8C2-1DF21FF581CC}">
      <dsp:nvSpPr>
        <dsp:cNvPr id="0" name=""/>
        <dsp:cNvSpPr/>
      </dsp:nvSpPr>
      <dsp:spPr>
        <a:xfrm>
          <a:off x="0" y="1494433"/>
          <a:ext cx="10515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Frontend =&gt; Reactjs</a:t>
          </a:r>
        </a:p>
      </dsp:txBody>
      <dsp:txXfrm>
        <a:off x="60884" y="1555317"/>
        <a:ext cx="10393832" cy="1125452"/>
      </dsp:txXfrm>
    </dsp:sp>
    <dsp:sp modelId="{E1B08947-60CC-4F18-8ED2-36C55E26B46D}">
      <dsp:nvSpPr>
        <dsp:cNvPr id="0" name=""/>
        <dsp:cNvSpPr/>
      </dsp:nvSpPr>
      <dsp:spPr>
        <a:xfrm>
          <a:off x="0" y="2891413"/>
          <a:ext cx="10515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Database =&gt; MongoDB</a:t>
          </a:r>
        </a:p>
      </dsp:txBody>
      <dsp:txXfrm>
        <a:off x="60884" y="2952297"/>
        <a:ext cx="10393832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D007-9AE3-4A85-928C-1DAE0B789962}">
      <dsp:nvSpPr>
        <dsp:cNvPr id="0" name=""/>
        <dsp:cNvSpPr/>
      </dsp:nvSpPr>
      <dsp:spPr>
        <a:xfrm rot="5400000">
          <a:off x="6413574" y="-2443653"/>
          <a:ext cx="1474067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/>
            <a:t>“api/user”</a:t>
          </a:r>
        </a:p>
      </dsp:txBody>
      <dsp:txXfrm rot="-5400000">
        <a:off x="3785616" y="256263"/>
        <a:ext cx="6658026" cy="1330151"/>
      </dsp:txXfrm>
    </dsp:sp>
    <dsp:sp modelId="{9546CC00-1C2A-4C63-910D-76F41911363C}">
      <dsp:nvSpPr>
        <dsp:cNvPr id="0" name=""/>
        <dsp:cNvSpPr/>
      </dsp:nvSpPr>
      <dsp:spPr>
        <a:xfrm>
          <a:off x="0" y="46"/>
          <a:ext cx="3785616" cy="184258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USERS</a:t>
          </a:r>
        </a:p>
      </dsp:txBody>
      <dsp:txXfrm>
        <a:off x="89948" y="89994"/>
        <a:ext cx="3605720" cy="1662688"/>
      </dsp:txXfrm>
    </dsp:sp>
    <dsp:sp modelId="{686845EE-0A1F-4E1E-B501-6DF37CE1024D}">
      <dsp:nvSpPr>
        <dsp:cNvPr id="0" name=""/>
        <dsp:cNvSpPr/>
      </dsp:nvSpPr>
      <dsp:spPr>
        <a:xfrm rot="5400000">
          <a:off x="6413574" y="-508939"/>
          <a:ext cx="1474067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/>
            <a:t>“api/tweet”</a:t>
          </a:r>
        </a:p>
      </dsp:txBody>
      <dsp:txXfrm rot="-5400000">
        <a:off x="3785616" y="2190977"/>
        <a:ext cx="6658026" cy="1330151"/>
      </dsp:txXfrm>
    </dsp:sp>
    <dsp:sp modelId="{213C48B9-0FB1-4879-A956-608E7DDD50B6}">
      <dsp:nvSpPr>
        <dsp:cNvPr id="0" name=""/>
        <dsp:cNvSpPr/>
      </dsp:nvSpPr>
      <dsp:spPr>
        <a:xfrm>
          <a:off x="0" y="1934760"/>
          <a:ext cx="3785616" cy="184258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TWEETS</a:t>
          </a:r>
        </a:p>
      </dsp:txBody>
      <dsp:txXfrm>
        <a:off x="89948" y="2024708"/>
        <a:ext cx="3605720" cy="1662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AAB7E-CA1A-49D9-B02F-C5BC8CC2406B}">
      <dsp:nvSpPr>
        <dsp:cNvPr id="0" name=""/>
        <dsp:cNvSpPr/>
      </dsp:nvSpPr>
      <dsp:spPr>
        <a:xfrm>
          <a:off x="212335" y="23170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2A7BA-57CE-4BDA-BEE1-C3569E262B6F}">
      <dsp:nvSpPr>
        <dsp:cNvPr id="0" name=""/>
        <dsp:cNvSpPr/>
      </dsp:nvSpPr>
      <dsp:spPr>
        <a:xfrm>
          <a:off x="492877" y="51224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A81F4-67F7-4E28-8E46-98F2F72350ED}">
      <dsp:nvSpPr>
        <dsp:cNvPr id="0" name=""/>
        <dsp:cNvSpPr/>
      </dsp:nvSpPr>
      <dsp:spPr>
        <a:xfrm>
          <a:off x="1834517" y="23170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“/create” =&gt; creates a new user and adds it in database. </a:t>
          </a:r>
        </a:p>
      </dsp:txBody>
      <dsp:txXfrm>
        <a:off x="1834517" y="231702"/>
        <a:ext cx="3148942" cy="1335915"/>
      </dsp:txXfrm>
    </dsp:sp>
    <dsp:sp modelId="{FD1D1062-FA99-4CC9-BBDF-3B34B4654D49}">
      <dsp:nvSpPr>
        <dsp:cNvPr id="0" name=""/>
        <dsp:cNvSpPr/>
      </dsp:nvSpPr>
      <dsp:spPr>
        <a:xfrm>
          <a:off x="5532139" y="231702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381B6-D539-481E-88CE-F1A605505F20}">
      <dsp:nvSpPr>
        <dsp:cNvPr id="0" name=""/>
        <dsp:cNvSpPr/>
      </dsp:nvSpPr>
      <dsp:spPr>
        <a:xfrm>
          <a:off x="5812681" y="51224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36036-9D84-4521-B989-BD3A61BA4566}">
      <dsp:nvSpPr>
        <dsp:cNvPr id="0" name=""/>
        <dsp:cNvSpPr/>
      </dsp:nvSpPr>
      <dsp:spPr>
        <a:xfrm>
          <a:off x="7154322" y="23170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“/signin” =&gt; validate email and password. Returns jwt token in response.</a:t>
          </a:r>
        </a:p>
      </dsp:txBody>
      <dsp:txXfrm>
        <a:off x="7154322" y="231702"/>
        <a:ext cx="3148942" cy="1335915"/>
      </dsp:txXfrm>
    </dsp:sp>
    <dsp:sp modelId="{9D7D53E9-512C-4165-A2AD-FD34B9112BD4}">
      <dsp:nvSpPr>
        <dsp:cNvPr id="0" name=""/>
        <dsp:cNvSpPr/>
      </dsp:nvSpPr>
      <dsp:spPr>
        <a:xfrm>
          <a:off x="212335" y="2209773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34B7A-15BA-458D-8182-EDA8C09B115E}">
      <dsp:nvSpPr>
        <dsp:cNvPr id="0" name=""/>
        <dsp:cNvSpPr/>
      </dsp:nvSpPr>
      <dsp:spPr>
        <a:xfrm>
          <a:off x="492877" y="2490315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DF6FC-E424-450D-9F2F-CA96377DE3D9}">
      <dsp:nvSpPr>
        <dsp:cNvPr id="0" name=""/>
        <dsp:cNvSpPr/>
      </dsp:nvSpPr>
      <dsp:spPr>
        <a:xfrm>
          <a:off x="1834517" y="220977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“/notfollowed” =&gt; returns a list of users whom user is not following. List will show up in </a:t>
          </a:r>
          <a:r>
            <a:rPr lang="en-US" sz="1900" b="1" kern="1200"/>
            <a:t>“Who to follow” </a:t>
          </a:r>
          <a:r>
            <a:rPr lang="en-US" sz="1900" kern="1200"/>
            <a:t>section</a:t>
          </a:r>
        </a:p>
      </dsp:txBody>
      <dsp:txXfrm>
        <a:off x="1834517" y="2209773"/>
        <a:ext cx="3148942" cy="1335915"/>
      </dsp:txXfrm>
    </dsp:sp>
    <dsp:sp modelId="{61898645-0355-4A0D-9156-B3A6B51B445C}">
      <dsp:nvSpPr>
        <dsp:cNvPr id="0" name=""/>
        <dsp:cNvSpPr/>
      </dsp:nvSpPr>
      <dsp:spPr>
        <a:xfrm>
          <a:off x="5532139" y="2209773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F1FA0-EE6C-471A-8FF4-7B64A8000574}">
      <dsp:nvSpPr>
        <dsp:cNvPr id="0" name=""/>
        <dsp:cNvSpPr/>
      </dsp:nvSpPr>
      <dsp:spPr>
        <a:xfrm>
          <a:off x="5812681" y="2490315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C944C-C85F-4680-8B81-DB985EECFC5C}">
      <dsp:nvSpPr>
        <dsp:cNvPr id="0" name=""/>
        <dsp:cNvSpPr/>
      </dsp:nvSpPr>
      <dsp:spPr>
        <a:xfrm>
          <a:off x="7154322" y="220977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“/adduser” =&gt; it is add that specific user in </a:t>
          </a:r>
          <a:r>
            <a:rPr lang="en-US" sz="1900" b="1" kern="1200"/>
            <a:t>following</a:t>
          </a:r>
          <a:r>
            <a:rPr lang="en-US" sz="1900" kern="1200"/>
            <a:t> field of user.</a:t>
          </a:r>
        </a:p>
      </dsp:txBody>
      <dsp:txXfrm>
        <a:off x="7154322" y="2209773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5D6E9-3AE7-4021-A556-884A29B9E7AF}">
      <dsp:nvSpPr>
        <dsp:cNvPr id="0" name=""/>
        <dsp:cNvSpPr/>
      </dsp:nvSpPr>
      <dsp:spPr>
        <a:xfrm>
          <a:off x="1283" y="220377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F35F-6E82-430E-9746-FD51D694C4A8}">
      <dsp:nvSpPr>
        <dsp:cNvPr id="0" name=""/>
        <dsp:cNvSpPr/>
      </dsp:nvSpPr>
      <dsp:spPr>
        <a:xfrm>
          <a:off x="501904" y="69596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“/post” =&gt; add a new tweet in database </a:t>
          </a:r>
        </a:p>
      </dsp:txBody>
      <dsp:txXfrm>
        <a:off x="585701" y="779763"/>
        <a:ext cx="4337991" cy="2693452"/>
      </dsp:txXfrm>
    </dsp:sp>
    <dsp:sp modelId="{538FDF73-6A71-437E-B9E2-EC273A373FB9}">
      <dsp:nvSpPr>
        <dsp:cNvPr id="0" name=""/>
        <dsp:cNvSpPr/>
      </dsp:nvSpPr>
      <dsp:spPr>
        <a:xfrm>
          <a:off x="5508110" y="220377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CB76A-8D9F-4DB2-8C96-390D22DF03DA}">
      <dsp:nvSpPr>
        <dsp:cNvPr id="0" name=""/>
        <dsp:cNvSpPr/>
      </dsp:nvSpPr>
      <dsp:spPr>
        <a:xfrm>
          <a:off x="6008730" y="69596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“/alltweets” =&gt; fetch all tweets of users which the Logged In user is following.</a:t>
          </a:r>
        </a:p>
      </dsp:txBody>
      <dsp:txXfrm>
        <a:off x="6092527" y="77976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04-Oct-23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8A70F-6762-84F0-1D5B-118E9F658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675" y="596644"/>
            <a:ext cx="5500125" cy="3435606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Twitter Look Alike</a:t>
            </a:r>
            <a:endParaRPr lang="en-IN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B5895317-DFB9-49F8-AD83-BA4F7212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34" y="3613155"/>
            <a:ext cx="3974924" cy="2653262"/>
          </a:xfrm>
          <a:prstGeom prst="rect">
            <a:avLst/>
          </a:prstGeom>
        </p:spPr>
      </p:pic>
      <p:pic>
        <p:nvPicPr>
          <p:cNvPr id="5" name="Picture 4" descr="Network connection abstract against a white background">
            <a:extLst>
              <a:ext uri="{FF2B5EF4-FFF2-40B4-BE49-F238E27FC236}">
                <a16:creationId xmlns:a16="http://schemas.microsoft.com/office/drawing/2014/main" id="{99982783-96B5-6460-080E-BA42198F9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35" y="596644"/>
            <a:ext cx="3974924" cy="26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8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033B-5CF8-781D-385A-64C6D38A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6A0E1-A852-7095-1EEF-950D18B739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0875"/>
          <a:ext cx="10515600" cy="423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67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6DBE-5884-2981-5611-6C9A5933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6EB7-5119-5071-3EE7-0C8A3670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models :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Tweet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36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4E37-706D-40B9-EB61-CB88CE2A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3953-FD3F-9E88-8FAA-06817186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Fields:</a:t>
            </a:r>
          </a:p>
          <a:p>
            <a:pPr lvl="1"/>
            <a:r>
              <a:rPr lang="en-US" dirty="0"/>
              <a:t>Name: string</a:t>
            </a:r>
          </a:p>
          <a:p>
            <a:pPr lvl="1"/>
            <a:r>
              <a:rPr lang="en-US" dirty="0"/>
              <a:t>Username: string</a:t>
            </a:r>
          </a:p>
          <a:p>
            <a:pPr lvl="1"/>
            <a:r>
              <a:rPr lang="en-US" dirty="0"/>
              <a:t>Email: unique field </a:t>
            </a:r>
          </a:p>
          <a:p>
            <a:pPr lvl="1"/>
            <a:r>
              <a:rPr lang="en-US" dirty="0"/>
              <a:t>Password: encrypted using </a:t>
            </a:r>
            <a:r>
              <a:rPr lang="en-US" dirty="0" err="1"/>
              <a:t>bcrypt</a:t>
            </a:r>
            <a:endParaRPr lang="en-US" dirty="0"/>
          </a:p>
          <a:p>
            <a:pPr lvl="1"/>
            <a:r>
              <a:rPr lang="en-US" dirty="0"/>
              <a:t>Following: []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5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341E-E805-2D55-8D3E-FEDB25D7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Tweets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1FFC-1700-EEEA-979E-AAE19099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Fields:</a:t>
            </a:r>
          </a:p>
          <a:p>
            <a:pPr lvl="1"/>
            <a:r>
              <a:rPr lang="en-US" dirty="0"/>
              <a:t>User: stores user Id who is creating that tweet</a:t>
            </a:r>
          </a:p>
          <a:p>
            <a:pPr lvl="1"/>
            <a:r>
              <a:rPr lang="en-US" dirty="0"/>
              <a:t>Username: username of User</a:t>
            </a:r>
          </a:p>
          <a:p>
            <a:pPr lvl="1"/>
            <a:r>
              <a:rPr lang="en-US" dirty="0"/>
              <a:t>Description: actual text of tweet</a:t>
            </a:r>
          </a:p>
          <a:p>
            <a:pPr lvl="1"/>
            <a:r>
              <a:rPr lang="en-US" dirty="0"/>
              <a:t>Date: date and time of creating tweet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0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543FE-4654-442A-D504-2FDBFB48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/>
              <a:t>Backend API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B694B0-1E18-8AB6-FAED-48CDF3326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83519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01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EA823-7868-32C3-00BA-8C2B91BE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/>
              <a:t>USERS API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EC5B48-A0FC-0899-68EB-B28F7D7AE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286720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40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334C3-298D-9171-EF9B-52B67E88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/>
              <a:t>TWEETS API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3BA7C-B26B-B440-62AB-207E4A467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499276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1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A29E27-EDFD-651C-A416-DAB01444E52E}"/>
              </a:ext>
            </a:extLst>
          </p:cNvPr>
          <p:cNvSpPr/>
          <p:nvPr/>
        </p:nvSpPr>
        <p:spPr>
          <a:xfrm>
            <a:off x="2804134" y="2043604"/>
            <a:ext cx="59106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Demo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518551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198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Aharoni</vt:lpstr>
      <vt:lpstr>Arial</vt:lpstr>
      <vt:lpstr>Avenir Next LT Pro</vt:lpstr>
      <vt:lpstr>FadeVTI</vt:lpstr>
      <vt:lpstr>Twitter Look Alike</vt:lpstr>
      <vt:lpstr>Technology Stack</vt:lpstr>
      <vt:lpstr>Database Schema</vt:lpstr>
      <vt:lpstr>User Schema</vt:lpstr>
      <vt:lpstr>Tweets Schema</vt:lpstr>
      <vt:lpstr>Backend API</vt:lpstr>
      <vt:lpstr>USERS API</vt:lpstr>
      <vt:lpstr>TWEETS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Look Alike</dc:title>
  <dc:creator>acer</dc:creator>
  <cp:lastModifiedBy>Priya Singh</cp:lastModifiedBy>
  <cp:revision>1</cp:revision>
  <dcterms:created xsi:type="dcterms:W3CDTF">2023-10-04T01:26:26Z</dcterms:created>
  <dcterms:modified xsi:type="dcterms:W3CDTF">2023-10-04T15:34:36Z</dcterms:modified>
</cp:coreProperties>
</file>