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C73B31-A50D-4F0F-AF80-B4971B4A273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33018AFC-7118-4327-A453-40258115CC5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There were 33 users out of 48 who used all the features like adding projects, likes and comments</a:t>
          </a:r>
        </a:p>
      </dgm:t>
    </dgm:pt>
    <dgm:pt modelId="{3B89FB80-E9C7-41C0-956F-4D1BF4062C7A}" type="parTrans" cxnId="{8D7A1172-81FA-4962-849A-039BB9B6A868}">
      <dgm:prSet/>
      <dgm:spPr/>
      <dgm:t>
        <a:bodyPr/>
        <a:lstStyle/>
        <a:p>
          <a:endParaRPr lang="en-US"/>
        </a:p>
      </dgm:t>
    </dgm:pt>
    <dgm:pt modelId="{340FD32C-0B76-4404-8B5C-E2399F6077D8}" type="sibTrans" cxnId="{8D7A1172-81FA-4962-849A-039BB9B6A868}">
      <dgm:prSet/>
      <dgm:spPr/>
      <dgm:t>
        <a:bodyPr/>
        <a:lstStyle/>
        <a:p>
          <a:endParaRPr lang="en-US"/>
        </a:p>
      </dgm:t>
    </dgm:pt>
    <dgm:pt modelId="{93631A17-CB6D-45B7-BF47-3CBE8BCFAEA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Project_Added = 227</a:t>
          </a:r>
        </a:p>
      </dgm:t>
    </dgm:pt>
    <dgm:pt modelId="{D63C9F26-2A21-48F0-8C8D-DDD4DE93ACB9}" type="parTrans" cxnId="{04EE5798-FCCA-4A9F-8850-6EE4E9E75F09}">
      <dgm:prSet/>
      <dgm:spPr/>
      <dgm:t>
        <a:bodyPr/>
        <a:lstStyle/>
        <a:p>
          <a:endParaRPr lang="en-US"/>
        </a:p>
      </dgm:t>
    </dgm:pt>
    <dgm:pt modelId="{1E5B9D09-642C-4633-9850-E071390174AA}" type="sibTrans" cxnId="{04EE5798-FCCA-4A9F-8850-6EE4E9E75F09}">
      <dgm:prSet/>
      <dgm:spPr/>
      <dgm:t>
        <a:bodyPr/>
        <a:lstStyle/>
        <a:p>
          <a:endParaRPr lang="en-US"/>
        </a:p>
      </dgm:t>
    </dgm:pt>
    <dgm:pt modelId="{36BE8A35-E05F-4175-8C1F-DD7493A2188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Comments_given = 225</a:t>
          </a:r>
        </a:p>
      </dgm:t>
    </dgm:pt>
    <dgm:pt modelId="{3C4CC541-FEA5-4387-9341-C60C5A77AB98}" type="parTrans" cxnId="{36748605-B189-403F-8C5F-10E76461783B}">
      <dgm:prSet/>
      <dgm:spPr/>
      <dgm:t>
        <a:bodyPr/>
        <a:lstStyle/>
        <a:p>
          <a:endParaRPr lang="en-US"/>
        </a:p>
      </dgm:t>
    </dgm:pt>
    <dgm:pt modelId="{82B38196-C736-47DD-B20A-5EF918A9827C}" type="sibTrans" cxnId="{36748605-B189-403F-8C5F-10E76461783B}">
      <dgm:prSet/>
      <dgm:spPr/>
      <dgm:t>
        <a:bodyPr/>
        <a:lstStyle/>
        <a:p>
          <a:endParaRPr lang="en-US"/>
        </a:p>
      </dgm:t>
    </dgm:pt>
    <dgm:pt modelId="{E59CB7F6-1213-4159-A39E-5DA56AB0097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Likes_given = 213</a:t>
          </a:r>
        </a:p>
      </dgm:t>
    </dgm:pt>
    <dgm:pt modelId="{5CDB1317-2263-4A4C-811A-D5AF096D1B1E}" type="parTrans" cxnId="{97651E82-F67E-49BC-816A-83CF566A1CD1}">
      <dgm:prSet/>
      <dgm:spPr/>
      <dgm:t>
        <a:bodyPr/>
        <a:lstStyle/>
        <a:p>
          <a:endParaRPr lang="en-US"/>
        </a:p>
      </dgm:t>
    </dgm:pt>
    <dgm:pt modelId="{5017E771-61B6-41BD-997C-936CFE82C18C}" type="sibTrans" cxnId="{97651E82-F67E-49BC-816A-83CF566A1CD1}">
      <dgm:prSet/>
      <dgm:spPr/>
      <dgm:t>
        <a:bodyPr/>
        <a:lstStyle/>
        <a:p>
          <a:endParaRPr lang="en-US"/>
        </a:p>
      </dgm:t>
    </dgm:pt>
    <dgm:pt modelId="{8F637FD1-3AE4-4439-89F2-9E84FD567730}" type="pres">
      <dgm:prSet presAssocID="{00C73B31-A50D-4F0F-AF80-B4971B4A273E}" presName="root" presStyleCnt="0">
        <dgm:presLayoutVars>
          <dgm:dir/>
          <dgm:resizeHandles val="exact"/>
        </dgm:presLayoutVars>
      </dgm:prSet>
      <dgm:spPr/>
    </dgm:pt>
    <dgm:pt modelId="{9204C5C5-4A0E-4D58-9A68-428D5DA85C17}" type="pres">
      <dgm:prSet presAssocID="{33018AFC-7118-4327-A453-40258115CC5C}" presName="compNode" presStyleCnt="0"/>
      <dgm:spPr/>
    </dgm:pt>
    <dgm:pt modelId="{0C104954-AEF9-457B-B7E8-04EA00EF90BF}" type="pres">
      <dgm:prSet presAssocID="{33018AFC-7118-4327-A453-40258115CC5C}" presName="iconBgRect" presStyleLbl="bgShp" presStyleIdx="0" presStyleCnt="4"/>
      <dgm:spPr/>
    </dgm:pt>
    <dgm:pt modelId="{A897AC9C-AB2C-4003-A414-82C218EC7440}" type="pres">
      <dgm:prSet presAssocID="{33018AFC-7118-4327-A453-40258115CC5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95CE670A-366B-48D9-9CE3-CFC71E360C1B}" type="pres">
      <dgm:prSet presAssocID="{33018AFC-7118-4327-A453-40258115CC5C}" presName="spaceRect" presStyleCnt="0"/>
      <dgm:spPr/>
    </dgm:pt>
    <dgm:pt modelId="{DECBFAD0-CBFE-4E3C-A6A9-FA7FF94C54AD}" type="pres">
      <dgm:prSet presAssocID="{33018AFC-7118-4327-A453-40258115CC5C}" presName="textRect" presStyleLbl="revTx" presStyleIdx="0" presStyleCnt="4">
        <dgm:presLayoutVars>
          <dgm:chMax val="1"/>
          <dgm:chPref val="1"/>
        </dgm:presLayoutVars>
      </dgm:prSet>
      <dgm:spPr/>
    </dgm:pt>
    <dgm:pt modelId="{64AF37F7-8170-48C1-BABA-8CB3C126467D}" type="pres">
      <dgm:prSet presAssocID="{340FD32C-0B76-4404-8B5C-E2399F6077D8}" presName="sibTrans" presStyleCnt="0"/>
      <dgm:spPr/>
    </dgm:pt>
    <dgm:pt modelId="{D24C4221-CCBC-4B49-B9F5-F582883B7C6C}" type="pres">
      <dgm:prSet presAssocID="{93631A17-CB6D-45B7-BF47-3CBE8BCFAEA6}" presName="compNode" presStyleCnt="0"/>
      <dgm:spPr/>
    </dgm:pt>
    <dgm:pt modelId="{A60FD1B7-274A-410B-8312-A46E00978822}" type="pres">
      <dgm:prSet presAssocID="{93631A17-CB6D-45B7-BF47-3CBE8BCFAEA6}" presName="iconBgRect" presStyleLbl="bgShp" presStyleIdx="1" presStyleCnt="4"/>
      <dgm:spPr/>
    </dgm:pt>
    <dgm:pt modelId="{FCB166DA-A74B-4261-90D0-A9467ED636C3}" type="pres">
      <dgm:prSet presAssocID="{93631A17-CB6D-45B7-BF47-3CBE8BCFAEA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207E771F-3499-4E05-BE84-2843247107D2}" type="pres">
      <dgm:prSet presAssocID="{93631A17-CB6D-45B7-BF47-3CBE8BCFAEA6}" presName="spaceRect" presStyleCnt="0"/>
      <dgm:spPr/>
    </dgm:pt>
    <dgm:pt modelId="{8D7F809D-83F0-4565-AB80-6ECBAE3B509C}" type="pres">
      <dgm:prSet presAssocID="{93631A17-CB6D-45B7-BF47-3CBE8BCFAEA6}" presName="textRect" presStyleLbl="revTx" presStyleIdx="1" presStyleCnt="4">
        <dgm:presLayoutVars>
          <dgm:chMax val="1"/>
          <dgm:chPref val="1"/>
        </dgm:presLayoutVars>
      </dgm:prSet>
      <dgm:spPr/>
    </dgm:pt>
    <dgm:pt modelId="{21A02AF5-7FB0-4F37-A400-66A859CBCCDB}" type="pres">
      <dgm:prSet presAssocID="{1E5B9D09-642C-4633-9850-E071390174AA}" presName="sibTrans" presStyleCnt="0"/>
      <dgm:spPr/>
    </dgm:pt>
    <dgm:pt modelId="{F0B48CCB-D234-4ED3-B578-850BEB6C2D72}" type="pres">
      <dgm:prSet presAssocID="{36BE8A35-E05F-4175-8C1F-DD7493A2188C}" presName="compNode" presStyleCnt="0"/>
      <dgm:spPr/>
    </dgm:pt>
    <dgm:pt modelId="{A31C995A-D682-40CC-90C6-345E400B7B92}" type="pres">
      <dgm:prSet presAssocID="{36BE8A35-E05F-4175-8C1F-DD7493A2188C}" presName="iconBgRect" presStyleLbl="bgShp" presStyleIdx="2" presStyleCnt="4"/>
      <dgm:spPr/>
    </dgm:pt>
    <dgm:pt modelId="{C6282F12-688C-4F01-8F01-4C559DBF693E}" type="pres">
      <dgm:prSet presAssocID="{36BE8A35-E05F-4175-8C1F-DD7493A2188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ch"/>
        </a:ext>
      </dgm:extLst>
    </dgm:pt>
    <dgm:pt modelId="{94856EAC-4F5F-48AE-A5F5-C451E0782BED}" type="pres">
      <dgm:prSet presAssocID="{36BE8A35-E05F-4175-8C1F-DD7493A2188C}" presName="spaceRect" presStyleCnt="0"/>
      <dgm:spPr/>
    </dgm:pt>
    <dgm:pt modelId="{7BDFDD67-0344-4676-A6F1-1CCB2A4880B4}" type="pres">
      <dgm:prSet presAssocID="{36BE8A35-E05F-4175-8C1F-DD7493A2188C}" presName="textRect" presStyleLbl="revTx" presStyleIdx="2" presStyleCnt="4">
        <dgm:presLayoutVars>
          <dgm:chMax val="1"/>
          <dgm:chPref val="1"/>
        </dgm:presLayoutVars>
      </dgm:prSet>
      <dgm:spPr/>
    </dgm:pt>
    <dgm:pt modelId="{26633501-55A5-4C62-9164-5601D0FA39D2}" type="pres">
      <dgm:prSet presAssocID="{82B38196-C736-47DD-B20A-5EF918A9827C}" presName="sibTrans" presStyleCnt="0"/>
      <dgm:spPr/>
    </dgm:pt>
    <dgm:pt modelId="{867C6967-3DDB-4B17-B6BF-71D56B814227}" type="pres">
      <dgm:prSet presAssocID="{E59CB7F6-1213-4159-A39E-5DA56AB00972}" presName="compNode" presStyleCnt="0"/>
      <dgm:spPr/>
    </dgm:pt>
    <dgm:pt modelId="{0CC0C978-B1A0-4D05-8EC4-EAA89609B3EB}" type="pres">
      <dgm:prSet presAssocID="{E59CB7F6-1213-4159-A39E-5DA56AB00972}" presName="iconBgRect" presStyleLbl="bgShp" presStyleIdx="3" presStyleCnt="4"/>
      <dgm:spPr/>
    </dgm:pt>
    <dgm:pt modelId="{89A8A999-1532-4B47-87F5-63E3088F8F14}" type="pres">
      <dgm:prSet presAssocID="{E59CB7F6-1213-4159-A39E-5DA56AB0097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A4770630-0522-4463-A86C-80FE53ECFA48}" type="pres">
      <dgm:prSet presAssocID="{E59CB7F6-1213-4159-A39E-5DA56AB00972}" presName="spaceRect" presStyleCnt="0"/>
      <dgm:spPr/>
    </dgm:pt>
    <dgm:pt modelId="{8858793C-B6E3-4689-A68A-E07492DB6112}" type="pres">
      <dgm:prSet presAssocID="{E59CB7F6-1213-4159-A39E-5DA56AB0097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40A6401-493D-45AB-A7BC-787464E32297}" type="presOf" srcId="{E59CB7F6-1213-4159-A39E-5DA56AB00972}" destId="{8858793C-B6E3-4689-A68A-E07492DB6112}" srcOrd="0" destOrd="0" presId="urn:microsoft.com/office/officeart/2018/5/layout/IconCircleLabelList"/>
    <dgm:cxn modelId="{36748605-B189-403F-8C5F-10E76461783B}" srcId="{00C73B31-A50D-4F0F-AF80-B4971B4A273E}" destId="{36BE8A35-E05F-4175-8C1F-DD7493A2188C}" srcOrd="2" destOrd="0" parTransId="{3C4CC541-FEA5-4387-9341-C60C5A77AB98}" sibTransId="{82B38196-C736-47DD-B20A-5EF918A9827C}"/>
    <dgm:cxn modelId="{9B30191B-1EC0-4181-AA57-00543669FE76}" type="presOf" srcId="{33018AFC-7118-4327-A453-40258115CC5C}" destId="{DECBFAD0-CBFE-4E3C-A6A9-FA7FF94C54AD}" srcOrd="0" destOrd="0" presId="urn:microsoft.com/office/officeart/2018/5/layout/IconCircleLabelList"/>
    <dgm:cxn modelId="{9C1D0643-7BA0-401F-AEE4-71AA54A2C9EE}" type="presOf" srcId="{00C73B31-A50D-4F0F-AF80-B4971B4A273E}" destId="{8F637FD1-3AE4-4439-89F2-9E84FD567730}" srcOrd="0" destOrd="0" presId="urn:microsoft.com/office/officeart/2018/5/layout/IconCircleLabelList"/>
    <dgm:cxn modelId="{8D7A1172-81FA-4962-849A-039BB9B6A868}" srcId="{00C73B31-A50D-4F0F-AF80-B4971B4A273E}" destId="{33018AFC-7118-4327-A453-40258115CC5C}" srcOrd="0" destOrd="0" parTransId="{3B89FB80-E9C7-41C0-956F-4D1BF4062C7A}" sibTransId="{340FD32C-0B76-4404-8B5C-E2399F6077D8}"/>
    <dgm:cxn modelId="{97651E82-F67E-49BC-816A-83CF566A1CD1}" srcId="{00C73B31-A50D-4F0F-AF80-B4971B4A273E}" destId="{E59CB7F6-1213-4159-A39E-5DA56AB00972}" srcOrd="3" destOrd="0" parTransId="{5CDB1317-2263-4A4C-811A-D5AF096D1B1E}" sibTransId="{5017E771-61B6-41BD-997C-936CFE82C18C}"/>
    <dgm:cxn modelId="{04EE5798-FCCA-4A9F-8850-6EE4E9E75F09}" srcId="{00C73B31-A50D-4F0F-AF80-B4971B4A273E}" destId="{93631A17-CB6D-45B7-BF47-3CBE8BCFAEA6}" srcOrd="1" destOrd="0" parTransId="{D63C9F26-2A21-48F0-8C8D-DDD4DE93ACB9}" sibTransId="{1E5B9D09-642C-4633-9850-E071390174AA}"/>
    <dgm:cxn modelId="{A45F49E7-FEB4-4DDF-8E0C-2B46BC2B712E}" type="presOf" srcId="{93631A17-CB6D-45B7-BF47-3CBE8BCFAEA6}" destId="{8D7F809D-83F0-4565-AB80-6ECBAE3B509C}" srcOrd="0" destOrd="0" presId="urn:microsoft.com/office/officeart/2018/5/layout/IconCircleLabelList"/>
    <dgm:cxn modelId="{C34EF9FA-D81F-4CE8-B6D1-AC90A28B05D1}" type="presOf" srcId="{36BE8A35-E05F-4175-8C1F-DD7493A2188C}" destId="{7BDFDD67-0344-4676-A6F1-1CCB2A4880B4}" srcOrd="0" destOrd="0" presId="urn:microsoft.com/office/officeart/2018/5/layout/IconCircleLabelList"/>
    <dgm:cxn modelId="{EE605677-22F7-4C74-8F14-71CC57695612}" type="presParOf" srcId="{8F637FD1-3AE4-4439-89F2-9E84FD567730}" destId="{9204C5C5-4A0E-4D58-9A68-428D5DA85C17}" srcOrd="0" destOrd="0" presId="urn:microsoft.com/office/officeart/2018/5/layout/IconCircleLabelList"/>
    <dgm:cxn modelId="{3116EFFF-A2F7-43A1-8D2F-80F0E0E0CB6A}" type="presParOf" srcId="{9204C5C5-4A0E-4D58-9A68-428D5DA85C17}" destId="{0C104954-AEF9-457B-B7E8-04EA00EF90BF}" srcOrd="0" destOrd="0" presId="urn:microsoft.com/office/officeart/2018/5/layout/IconCircleLabelList"/>
    <dgm:cxn modelId="{F5C5763B-1478-4F22-8DD7-680741C5A0B4}" type="presParOf" srcId="{9204C5C5-4A0E-4D58-9A68-428D5DA85C17}" destId="{A897AC9C-AB2C-4003-A414-82C218EC7440}" srcOrd="1" destOrd="0" presId="urn:microsoft.com/office/officeart/2018/5/layout/IconCircleLabelList"/>
    <dgm:cxn modelId="{62AC34B8-B2FE-4850-B694-6EB4B3744B3B}" type="presParOf" srcId="{9204C5C5-4A0E-4D58-9A68-428D5DA85C17}" destId="{95CE670A-366B-48D9-9CE3-CFC71E360C1B}" srcOrd="2" destOrd="0" presId="urn:microsoft.com/office/officeart/2018/5/layout/IconCircleLabelList"/>
    <dgm:cxn modelId="{C2083D0D-A203-4CC8-9C0B-57F002D3ADE3}" type="presParOf" srcId="{9204C5C5-4A0E-4D58-9A68-428D5DA85C17}" destId="{DECBFAD0-CBFE-4E3C-A6A9-FA7FF94C54AD}" srcOrd="3" destOrd="0" presId="urn:microsoft.com/office/officeart/2018/5/layout/IconCircleLabelList"/>
    <dgm:cxn modelId="{38C7F9C6-1D53-4D0D-B36D-BBC8D15435CA}" type="presParOf" srcId="{8F637FD1-3AE4-4439-89F2-9E84FD567730}" destId="{64AF37F7-8170-48C1-BABA-8CB3C126467D}" srcOrd="1" destOrd="0" presId="urn:microsoft.com/office/officeart/2018/5/layout/IconCircleLabelList"/>
    <dgm:cxn modelId="{801BFBF7-D61D-47FA-AD3C-F644F28F374B}" type="presParOf" srcId="{8F637FD1-3AE4-4439-89F2-9E84FD567730}" destId="{D24C4221-CCBC-4B49-B9F5-F582883B7C6C}" srcOrd="2" destOrd="0" presId="urn:microsoft.com/office/officeart/2018/5/layout/IconCircleLabelList"/>
    <dgm:cxn modelId="{0C7E51F5-1F6F-4081-8DDE-4F265F7A303E}" type="presParOf" srcId="{D24C4221-CCBC-4B49-B9F5-F582883B7C6C}" destId="{A60FD1B7-274A-410B-8312-A46E00978822}" srcOrd="0" destOrd="0" presId="urn:microsoft.com/office/officeart/2018/5/layout/IconCircleLabelList"/>
    <dgm:cxn modelId="{2676B197-7D2E-4267-A869-C6BF66761136}" type="presParOf" srcId="{D24C4221-CCBC-4B49-B9F5-F582883B7C6C}" destId="{FCB166DA-A74B-4261-90D0-A9467ED636C3}" srcOrd="1" destOrd="0" presId="urn:microsoft.com/office/officeart/2018/5/layout/IconCircleLabelList"/>
    <dgm:cxn modelId="{53627956-9EA9-46AD-A991-30E3DDFFFD4F}" type="presParOf" srcId="{D24C4221-CCBC-4B49-B9F5-F582883B7C6C}" destId="{207E771F-3499-4E05-BE84-2843247107D2}" srcOrd="2" destOrd="0" presId="urn:microsoft.com/office/officeart/2018/5/layout/IconCircleLabelList"/>
    <dgm:cxn modelId="{F7F3FD8B-F40F-490E-88F4-6D13BDA6296A}" type="presParOf" srcId="{D24C4221-CCBC-4B49-B9F5-F582883B7C6C}" destId="{8D7F809D-83F0-4565-AB80-6ECBAE3B509C}" srcOrd="3" destOrd="0" presId="urn:microsoft.com/office/officeart/2018/5/layout/IconCircleLabelList"/>
    <dgm:cxn modelId="{517C60C1-0255-4EDE-A3F1-F1DDE6FD3FE5}" type="presParOf" srcId="{8F637FD1-3AE4-4439-89F2-9E84FD567730}" destId="{21A02AF5-7FB0-4F37-A400-66A859CBCCDB}" srcOrd="3" destOrd="0" presId="urn:microsoft.com/office/officeart/2018/5/layout/IconCircleLabelList"/>
    <dgm:cxn modelId="{43962AE4-9E8C-4E30-9FCB-EAF2A2F6383B}" type="presParOf" srcId="{8F637FD1-3AE4-4439-89F2-9E84FD567730}" destId="{F0B48CCB-D234-4ED3-B578-850BEB6C2D72}" srcOrd="4" destOrd="0" presId="urn:microsoft.com/office/officeart/2018/5/layout/IconCircleLabelList"/>
    <dgm:cxn modelId="{27013723-44AE-4190-ACE2-BF37F86C1E72}" type="presParOf" srcId="{F0B48CCB-D234-4ED3-B578-850BEB6C2D72}" destId="{A31C995A-D682-40CC-90C6-345E400B7B92}" srcOrd="0" destOrd="0" presId="urn:microsoft.com/office/officeart/2018/5/layout/IconCircleLabelList"/>
    <dgm:cxn modelId="{F27DDFD8-7E3B-4C95-AB80-A63969E3E340}" type="presParOf" srcId="{F0B48CCB-D234-4ED3-B578-850BEB6C2D72}" destId="{C6282F12-688C-4F01-8F01-4C559DBF693E}" srcOrd="1" destOrd="0" presId="urn:microsoft.com/office/officeart/2018/5/layout/IconCircleLabelList"/>
    <dgm:cxn modelId="{9F7E5D26-8027-4B0E-8FD8-194FE72B9078}" type="presParOf" srcId="{F0B48CCB-D234-4ED3-B578-850BEB6C2D72}" destId="{94856EAC-4F5F-48AE-A5F5-C451E0782BED}" srcOrd="2" destOrd="0" presId="urn:microsoft.com/office/officeart/2018/5/layout/IconCircleLabelList"/>
    <dgm:cxn modelId="{AC9EB7F0-849C-49A8-B36C-C4BA8D116EBF}" type="presParOf" srcId="{F0B48CCB-D234-4ED3-B578-850BEB6C2D72}" destId="{7BDFDD67-0344-4676-A6F1-1CCB2A4880B4}" srcOrd="3" destOrd="0" presId="urn:microsoft.com/office/officeart/2018/5/layout/IconCircleLabelList"/>
    <dgm:cxn modelId="{14DD3A42-A182-42F9-9526-D6BBBB819521}" type="presParOf" srcId="{8F637FD1-3AE4-4439-89F2-9E84FD567730}" destId="{26633501-55A5-4C62-9164-5601D0FA39D2}" srcOrd="5" destOrd="0" presId="urn:microsoft.com/office/officeart/2018/5/layout/IconCircleLabelList"/>
    <dgm:cxn modelId="{DB3BF53C-E37C-4580-9962-0E21C0F180D7}" type="presParOf" srcId="{8F637FD1-3AE4-4439-89F2-9E84FD567730}" destId="{867C6967-3DDB-4B17-B6BF-71D56B814227}" srcOrd="6" destOrd="0" presId="urn:microsoft.com/office/officeart/2018/5/layout/IconCircleLabelList"/>
    <dgm:cxn modelId="{B9D8C453-6A87-4E50-BF1B-1F1B0872A0EB}" type="presParOf" srcId="{867C6967-3DDB-4B17-B6BF-71D56B814227}" destId="{0CC0C978-B1A0-4D05-8EC4-EAA89609B3EB}" srcOrd="0" destOrd="0" presId="urn:microsoft.com/office/officeart/2018/5/layout/IconCircleLabelList"/>
    <dgm:cxn modelId="{DDE11C1F-7E0E-4A36-A7BE-BB4288677311}" type="presParOf" srcId="{867C6967-3DDB-4B17-B6BF-71D56B814227}" destId="{89A8A999-1532-4B47-87F5-63E3088F8F14}" srcOrd="1" destOrd="0" presId="urn:microsoft.com/office/officeart/2018/5/layout/IconCircleLabelList"/>
    <dgm:cxn modelId="{1C2E1B9A-794D-4569-820B-C1D5C135BF96}" type="presParOf" srcId="{867C6967-3DDB-4B17-B6BF-71D56B814227}" destId="{A4770630-0522-4463-A86C-80FE53ECFA48}" srcOrd="2" destOrd="0" presId="urn:microsoft.com/office/officeart/2018/5/layout/IconCircleLabelList"/>
    <dgm:cxn modelId="{0E7FEBB9-2914-416A-B98F-0F620DBF5771}" type="presParOf" srcId="{867C6967-3DDB-4B17-B6BF-71D56B814227}" destId="{8858793C-B6E3-4689-A68A-E07492DB611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AD40B4-55C1-4E9B-A7AD-8EE86855CF4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7120E1A-84B2-4153-8032-93C258D193FC}">
      <dgm:prSet/>
      <dgm:spPr/>
      <dgm:t>
        <a:bodyPr/>
        <a:lstStyle/>
        <a:p>
          <a:r>
            <a:rPr lang="en-US" dirty="0"/>
            <a:t>The site is mostly visited on Saturday</a:t>
          </a:r>
        </a:p>
      </dgm:t>
    </dgm:pt>
    <dgm:pt modelId="{8C0EC06F-E1D1-4776-82CC-6EE3275E6E69}" type="parTrans" cxnId="{CEE8AF88-49CA-4F38-87D6-450EAAB0A175}">
      <dgm:prSet/>
      <dgm:spPr/>
      <dgm:t>
        <a:bodyPr/>
        <a:lstStyle/>
        <a:p>
          <a:endParaRPr lang="en-US"/>
        </a:p>
      </dgm:t>
    </dgm:pt>
    <dgm:pt modelId="{E65E1AC7-4CAB-4D09-AFEE-D4890BADF049}" type="sibTrans" cxnId="{CEE8AF88-49CA-4F38-87D6-450EAAB0A175}">
      <dgm:prSet/>
      <dgm:spPr/>
      <dgm:t>
        <a:bodyPr/>
        <a:lstStyle/>
        <a:p>
          <a:endParaRPr lang="en-US"/>
        </a:p>
      </dgm:t>
    </dgm:pt>
    <dgm:pt modelId="{DD7472FD-7631-4A9D-B4F4-3ADB39FE445C}">
      <dgm:prSet/>
      <dgm:spPr/>
      <dgm:t>
        <a:bodyPr/>
        <a:lstStyle/>
        <a:p>
          <a:r>
            <a:rPr lang="en-US" dirty="0"/>
            <a:t>Features like projects, likes and comments are mostly done on Saturday.</a:t>
          </a:r>
        </a:p>
      </dgm:t>
    </dgm:pt>
    <dgm:pt modelId="{63243911-948A-4BE3-9FD7-BDBC9DA52ED9}" type="parTrans" cxnId="{8BAAD604-BF0E-4234-B3B2-31AD87736A39}">
      <dgm:prSet/>
      <dgm:spPr/>
      <dgm:t>
        <a:bodyPr/>
        <a:lstStyle/>
        <a:p>
          <a:endParaRPr lang="en-US"/>
        </a:p>
      </dgm:t>
    </dgm:pt>
    <dgm:pt modelId="{6180C4E6-F143-4151-8803-96825FC3B65D}" type="sibTrans" cxnId="{8BAAD604-BF0E-4234-B3B2-31AD87736A39}">
      <dgm:prSet/>
      <dgm:spPr/>
      <dgm:t>
        <a:bodyPr/>
        <a:lstStyle/>
        <a:p>
          <a:endParaRPr lang="en-US"/>
        </a:p>
      </dgm:t>
    </dgm:pt>
    <dgm:pt modelId="{CD1F9118-7198-426A-96E0-14802CF39AD9}">
      <dgm:prSet/>
      <dgm:spPr/>
      <dgm:t>
        <a:bodyPr/>
        <a:lstStyle/>
        <a:p>
          <a:r>
            <a:rPr lang="en-US" dirty="0"/>
            <a:t>Most of the users are repeatedly using the platform for various features</a:t>
          </a:r>
        </a:p>
      </dgm:t>
    </dgm:pt>
    <dgm:pt modelId="{6D119D62-E8E6-46B8-812C-45D4E08481D6}" type="parTrans" cxnId="{84ADF307-3A40-4949-8E4F-81741EB45B3F}">
      <dgm:prSet/>
      <dgm:spPr/>
      <dgm:t>
        <a:bodyPr/>
        <a:lstStyle/>
        <a:p>
          <a:endParaRPr lang="en-US"/>
        </a:p>
      </dgm:t>
    </dgm:pt>
    <dgm:pt modelId="{0C495CBA-5C36-4297-9CDA-1FED8FF1F077}" type="sibTrans" cxnId="{84ADF307-3A40-4949-8E4F-81741EB45B3F}">
      <dgm:prSet/>
      <dgm:spPr/>
      <dgm:t>
        <a:bodyPr/>
        <a:lstStyle/>
        <a:p>
          <a:endParaRPr lang="en-US"/>
        </a:p>
      </dgm:t>
    </dgm:pt>
    <dgm:pt modelId="{F7BB88FE-3977-4D51-8725-619311943B60}">
      <dgm:prSet/>
      <dgm:spPr/>
      <dgm:t>
        <a:bodyPr/>
        <a:lstStyle/>
        <a:p>
          <a:r>
            <a:rPr lang="en-US" dirty="0"/>
            <a:t>Most of the bugs are reported on Sunday which might be the reason that users visit mostly on Saturday.</a:t>
          </a:r>
        </a:p>
      </dgm:t>
    </dgm:pt>
    <dgm:pt modelId="{922FEEC6-FD34-4AF4-BEE0-ECFD1C7D7340}" type="parTrans" cxnId="{E36E214F-1AD0-4AB0-A501-838B9C99138F}">
      <dgm:prSet/>
      <dgm:spPr/>
      <dgm:t>
        <a:bodyPr/>
        <a:lstStyle/>
        <a:p>
          <a:endParaRPr lang="en-US"/>
        </a:p>
      </dgm:t>
    </dgm:pt>
    <dgm:pt modelId="{DD4F34DA-E48C-4CEB-8C9C-B8D73C1626C2}" type="sibTrans" cxnId="{E36E214F-1AD0-4AB0-A501-838B9C99138F}">
      <dgm:prSet/>
      <dgm:spPr/>
      <dgm:t>
        <a:bodyPr/>
        <a:lstStyle/>
        <a:p>
          <a:endParaRPr lang="en-US"/>
        </a:p>
      </dgm:t>
    </dgm:pt>
    <dgm:pt modelId="{05E5DCA9-E576-4C77-B905-D0C2859B0EA1}">
      <dgm:prSet/>
      <dgm:spPr/>
      <dgm:t>
        <a:bodyPr/>
        <a:lstStyle/>
        <a:p>
          <a:r>
            <a:rPr lang="en-US" dirty="0"/>
            <a:t>There are a greater number of likes given than projects added, and comments given.</a:t>
          </a:r>
        </a:p>
      </dgm:t>
    </dgm:pt>
    <dgm:pt modelId="{770E2D22-F3F8-4EDF-8BB2-35BBB9B31115}" type="parTrans" cxnId="{E4457D0D-957B-4BEA-AF78-6A213FD4BC27}">
      <dgm:prSet/>
      <dgm:spPr/>
      <dgm:t>
        <a:bodyPr/>
        <a:lstStyle/>
        <a:p>
          <a:endParaRPr lang="en-US"/>
        </a:p>
      </dgm:t>
    </dgm:pt>
    <dgm:pt modelId="{C315D276-36E4-4751-831B-FC074A6E2F09}" type="sibTrans" cxnId="{E4457D0D-957B-4BEA-AF78-6A213FD4BC27}">
      <dgm:prSet/>
      <dgm:spPr/>
      <dgm:t>
        <a:bodyPr/>
        <a:lstStyle/>
        <a:p>
          <a:endParaRPr lang="en-US"/>
        </a:p>
      </dgm:t>
    </dgm:pt>
    <dgm:pt modelId="{886BC788-C683-4FAB-AB11-9B01ED636136}">
      <dgm:prSet/>
      <dgm:spPr/>
      <dgm:t>
        <a:bodyPr/>
        <a:lstStyle/>
        <a:p>
          <a:r>
            <a:rPr lang="en-US" dirty="0"/>
            <a:t>The projects added is in low numbers than likes and comments</a:t>
          </a:r>
        </a:p>
      </dgm:t>
    </dgm:pt>
    <dgm:pt modelId="{74C8B29B-620E-4E66-A7A1-6F834E5C655E}" type="parTrans" cxnId="{E73A1E20-2A8F-4B80-8EF7-5C854B6E89D5}">
      <dgm:prSet/>
      <dgm:spPr/>
      <dgm:t>
        <a:bodyPr/>
        <a:lstStyle/>
        <a:p>
          <a:endParaRPr lang="en-US"/>
        </a:p>
      </dgm:t>
    </dgm:pt>
    <dgm:pt modelId="{999CD0FA-3E39-4F4A-BF63-0CA6B154F077}" type="sibTrans" cxnId="{E73A1E20-2A8F-4B80-8EF7-5C854B6E89D5}">
      <dgm:prSet/>
      <dgm:spPr/>
      <dgm:t>
        <a:bodyPr/>
        <a:lstStyle/>
        <a:p>
          <a:endParaRPr lang="en-US"/>
        </a:p>
      </dgm:t>
    </dgm:pt>
    <dgm:pt modelId="{15F0175E-4C72-4E29-9D4F-F6C593803A57}" type="pres">
      <dgm:prSet presAssocID="{F1AD40B4-55C1-4E9B-A7AD-8EE86855CF4D}" presName="root" presStyleCnt="0">
        <dgm:presLayoutVars>
          <dgm:dir/>
          <dgm:resizeHandles val="exact"/>
        </dgm:presLayoutVars>
      </dgm:prSet>
      <dgm:spPr/>
    </dgm:pt>
    <dgm:pt modelId="{56C73A86-27B6-4BCE-9C44-892EA74EAC15}" type="pres">
      <dgm:prSet presAssocID="{57120E1A-84B2-4153-8032-93C258D193FC}" presName="compNode" presStyleCnt="0"/>
      <dgm:spPr/>
    </dgm:pt>
    <dgm:pt modelId="{BBF66716-B33A-45C7-A36D-4974FA2CAB36}" type="pres">
      <dgm:prSet presAssocID="{57120E1A-84B2-4153-8032-93C258D193FC}" presName="bgRect" presStyleLbl="bgShp" presStyleIdx="0" presStyleCnt="6"/>
      <dgm:spPr/>
    </dgm:pt>
    <dgm:pt modelId="{ACB51238-4828-4526-80D0-5FC1F08D1CB7}" type="pres">
      <dgm:prSet presAssocID="{57120E1A-84B2-4153-8032-93C258D193F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6B7371B-640C-4CF6-B493-4D233AD6D4CD}" type="pres">
      <dgm:prSet presAssocID="{57120E1A-84B2-4153-8032-93C258D193FC}" presName="spaceRect" presStyleCnt="0"/>
      <dgm:spPr/>
    </dgm:pt>
    <dgm:pt modelId="{C6F90FE7-F657-4B68-8961-BEAA434F040F}" type="pres">
      <dgm:prSet presAssocID="{57120E1A-84B2-4153-8032-93C258D193FC}" presName="parTx" presStyleLbl="revTx" presStyleIdx="0" presStyleCnt="6">
        <dgm:presLayoutVars>
          <dgm:chMax val="0"/>
          <dgm:chPref val="0"/>
        </dgm:presLayoutVars>
      </dgm:prSet>
      <dgm:spPr/>
    </dgm:pt>
    <dgm:pt modelId="{3AA78942-83D8-4716-A47B-7EB83D738DFF}" type="pres">
      <dgm:prSet presAssocID="{E65E1AC7-4CAB-4D09-AFEE-D4890BADF049}" presName="sibTrans" presStyleCnt="0"/>
      <dgm:spPr/>
    </dgm:pt>
    <dgm:pt modelId="{00364A94-B57D-46B9-9FC6-DEAC03829067}" type="pres">
      <dgm:prSet presAssocID="{DD7472FD-7631-4A9D-B4F4-3ADB39FE445C}" presName="compNode" presStyleCnt="0"/>
      <dgm:spPr/>
    </dgm:pt>
    <dgm:pt modelId="{92645360-317C-429A-ABAF-AE670480F058}" type="pres">
      <dgm:prSet presAssocID="{DD7472FD-7631-4A9D-B4F4-3ADB39FE445C}" presName="bgRect" presStyleLbl="bgShp" presStyleIdx="1" presStyleCnt="6"/>
      <dgm:spPr/>
    </dgm:pt>
    <dgm:pt modelId="{E2A0D5B0-F8EA-447C-AEAD-97AB327E5F20}" type="pres">
      <dgm:prSet presAssocID="{DD7472FD-7631-4A9D-B4F4-3ADB39FE445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B8C466E3-7B42-4728-BB76-7DE0DC5014B5}" type="pres">
      <dgm:prSet presAssocID="{DD7472FD-7631-4A9D-B4F4-3ADB39FE445C}" presName="spaceRect" presStyleCnt="0"/>
      <dgm:spPr/>
    </dgm:pt>
    <dgm:pt modelId="{4C300900-6341-4D77-AEEC-C036B6C5BF07}" type="pres">
      <dgm:prSet presAssocID="{DD7472FD-7631-4A9D-B4F4-3ADB39FE445C}" presName="parTx" presStyleLbl="revTx" presStyleIdx="1" presStyleCnt="6">
        <dgm:presLayoutVars>
          <dgm:chMax val="0"/>
          <dgm:chPref val="0"/>
        </dgm:presLayoutVars>
      </dgm:prSet>
      <dgm:spPr/>
    </dgm:pt>
    <dgm:pt modelId="{6A3290AA-D17E-4B82-AA58-81110101078A}" type="pres">
      <dgm:prSet presAssocID="{6180C4E6-F143-4151-8803-96825FC3B65D}" presName="sibTrans" presStyleCnt="0"/>
      <dgm:spPr/>
    </dgm:pt>
    <dgm:pt modelId="{5E984494-8F00-4E4A-AF33-227DBDB68640}" type="pres">
      <dgm:prSet presAssocID="{CD1F9118-7198-426A-96E0-14802CF39AD9}" presName="compNode" presStyleCnt="0"/>
      <dgm:spPr/>
    </dgm:pt>
    <dgm:pt modelId="{CBC39CEB-DB5F-44D0-9B7E-0992530C2607}" type="pres">
      <dgm:prSet presAssocID="{CD1F9118-7198-426A-96E0-14802CF39AD9}" presName="bgRect" presStyleLbl="bgShp" presStyleIdx="2" presStyleCnt="6"/>
      <dgm:spPr/>
    </dgm:pt>
    <dgm:pt modelId="{B832FB8E-E78E-4FE8-886C-ABD8587ADC24}" type="pres">
      <dgm:prSet presAssocID="{CD1F9118-7198-426A-96E0-14802CF39AD9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3AE237E8-FCC0-4CAD-931E-6B7FD2A7AED6}" type="pres">
      <dgm:prSet presAssocID="{CD1F9118-7198-426A-96E0-14802CF39AD9}" presName="spaceRect" presStyleCnt="0"/>
      <dgm:spPr/>
    </dgm:pt>
    <dgm:pt modelId="{0B4C1C3A-3088-4611-B184-AAEEF56CC710}" type="pres">
      <dgm:prSet presAssocID="{CD1F9118-7198-426A-96E0-14802CF39AD9}" presName="parTx" presStyleLbl="revTx" presStyleIdx="2" presStyleCnt="6">
        <dgm:presLayoutVars>
          <dgm:chMax val="0"/>
          <dgm:chPref val="0"/>
        </dgm:presLayoutVars>
      </dgm:prSet>
      <dgm:spPr/>
    </dgm:pt>
    <dgm:pt modelId="{3BC83762-F18B-4B90-AAC3-88E9A8F3E179}" type="pres">
      <dgm:prSet presAssocID="{0C495CBA-5C36-4297-9CDA-1FED8FF1F077}" presName="sibTrans" presStyleCnt="0"/>
      <dgm:spPr/>
    </dgm:pt>
    <dgm:pt modelId="{EED74F5D-C770-4CC3-8CB5-AFC90DB72C23}" type="pres">
      <dgm:prSet presAssocID="{F7BB88FE-3977-4D51-8725-619311943B60}" presName="compNode" presStyleCnt="0"/>
      <dgm:spPr/>
    </dgm:pt>
    <dgm:pt modelId="{C95DE7BD-1C9A-4D1F-8E51-1DC42644B09A}" type="pres">
      <dgm:prSet presAssocID="{F7BB88FE-3977-4D51-8725-619311943B60}" presName="bgRect" presStyleLbl="bgShp" presStyleIdx="3" presStyleCnt="6"/>
      <dgm:spPr/>
    </dgm:pt>
    <dgm:pt modelId="{43FC7216-6B87-493A-9F7E-BD7C18ECD2F4}" type="pres">
      <dgm:prSet presAssocID="{F7BB88FE-3977-4D51-8725-619311943B60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"/>
        </a:ext>
      </dgm:extLst>
    </dgm:pt>
    <dgm:pt modelId="{A40F00D3-0850-4838-B536-B0CE35990288}" type="pres">
      <dgm:prSet presAssocID="{F7BB88FE-3977-4D51-8725-619311943B60}" presName="spaceRect" presStyleCnt="0"/>
      <dgm:spPr/>
    </dgm:pt>
    <dgm:pt modelId="{FEB50747-047B-40E2-B566-D5C9F965A56C}" type="pres">
      <dgm:prSet presAssocID="{F7BB88FE-3977-4D51-8725-619311943B60}" presName="parTx" presStyleLbl="revTx" presStyleIdx="3" presStyleCnt="6">
        <dgm:presLayoutVars>
          <dgm:chMax val="0"/>
          <dgm:chPref val="0"/>
        </dgm:presLayoutVars>
      </dgm:prSet>
      <dgm:spPr/>
    </dgm:pt>
    <dgm:pt modelId="{884DD2E8-6F03-44AF-88B3-A4509C122326}" type="pres">
      <dgm:prSet presAssocID="{DD4F34DA-E48C-4CEB-8C9C-B8D73C1626C2}" presName="sibTrans" presStyleCnt="0"/>
      <dgm:spPr/>
    </dgm:pt>
    <dgm:pt modelId="{BE90C698-7B7C-4406-9294-323139545EAB}" type="pres">
      <dgm:prSet presAssocID="{05E5DCA9-E576-4C77-B905-D0C2859B0EA1}" presName="compNode" presStyleCnt="0"/>
      <dgm:spPr/>
    </dgm:pt>
    <dgm:pt modelId="{87EC2680-790E-4549-BA80-A5634BF20410}" type="pres">
      <dgm:prSet presAssocID="{05E5DCA9-E576-4C77-B905-D0C2859B0EA1}" presName="bgRect" presStyleLbl="bgShp" presStyleIdx="4" presStyleCnt="6"/>
      <dgm:spPr/>
    </dgm:pt>
    <dgm:pt modelId="{298331EB-90AF-485E-993B-E40DEE046C22}" type="pres">
      <dgm:prSet presAssocID="{05E5DCA9-E576-4C77-B905-D0C2859B0EA1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3577E80A-87B7-49F6-A5AC-82A1866934BE}" type="pres">
      <dgm:prSet presAssocID="{05E5DCA9-E576-4C77-B905-D0C2859B0EA1}" presName="spaceRect" presStyleCnt="0"/>
      <dgm:spPr/>
    </dgm:pt>
    <dgm:pt modelId="{03F1E23F-78DA-4ED3-BA69-163C9190D140}" type="pres">
      <dgm:prSet presAssocID="{05E5DCA9-E576-4C77-B905-D0C2859B0EA1}" presName="parTx" presStyleLbl="revTx" presStyleIdx="4" presStyleCnt="6">
        <dgm:presLayoutVars>
          <dgm:chMax val="0"/>
          <dgm:chPref val="0"/>
        </dgm:presLayoutVars>
      </dgm:prSet>
      <dgm:spPr/>
    </dgm:pt>
    <dgm:pt modelId="{9771962F-24ED-480D-8990-08C2E9DD2A06}" type="pres">
      <dgm:prSet presAssocID="{C315D276-36E4-4751-831B-FC074A6E2F09}" presName="sibTrans" presStyleCnt="0"/>
      <dgm:spPr/>
    </dgm:pt>
    <dgm:pt modelId="{8BEF53C8-9437-4945-A17C-4DC05067B1B5}" type="pres">
      <dgm:prSet presAssocID="{886BC788-C683-4FAB-AB11-9B01ED636136}" presName="compNode" presStyleCnt="0"/>
      <dgm:spPr/>
    </dgm:pt>
    <dgm:pt modelId="{4F221E74-0482-4424-8CB8-ED68C3336499}" type="pres">
      <dgm:prSet presAssocID="{886BC788-C683-4FAB-AB11-9B01ED636136}" presName="bgRect" presStyleLbl="bgShp" presStyleIdx="5" presStyleCnt="6"/>
      <dgm:spPr/>
    </dgm:pt>
    <dgm:pt modelId="{792D8A39-9B1D-47D1-80B2-6D6FB5701083}" type="pres">
      <dgm:prSet presAssocID="{886BC788-C683-4FAB-AB11-9B01ED63613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206BFC1-E130-4717-BFAF-587E02B33FBF}" type="pres">
      <dgm:prSet presAssocID="{886BC788-C683-4FAB-AB11-9B01ED636136}" presName="spaceRect" presStyleCnt="0"/>
      <dgm:spPr/>
    </dgm:pt>
    <dgm:pt modelId="{A5528656-35AB-4321-B1EC-F0A4B474576D}" type="pres">
      <dgm:prSet presAssocID="{886BC788-C683-4FAB-AB11-9B01ED636136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3C444903-A7DD-45BB-86F0-534654AB8CF2}" type="presOf" srcId="{886BC788-C683-4FAB-AB11-9B01ED636136}" destId="{A5528656-35AB-4321-B1EC-F0A4B474576D}" srcOrd="0" destOrd="0" presId="urn:microsoft.com/office/officeart/2018/2/layout/IconVerticalSolidList"/>
    <dgm:cxn modelId="{8BAAD604-BF0E-4234-B3B2-31AD87736A39}" srcId="{F1AD40B4-55C1-4E9B-A7AD-8EE86855CF4D}" destId="{DD7472FD-7631-4A9D-B4F4-3ADB39FE445C}" srcOrd="1" destOrd="0" parTransId="{63243911-948A-4BE3-9FD7-BDBC9DA52ED9}" sibTransId="{6180C4E6-F143-4151-8803-96825FC3B65D}"/>
    <dgm:cxn modelId="{168C0707-8584-4D34-B968-58C060BD8E99}" type="presOf" srcId="{05E5DCA9-E576-4C77-B905-D0C2859B0EA1}" destId="{03F1E23F-78DA-4ED3-BA69-163C9190D140}" srcOrd="0" destOrd="0" presId="urn:microsoft.com/office/officeart/2018/2/layout/IconVerticalSolidList"/>
    <dgm:cxn modelId="{84ADF307-3A40-4949-8E4F-81741EB45B3F}" srcId="{F1AD40B4-55C1-4E9B-A7AD-8EE86855CF4D}" destId="{CD1F9118-7198-426A-96E0-14802CF39AD9}" srcOrd="2" destOrd="0" parTransId="{6D119D62-E8E6-46B8-812C-45D4E08481D6}" sibTransId="{0C495CBA-5C36-4297-9CDA-1FED8FF1F077}"/>
    <dgm:cxn modelId="{E4457D0D-957B-4BEA-AF78-6A213FD4BC27}" srcId="{F1AD40B4-55C1-4E9B-A7AD-8EE86855CF4D}" destId="{05E5DCA9-E576-4C77-B905-D0C2859B0EA1}" srcOrd="4" destOrd="0" parTransId="{770E2D22-F3F8-4EDF-8BB2-35BBB9B31115}" sibTransId="{C315D276-36E4-4751-831B-FC074A6E2F09}"/>
    <dgm:cxn modelId="{B438BB1E-B39C-47F3-9443-18A566DB7C2D}" type="presOf" srcId="{F1AD40B4-55C1-4E9B-A7AD-8EE86855CF4D}" destId="{15F0175E-4C72-4E29-9D4F-F6C593803A57}" srcOrd="0" destOrd="0" presId="urn:microsoft.com/office/officeart/2018/2/layout/IconVerticalSolidList"/>
    <dgm:cxn modelId="{E73A1E20-2A8F-4B80-8EF7-5C854B6E89D5}" srcId="{F1AD40B4-55C1-4E9B-A7AD-8EE86855CF4D}" destId="{886BC788-C683-4FAB-AB11-9B01ED636136}" srcOrd="5" destOrd="0" parTransId="{74C8B29B-620E-4E66-A7A1-6F834E5C655E}" sibTransId="{999CD0FA-3E39-4F4A-BF63-0CA6B154F077}"/>
    <dgm:cxn modelId="{ECC5586D-6CC8-40BB-B76E-39C9017B5D86}" type="presOf" srcId="{CD1F9118-7198-426A-96E0-14802CF39AD9}" destId="{0B4C1C3A-3088-4611-B184-AAEEF56CC710}" srcOrd="0" destOrd="0" presId="urn:microsoft.com/office/officeart/2018/2/layout/IconVerticalSolidList"/>
    <dgm:cxn modelId="{E36E214F-1AD0-4AB0-A501-838B9C99138F}" srcId="{F1AD40B4-55C1-4E9B-A7AD-8EE86855CF4D}" destId="{F7BB88FE-3977-4D51-8725-619311943B60}" srcOrd="3" destOrd="0" parTransId="{922FEEC6-FD34-4AF4-BEE0-ECFD1C7D7340}" sibTransId="{DD4F34DA-E48C-4CEB-8C9C-B8D73C1626C2}"/>
    <dgm:cxn modelId="{9099D470-8189-4A49-B69C-68613E5C1D8F}" type="presOf" srcId="{57120E1A-84B2-4153-8032-93C258D193FC}" destId="{C6F90FE7-F657-4B68-8961-BEAA434F040F}" srcOrd="0" destOrd="0" presId="urn:microsoft.com/office/officeart/2018/2/layout/IconVerticalSolidList"/>
    <dgm:cxn modelId="{CEE8AF88-49CA-4F38-87D6-450EAAB0A175}" srcId="{F1AD40B4-55C1-4E9B-A7AD-8EE86855CF4D}" destId="{57120E1A-84B2-4153-8032-93C258D193FC}" srcOrd="0" destOrd="0" parTransId="{8C0EC06F-E1D1-4776-82CC-6EE3275E6E69}" sibTransId="{E65E1AC7-4CAB-4D09-AFEE-D4890BADF049}"/>
    <dgm:cxn modelId="{8984CA9F-8970-4471-85F6-3D8A3D592501}" type="presOf" srcId="{F7BB88FE-3977-4D51-8725-619311943B60}" destId="{FEB50747-047B-40E2-B566-D5C9F965A56C}" srcOrd="0" destOrd="0" presId="urn:microsoft.com/office/officeart/2018/2/layout/IconVerticalSolidList"/>
    <dgm:cxn modelId="{CB0246E0-9F50-42AF-9D95-C1BDA03139D6}" type="presOf" srcId="{DD7472FD-7631-4A9D-B4F4-3ADB39FE445C}" destId="{4C300900-6341-4D77-AEEC-C036B6C5BF07}" srcOrd="0" destOrd="0" presId="urn:microsoft.com/office/officeart/2018/2/layout/IconVerticalSolidList"/>
    <dgm:cxn modelId="{058FDBEA-1F73-4CBD-B5A4-ECEF440F2695}" type="presParOf" srcId="{15F0175E-4C72-4E29-9D4F-F6C593803A57}" destId="{56C73A86-27B6-4BCE-9C44-892EA74EAC15}" srcOrd="0" destOrd="0" presId="urn:microsoft.com/office/officeart/2018/2/layout/IconVerticalSolidList"/>
    <dgm:cxn modelId="{2EB2B1E9-0B84-4E64-A30A-BF0727704782}" type="presParOf" srcId="{56C73A86-27B6-4BCE-9C44-892EA74EAC15}" destId="{BBF66716-B33A-45C7-A36D-4974FA2CAB36}" srcOrd="0" destOrd="0" presId="urn:microsoft.com/office/officeart/2018/2/layout/IconVerticalSolidList"/>
    <dgm:cxn modelId="{0B7BBDD5-8516-4162-949A-66D31917A2CA}" type="presParOf" srcId="{56C73A86-27B6-4BCE-9C44-892EA74EAC15}" destId="{ACB51238-4828-4526-80D0-5FC1F08D1CB7}" srcOrd="1" destOrd="0" presId="urn:microsoft.com/office/officeart/2018/2/layout/IconVerticalSolidList"/>
    <dgm:cxn modelId="{1D5F3FB7-1B14-4296-AF7F-DF2023B711BF}" type="presParOf" srcId="{56C73A86-27B6-4BCE-9C44-892EA74EAC15}" destId="{36B7371B-640C-4CF6-B493-4D233AD6D4CD}" srcOrd="2" destOrd="0" presId="urn:microsoft.com/office/officeart/2018/2/layout/IconVerticalSolidList"/>
    <dgm:cxn modelId="{88B56AB0-7002-453E-AA51-46A8640EAB58}" type="presParOf" srcId="{56C73A86-27B6-4BCE-9C44-892EA74EAC15}" destId="{C6F90FE7-F657-4B68-8961-BEAA434F040F}" srcOrd="3" destOrd="0" presId="urn:microsoft.com/office/officeart/2018/2/layout/IconVerticalSolidList"/>
    <dgm:cxn modelId="{5BFAD56C-29D2-44E4-932B-33789E831BDF}" type="presParOf" srcId="{15F0175E-4C72-4E29-9D4F-F6C593803A57}" destId="{3AA78942-83D8-4716-A47B-7EB83D738DFF}" srcOrd="1" destOrd="0" presId="urn:microsoft.com/office/officeart/2018/2/layout/IconVerticalSolidList"/>
    <dgm:cxn modelId="{5B1265E0-6C00-4D03-9A49-06BA065500ED}" type="presParOf" srcId="{15F0175E-4C72-4E29-9D4F-F6C593803A57}" destId="{00364A94-B57D-46B9-9FC6-DEAC03829067}" srcOrd="2" destOrd="0" presId="urn:microsoft.com/office/officeart/2018/2/layout/IconVerticalSolidList"/>
    <dgm:cxn modelId="{8627437B-DBD4-4170-A0B0-D34F05FBCC6C}" type="presParOf" srcId="{00364A94-B57D-46B9-9FC6-DEAC03829067}" destId="{92645360-317C-429A-ABAF-AE670480F058}" srcOrd="0" destOrd="0" presId="urn:microsoft.com/office/officeart/2018/2/layout/IconVerticalSolidList"/>
    <dgm:cxn modelId="{A7EEECA5-AE71-4DC2-B743-9B9CC5294581}" type="presParOf" srcId="{00364A94-B57D-46B9-9FC6-DEAC03829067}" destId="{E2A0D5B0-F8EA-447C-AEAD-97AB327E5F20}" srcOrd="1" destOrd="0" presId="urn:microsoft.com/office/officeart/2018/2/layout/IconVerticalSolidList"/>
    <dgm:cxn modelId="{2030BFB6-5061-49F2-8497-A33FF97882F0}" type="presParOf" srcId="{00364A94-B57D-46B9-9FC6-DEAC03829067}" destId="{B8C466E3-7B42-4728-BB76-7DE0DC5014B5}" srcOrd="2" destOrd="0" presId="urn:microsoft.com/office/officeart/2018/2/layout/IconVerticalSolidList"/>
    <dgm:cxn modelId="{58B74648-DFC3-4C25-8010-7FBCFD40DA81}" type="presParOf" srcId="{00364A94-B57D-46B9-9FC6-DEAC03829067}" destId="{4C300900-6341-4D77-AEEC-C036B6C5BF07}" srcOrd="3" destOrd="0" presId="urn:microsoft.com/office/officeart/2018/2/layout/IconVerticalSolidList"/>
    <dgm:cxn modelId="{41C86E64-6D8E-49F2-A9A9-11E3C8811555}" type="presParOf" srcId="{15F0175E-4C72-4E29-9D4F-F6C593803A57}" destId="{6A3290AA-D17E-4B82-AA58-81110101078A}" srcOrd="3" destOrd="0" presId="urn:microsoft.com/office/officeart/2018/2/layout/IconVerticalSolidList"/>
    <dgm:cxn modelId="{FF04F52C-9EE5-4AA1-A414-6494DBE63A92}" type="presParOf" srcId="{15F0175E-4C72-4E29-9D4F-F6C593803A57}" destId="{5E984494-8F00-4E4A-AF33-227DBDB68640}" srcOrd="4" destOrd="0" presId="urn:microsoft.com/office/officeart/2018/2/layout/IconVerticalSolidList"/>
    <dgm:cxn modelId="{3184608D-5BE7-4618-9902-57E7BFA7050F}" type="presParOf" srcId="{5E984494-8F00-4E4A-AF33-227DBDB68640}" destId="{CBC39CEB-DB5F-44D0-9B7E-0992530C2607}" srcOrd="0" destOrd="0" presId="urn:microsoft.com/office/officeart/2018/2/layout/IconVerticalSolidList"/>
    <dgm:cxn modelId="{C75AFDE5-6D02-4869-811E-F60B217FD9F4}" type="presParOf" srcId="{5E984494-8F00-4E4A-AF33-227DBDB68640}" destId="{B832FB8E-E78E-4FE8-886C-ABD8587ADC24}" srcOrd="1" destOrd="0" presId="urn:microsoft.com/office/officeart/2018/2/layout/IconVerticalSolidList"/>
    <dgm:cxn modelId="{795F7F87-BEC6-45BB-AECD-A24200A084F7}" type="presParOf" srcId="{5E984494-8F00-4E4A-AF33-227DBDB68640}" destId="{3AE237E8-FCC0-4CAD-931E-6B7FD2A7AED6}" srcOrd="2" destOrd="0" presId="urn:microsoft.com/office/officeart/2018/2/layout/IconVerticalSolidList"/>
    <dgm:cxn modelId="{8C7176FE-A7E3-4DE6-B8DD-97C7AAD57A7B}" type="presParOf" srcId="{5E984494-8F00-4E4A-AF33-227DBDB68640}" destId="{0B4C1C3A-3088-4611-B184-AAEEF56CC710}" srcOrd="3" destOrd="0" presId="urn:microsoft.com/office/officeart/2018/2/layout/IconVerticalSolidList"/>
    <dgm:cxn modelId="{4BF22858-A57F-4BEA-8C45-FEA2C5987F6B}" type="presParOf" srcId="{15F0175E-4C72-4E29-9D4F-F6C593803A57}" destId="{3BC83762-F18B-4B90-AAC3-88E9A8F3E179}" srcOrd="5" destOrd="0" presId="urn:microsoft.com/office/officeart/2018/2/layout/IconVerticalSolidList"/>
    <dgm:cxn modelId="{51E07762-1983-469B-9FF6-4D58E3D69053}" type="presParOf" srcId="{15F0175E-4C72-4E29-9D4F-F6C593803A57}" destId="{EED74F5D-C770-4CC3-8CB5-AFC90DB72C23}" srcOrd="6" destOrd="0" presId="urn:microsoft.com/office/officeart/2018/2/layout/IconVerticalSolidList"/>
    <dgm:cxn modelId="{F46233EF-25BE-4071-9560-A2B21C84A91E}" type="presParOf" srcId="{EED74F5D-C770-4CC3-8CB5-AFC90DB72C23}" destId="{C95DE7BD-1C9A-4D1F-8E51-1DC42644B09A}" srcOrd="0" destOrd="0" presId="urn:microsoft.com/office/officeart/2018/2/layout/IconVerticalSolidList"/>
    <dgm:cxn modelId="{834B4B75-43F2-4C86-A8F6-5241C730EAAA}" type="presParOf" srcId="{EED74F5D-C770-4CC3-8CB5-AFC90DB72C23}" destId="{43FC7216-6B87-493A-9F7E-BD7C18ECD2F4}" srcOrd="1" destOrd="0" presId="urn:microsoft.com/office/officeart/2018/2/layout/IconVerticalSolidList"/>
    <dgm:cxn modelId="{B20ECAB0-B8E5-4055-8016-A8C48AA539F5}" type="presParOf" srcId="{EED74F5D-C770-4CC3-8CB5-AFC90DB72C23}" destId="{A40F00D3-0850-4838-B536-B0CE35990288}" srcOrd="2" destOrd="0" presId="urn:microsoft.com/office/officeart/2018/2/layout/IconVerticalSolidList"/>
    <dgm:cxn modelId="{BA933580-C3D9-4B02-B0CF-549AA82A9D4F}" type="presParOf" srcId="{EED74F5D-C770-4CC3-8CB5-AFC90DB72C23}" destId="{FEB50747-047B-40E2-B566-D5C9F965A56C}" srcOrd="3" destOrd="0" presId="urn:microsoft.com/office/officeart/2018/2/layout/IconVerticalSolidList"/>
    <dgm:cxn modelId="{33C01951-AFE9-4401-B29E-9FC68D64489F}" type="presParOf" srcId="{15F0175E-4C72-4E29-9D4F-F6C593803A57}" destId="{884DD2E8-6F03-44AF-88B3-A4509C122326}" srcOrd="7" destOrd="0" presId="urn:microsoft.com/office/officeart/2018/2/layout/IconVerticalSolidList"/>
    <dgm:cxn modelId="{BE8AC756-891E-43DE-89EA-F6587D8C61AC}" type="presParOf" srcId="{15F0175E-4C72-4E29-9D4F-F6C593803A57}" destId="{BE90C698-7B7C-4406-9294-323139545EAB}" srcOrd="8" destOrd="0" presId="urn:microsoft.com/office/officeart/2018/2/layout/IconVerticalSolidList"/>
    <dgm:cxn modelId="{8D0A56A8-B92D-4161-B372-44A73ED9FE37}" type="presParOf" srcId="{BE90C698-7B7C-4406-9294-323139545EAB}" destId="{87EC2680-790E-4549-BA80-A5634BF20410}" srcOrd="0" destOrd="0" presId="urn:microsoft.com/office/officeart/2018/2/layout/IconVerticalSolidList"/>
    <dgm:cxn modelId="{7CD7F4C0-95B1-46BC-B447-A2186F816606}" type="presParOf" srcId="{BE90C698-7B7C-4406-9294-323139545EAB}" destId="{298331EB-90AF-485E-993B-E40DEE046C22}" srcOrd="1" destOrd="0" presId="urn:microsoft.com/office/officeart/2018/2/layout/IconVerticalSolidList"/>
    <dgm:cxn modelId="{934F8BB1-9032-4FB8-93DA-A833B6CED0B2}" type="presParOf" srcId="{BE90C698-7B7C-4406-9294-323139545EAB}" destId="{3577E80A-87B7-49F6-A5AC-82A1866934BE}" srcOrd="2" destOrd="0" presId="urn:microsoft.com/office/officeart/2018/2/layout/IconVerticalSolidList"/>
    <dgm:cxn modelId="{03337CAE-4EC3-4717-9C8E-0371A8728284}" type="presParOf" srcId="{BE90C698-7B7C-4406-9294-323139545EAB}" destId="{03F1E23F-78DA-4ED3-BA69-163C9190D140}" srcOrd="3" destOrd="0" presId="urn:microsoft.com/office/officeart/2018/2/layout/IconVerticalSolidList"/>
    <dgm:cxn modelId="{8D5F9BD7-E80C-4EFD-AC5B-A1B6B5C0870F}" type="presParOf" srcId="{15F0175E-4C72-4E29-9D4F-F6C593803A57}" destId="{9771962F-24ED-480D-8990-08C2E9DD2A06}" srcOrd="9" destOrd="0" presId="urn:microsoft.com/office/officeart/2018/2/layout/IconVerticalSolidList"/>
    <dgm:cxn modelId="{D8D905CE-31AB-48A6-A6FD-2145643E66BD}" type="presParOf" srcId="{15F0175E-4C72-4E29-9D4F-F6C593803A57}" destId="{8BEF53C8-9437-4945-A17C-4DC05067B1B5}" srcOrd="10" destOrd="0" presId="urn:microsoft.com/office/officeart/2018/2/layout/IconVerticalSolidList"/>
    <dgm:cxn modelId="{AA3B8EED-F70E-4CD1-9706-D23DB4756964}" type="presParOf" srcId="{8BEF53C8-9437-4945-A17C-4DC05067B1B5}" destId="{4F221E74-0482-4424-8CB8-ED68C3336499}" srcOrd="0" destOrd="0" presId="urn:microsoft.com/office/officeart/2018/2/layout/IconVerticalSolidList"/>
    <dgm:cxn modelId="{D3DEC374-9BAF-4C67-BC10-DE40C4145869}" type="presParOf" srcId="{8BEF53C8-9437-4945-A17C-4DC05067B1B5}" destId="{792D8A39-9B1D-47D1-80B2-6D6FB5701083}" srcOrd="1" destOrd="0" presId="urn:microsoft.com/office/officeart/2018/2/layout/IconVerticalSolidList"/>
    <dgm:cxn modelId="{01D46BB7-198C-4B34-9677-A317D8A25D82}" type="presParOf" srcId="{8BEF53C8-9437-4945-A17C-4DC05067B1B5}" destId="{9206BFC1-E130-4717-BFAF-587E02B33FBF}" srcOrd="2" destOrd="0" presId="urn:microsoft.com/office/officeart/2018/2/layout/IconVerticalSolidList"/>
    <dgm:cxn modelId="{90BEAE15-EEDC-4DCB-AFF0-16DA0CF37779}" type="presParOf" srcId="{8BEF53C8-9437-4945-A17C-4DC05067B1B5}" destId="{A5528656-35AB-4321-B1EC-F0A4B474576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D37815-A9FB-4F9F-8566-9BF9E65D28F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12F3C79-1F13-4B4F-978D-3EF3587DEBD9}">
      <dgm:prSet/>
      <dgm:spPr/>
      <dgm:t>
        <a:bodyPr/>
        <a:lstStyle/>
        <a:p>
          <a:pPr>
            <a:defRPr cap="all"/>
          </a:pPr>
          <a:r>
            <a:rPr lang="en-US"/>
            <a:t>For applying machine learning model or correlation, the dataset seems to be small to achieve accurate results.</a:t>
          </a:r>
        </a:p>
      </dgm:t>
    </dgm:pt>
    <dgm:pt modelId="{7050DDB2-D392-4116-AF04-3397E0DC393B}" type="parTrans" cxnId="{9F3FAB2D-0588-479B-9212-23B3713B287E}">
      <dgm:prSet/>
      <dgm:spPr/>
      <dgm:t>
        <a:bodyPr/>
        <a:lstStyle/>
        <a:p>
          <a:endParaRPr lang="en-US"/>
        </a:p>
      </dgm:t>
    </dgm:pt>
    <dgm:pt modelId="{C2AED789-2B71-4FF6-A25E-F5D0A881FC46}" type="sibTrans" cxnId="{9F3FAB2D-0588-479B-9212-23B3713B287E}">
      <dgm:prSet/>
      <dgm:spPr/>
      <dgm:t>
        <a:bodyPr/>
        <a:lstStyle/>
        <a:p>
          <a:endParaRPr lang="en-US"/>
        </a:p>
      </dgm:t>
    </dgm:pt>
    <dgm:pt modelId="{7F4094CD-8146-452C-BCE6-29414116C728}">
      <dgm:prSet/>
      <dgm:spPr/>
      <dgm:t>
        <a:bodyPr/>
        <a:lstStyle/>
        <a:p>
          <a:pPr>
            <a:defRPr cap="all"/>
          </a:pPr>
          <a:r>
            <a:rPr lang="en-US" dirty="0"/>
            <a:t>Future related work can be focused on demographics of the user like age, location, device used etc. </a:t>
          </a:r>
        </a:p>
      </dgm:t>
    </dgm:pt>
    <dgm:pt modelId="{9D737D97-9301-4F7D-8021-55824619BDF5}" type="parTrans" cxnId="{33CACC65-781D-4D92-9E30-7A754A5A0C7C}">
      <dgm:prSet/>
      <dgm:spPr/>
      <dgm:t>
        <a:bodyPr/>
        <a:lstStyle/>
        <a:p>
          <a:endParaRPr lang="en-US"/>
        </a:p>
      </dgm:t>
    </dgm:pt>
    <dgm:pt modelId="{599A2851-0D46-4FDB-9341-A9C8F83A29FA}" type="sibTrans" cxnId="{33CACC65-781D-4D92-9E30-7A754A5A0C7C}">
      <dgm:prSet/>
      <dgm:spPr/>
      <dgm:t>
        <a:bodyPr/>
        <a:lstStyle/>
        <a:p>
          <a:endParaRPr lang="en-US"/>
        </a:p>
      </dgm:t>
    </dgm:pt>
    <dgm:pt modelId="{0489E62E-910F-4B92-8FC1-6BD8C0F67446}" type="pres">
      <dgm:prSet presAssocID="{56D37815-A9FB-4F9F-8566-9BF9E65D28F5}" presName="root" presStyleCnt="0">
        <dgm:presLayoutVars>
          <dgm:dir/>
          <dgm:resizeHandles val="exact"/>
        </dgm:presLayoutVars>
      </dgm:prSet>
      <dgm:spPr/>
    </dgm:pt>
    <dgm:pt modelId="{4B03042B-03DA-4056-B452-6B4206699288}" type="pres">
      <dgm:prSet presAssocID="{212F3C79-1F13-4B4F-978D-3EF3587DEBD9}" presName="compNode" presStyleCnt="0"/>
      <dgm:spPr/>
    </dgm:pt>
    <dgm:pt modelId="{887972CC-A754-4782-A370-DC2A7461DABB}" type="pres">
      <dgm:prSet presAssocID="{212F3C79-1F13-4B4F-978D-3EF3587DEBD9}" presName="iconBgRect" presStyleLbl="bgShp" presStyleIdx="0" presStyleCnt="2"/>
      <dgm:spPr/>
    </dgm:pt>
    <dgm:pt modelId="{8B6579B2-196F-4E6F-890B-C0AB288DD118}" type="pres">
      <dgm:prSet presAssocID="{212F3C79-1F13-4B4F-978D-3EF3587DEBD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43EAA026-82E2-4E5D-A25E-425CD4ACC449}" type="pres">
      <dgm:prSet presAssocID="{212F3C79-1F13-4B4F-978D-3EF3587DEBD9}" presName="spaceRect" presStyleCnt="0"/>
      <dgm:spPr/>
    </dgm:pt>
    <dgm:pt modelId="{94ED8F98-576B-4A17-BEED-D6862FD86984}" type="pres">
      <dgm:prSet presAssocID="{212F3C79-1F13-4B4F-978D-3EF3587DEBD9}" presName="textRect" presStyleLbl="revTx" presStyleIdx="0" presStyleCnt="2">
        <dgm:presLayoutVars>
          <dgm:chMax val="1"/>
          <dgm:chPref val="1"/>
        </dgm:presLayoutVars>
      </dgm:prSet>
      <dgm:spPr/>
    </dgm:pt>
    <dgm:pt modelId="{2ECBFF4A-E5E7-40E7-ACB3-1F527A99C2F9}" type="pres">
      <dgm:prSet presAssocID="{C2AED789-2B71-4FF6-A25E-F5D0A881FC46}" presName="sibTrans" presStyleCnt="0"/>
      <dgm:spPr/>
    </dgm:pt>
    <dgm:pt modelId="{EAD31D49-4FC9-4073-948A-3FE1252B47F5}" type="pres">
      <dgm:prSet presAssocID="{7F4094CD-8146-452C-BCE6-29414116C728}" presName="compNode" presStyleCnt="0"/>
      <dgm:spPr/>
    </dgm:pt>
    <dgm:pt modelId="{E9E304D2-FFFD-4A5F-90EB-397F6F2C4090}" type="pres">
      <dgm:prSet presAssocID="{7F4094CD-8146-452C-BCE6-29414116C728}" presName="iconBgRect" presStyleLbl="bgShp" presStyleIdx="1" presStyleCnt="2"/>
      <dgm:spPr/>
    </dgm:pt>
    <dgm:pt modelId="{22564C68-66DF-4FA7-9706-F52B337FCF98}" type="pres">
      <dgm:prSet presAssocID="{7F4094CD-8146-452C-BCE6-29414116C72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95D8B3B2-591D-4394-8CE3-B3C5B1E1BAF4}" type="pres">
      <dgm:prSet presAssocID="{7F4094CD-8146-452C-BCE6-29414116C728}" presName="spaceRect" presStyleCnt="0"/>
      <dgm:spPr/>
    </dgm:pt>
    <dgm:pt modelId="{EE7EE31A-B800-446C-9300-38FEBCC64975}" type="pres">
      <dgm:prSet presAssocID="{7F4094CD-8146-452C-BCE6-29414116C72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F3FAB2D-0588-479B-9212-23B3713B287E}" srcId="{56D37815-A9FB-4F9F-8566-9BF9E65D28F5}" destId="{212F3C79-1F13-4B4F-978D-3EF3587DEBD9}" srcOrd="0" destOrd="0" parTransId="{7050DDB2-D392-4116-AF04-3397E0DC393B}" sibTransId="{C2AED789-2B71-4FF6-A25E-F5D0A881FC46}"/>
    <dgm:cxn modelId="{33CACC65-781D-4D92-9E30-7A754A5A0C7C}" srcId="{56D37815-A9FB-4F9F-8566-9BF9E65D28F5}" destId="{7F4094CD-8146-452C-BCE6-29414116C728}" srcOrd="1" destOrd="0" parTransId="{9D737D97-9301-4F7D-8021-55824619BDF5}" sibTransId="{599A2851-0D46-4FDB-9341-A9C8F83A29FA}"/>
    <dgm:cxn modelId="{6874D969-DF56-45C5-9F89-E37D71AC62EB}" type="presOf" srcId="{7F4094CD-8146-452C-BCE6-29414116C728}" destId="{EE7EE31A-B800-446C-9300-38FEBCC64975}" srcOrd="0" destOrd="0" presId="urn:microsoft.com/office/officeart/2018/5/layout/IconCircleLabelList"/>
    <dgm:cxn modelId="{D815238D-764B-4666-8C73-828286B4A82F}" type="presOf" srcId="{212F3C79-1F13-4B4F-978D-3EF3587DEBD9}" destId="{94ED8F98-576B-4A17-BEED-D6862FD86984}" srcOrd="0" destOrd="0" presId="urn:microsoft.com/office/officeart/2018/5/layout/IconCircleLabelList"/>
    <dgm:cxn modelId="{29823CCC-BC76-4E5D-9ED3-62222741ABED}" type="presOf" srcId="{56D37815-A9FB-4F9F-8566-9BF9E65D28F5}" destId="{0489E62E-910F-4B92-8FC1-6BD8C0F67446}" srcOrd="0" destOrd="0" presId="urn:microsoft.com/office/officeart/2018/5/layout/IconCircleLabelList"/>
    <dgm:cxn modelId="{5E060595-1AC0-4CBF-8F22-98859198FD40}" type="presParOf" srcId="{0489E62E-910F-4B92-8FC1-6BD8C0F67446}" destId="{4B03042B-03DA-4056-B452-6B4206699288}" srcOrd="0" destOrd="0" presId="urn:microsoft.com/office/officeart/2018/5/layout/IconCircleLabelList"/>
    <dgm:cxn modelId="{60562D30-BE29-4F10-9C7E-124071E4DBEB}" type="presParOf" srcId="{4B03042B-03DA-4056-B452-6B4206699288}" destId="{887972CC-A754-4782-A370-DC2A7461DABB}" srcOrd="0" destOrd="0" presId="urn:microsoft.com/office/officeart/2018/5/layout/IconCircleLabelList"/>
    <dgm:cxn modelId="{70A8AED7-100F-4917-ABFF-9B25161236B6}" type="presParOf" srcId="{4B03042B-03DA-4056-B452-6B4206699288}" destId="{8B6579B2-196F-4E6F-890B-C0AB288DD118}" srcOrd="1" destOrd="0" presId="urn:microsoft.com/office/officeart/2018/5/layout/IconCircleLabelList"/>
    <dgm:cxn modelId="{CFE653B8-9C7F-40D4-8D23-6F53918DC538}" type="presParOf" srcId="{4B03042B-03DA-4056-B452-6B4206699288}" destId="{43EAA026-82E2-4E5D-A25E-425CD4ACC449}" srcOrd="2" destOrd="0" presId="urn:microsoft.com/office/officeart/2018/5/layout/IconCircleLabelList"/>
    <dgm:cxn modelId="{BDCCD673-6065-4DC2-A556-70E5800B82FB}" type="presParOf" srcId="{4B03042B-03DA-4056-B452-6B4206699288}" destId="{94ED8F98-576B-4A17-BEED-D6862FD86984}" srcOrd="3" destOrd="0" presId="urn:microsoft.com/office/officeart/2018/5/layout/IconCircleLabelList"/>
    <dgm:cxn modelId="{B98BE52F-D50B-4437-8104-701E4864AFDA}" type="presParOf" srcId="{0489E62E-910F-4B92-8FC1-6BD8C0F67446}" destId="{2ECBFF4A-E5E7-40E7-ACB3-1F527A99C2F9}" srcOrd="1" destOrd="0" presId="urn:microsoft.com/office/officeart/2018/5/layout/IconCircleLabelList"/>
    <dgm:cxn modelId="{C7F5C449-E76D-458D-8C35-138E7DB0EA1E}" type="presParOf" srcId="{0489E62E-910F-4B92-8FC1-6BD8C0F67446}" destId="{EAD31D49-4FC9-4073-948A-3FE1252B47F5}" srcOrd="2" destOrd="0" presId="urn:microsoft.com/office/officeart/2018/5/layout/IconCircleLabelList"/>
    <dgm:cxn modelId="{8044CA81-76A9-4C40-BBC9-ABFF34405227}" type="presParOf" srcId="{EAD31D49-4FC9-4073-948A-3FE1252B47F5}" destId="{E9E304D2-FFFD-4A5F-90EB-397F6F2C4090}" srcOrd="0" destOrd="0" presId="urn:microsoft.com/office/officeart/2018/5/layout/IconCircleLabelList"/>
    <dgm:cxn modelId="{EB491BA9-2915-4544-8A9A-849C4E178DC7}" type="presParOf" srcId="{EAD31D49-4FC9-4073-948A-3FE1252B47F5}" destId="{22564C68-66DF-4FA7-9706-F52B337FCF98}" srcOrd="1" destOrd="0" presId="urn:microsoft.com/office/officeart/2018/5/layout/IconCircleLabelList"/>
    <dgm:cxn modelId="{7452B560-3666-4424-BEC5-D42B7176C35E}" type="presParOf" srcId="{EAD31D49-4FC9-4073-948A-3FE1252B47F5}" destId="{95D8B3B2-591D-4394-8CE3-B3C5B1E1BAF4}" srcOrd="2" destOrd="0" presId="urn:microsoft.com/office/officeart/2018/5/layout/IconCircleLabelList"/>
    <dgm:cxn modelId="{59247C53-6C13-46C2-BB80-760C368EB54A}" type="presParOf" srcId="{EAD31D49-4FC9-4073-948A-3FE1252B47F5}" destId="{EE7EE31A-B800-446C-9300-38FEBCC6497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104954-AEF9-457B-B7E8-04EA00EF90BF}">
      <dsp:nvSpPr>
        <dsp:cNvPr id="0" name=""/>
        <dsp:cNvSpPr/>
      </dsp:nvSpPr>
      <dsp:spPr>
        <a:xfrm>
          <a:off x="1279973" y="66072"/>
          <a:ext cx="1370865" cy="137086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97AC9C-AB2C-4003-A414-82C218EC7440}">
      <dsp:nvSpPr>
        <dsp:cNvPr id="0" name=""/>
        <dsp:cNvSpPr/>
      </dsp:nvSpPr>
      <dsp:spPr>
        <a:xfrm>
          <a:off x="1572125" y="358223"/>
          <a:ext cx="786561" cy="7865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CBFAD0-CBFE-4E3C-A6A9-FA7FF94C54AD}">
      <dsp:nvSpPr>
        <dsp:cNvPr id="0" name=""/>
        <dsp:cNvSpPr/>
      </dsp:nvSpPr>
      <dsp:spPr>
        <a:xfrm>
          <a:off x="841746" y="1863928"/>
          <a:ext cx="22473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There were 33 users out of 48 who used all the features like adding projects, likes and comments</a:t>
          </a:r>
        </a:p>
      </dsp:txBody>
      <dsp:txXfrm>
        <a:off x="841746" y="1863928"/>
        <a:ext cx="2247319" cy="720000"/>
      </dsp:txXfrm>
    </dsp:sp>
    <dsp:sp modelId="{A60FD1B7-274A-410B-8312-A46E00978822}">
      <dsp:nvSpPr>
        <dsp:cNvPr id="0" name=""/>
        <dsp:cNvSpPr/>
      </dsp:nvSpPr>
      <dsp:spPr>
        <a:xfrm>
          <a:off x="3920574" y="66072"/>
          <a:ext cx="1370865" cy="137086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B166DA-A74B-4261-90D0-A9467ED636C3}">
      <dsp:nvSpPr>
        <dsp:cNvPr id="0" name=""/>
        <dsp:cNvSpPr/>
      </dsp:nvSpPr>
      <dsp:spPr>
        <a:xfrm>
          <a:off x="4212725" y="358223"/>
          <a:ext cx="786561" cy="7865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7F809D-83F0-4565-AB80-6ECBAE3B509C}">
      <dsp:nvSpPr>
        <dsp:cNvPr id="0" name=""/>
        <dsp:cNvSpPr/>
      </dsp:nvSpPr>
      <dsp:spPr>
        <a:xfrm>
          <a:off x="3482346" y="1863928"/>
          <a:ext cx="22473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Project_Added = 227</a:t>
          </a:r>
        </a:p>
      </dsp:txBody>
      <dsp:txXfrm>
        <a:off x="3482346" y="1863928"/>
        <a:ext cx="2247319" cy="720000"/>
      </dsp:txXfrm>
    </dsp:sp>
    <dsp:sp modelId="{A31C995A-D682-40CC-90C6-345E400B7B92}">
      <dsp:nvSpPr>
        <dsp:cNvPr id="0" name=""/>
        <dsp:cNvSpPr/>
      </dsp:nvSpPr>
      <dsp:spPr>
        <a:xfrm>
          <a:off x="1279973" y="3145757"/>
          <a:ext cx="1370865" cy="137086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282F12-688C-4F01-8F01-4C559DBF693E}">
      <dsp:nvSpPr>
        <dsp:cNvPr id="0" name=""/>
        <dsp:cNvSpPr/>
      </dsp:nvSpPr>
      <dsp:spPr>
        <a:xfrm>
          <a:off x="1572125" y="3437909"/>
          <a:ext cx="786561" cy="7865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DFDD67-0344-4676-A6F1-1CCB2A4880B4}">
      <dsp:nvSpPr>
        <dsp:cNvPr id="0" name=""/>
        <dsp:cNvSpPr/>
      </dsp:nvSpPr>
      <dsp:spPr>
        <a:xfrm>
          <a:off x="841746" y="4943613"/>
          <a:ext cx="22473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Comments_given = 225</a:t>
          </a:r>
        </a:p>
      </dsp:txBody>
      <dsp:txXfrm>
        <a:off x="841746" y="4943613"/>
        <a:ext cx="2247319" cy="720000"/>
      </dsp:txXfrm>
    </dsp:sp>
    <dsp:sp modelId="{0CC0C978-B1A0-4D05-8EC4-EAA89609B3EB}">
      <dsp:nvSpPr>
        <dsp:cNvPr id="0" name=""/>
        <dsp:cNvSpPr/>
      </dsp:nvSpPr>
      <dsp:spPr>
        <a:xfrm>
          <a:off x="3920574" y="3145757"/>
          <a:ext cx="1370865" cy="137086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A8A999-1532-4B47-87F5-63E3088F8F14}">
      <dsp:nvSpPr>
        <dsp:cNvPr id="0" name=""/>
        <dsp:cNvSpPr/>
      </dsp:nvSpPr>
      <dsp:spPr>
        <a:xfrm>
          <a:off x="4212725" y="3437909"/>
          <a:ext cx="786561" cy="7865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58793C-B6E3-4689-A68A-E07492DB6112}">
      <dsp:nvSpPr>
        <dsp:cNvPr id="0" name=""/>
        <dsp:cNvSpPr/>
      </dsp:nvSpPr>
      <dsp:spPr>
        <a:xfrm>
          <a:off x="3482346" y="4943613"/>
          <a:ext cx="22473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Likes_given = 213</a:t>
          </a:r>
        </a:p>
      </dsp:txBody>
      <dsp:txXfrm>
        <a:off x="3482346" y="4943613"/>
        <a:ext cx="2247319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F66716-B33A-45C7-A36D-4974FA2CAB36}">
      <dsp:nvSpPr>
        <dsp:cNvPr id="0" name=""/>
        <dsp:cNvSpPr/>
      </dsp:nvSpPr>
      <dsp:spPr>
        <a:xfrm>
          <a:off x="0" y="1853"/>
          <a:ext cx="6571413" cy="7897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B51238-4828-4526-80D0-5FC1F08D1CB7}">
      <dsp:nvSpPr>
        <dsp:cNvPr id="0" name=""/>
        <dsp:cNvSpPr/>
      </dsp:nvSpPr>
      <dsp:spPr>
        <a:xfrm>
          <a:off x="238911" y="179556"/>
          <a:ext cx="434384" cy="4343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F90FE7-F657-4B68-8961-BEAA434F040F}">
      <dsp:nvSpPr>
        <dsp:cNvPr id="0" name=""/>
        <dsp:cNvSpPr/>
      </dsp:nvSpPr>
      <dsp:spPr>
        <a:xfrm>
          <a:off x="912207" y="1853"/>
          <a:ext cx="5659205" cy="789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586" tIns="83586" rIns="83586" bIns="8358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site is mostly visited on Saturday</a:t>
          </a:r>
        </a:p>
      </dsp:txBody>
      <dsp:txXfrm>
        <a:off x="912207" y="1853"/>
        <a:ext cx="5659205" cy="789790"/>
      </dsp:txXfrm>
    </dsp:sp>
    <dsp:sp modelId="{92645360-317C-429A-ABAF-AE670480F058}">
      <dsp:nvSpPr>
        <dsp:cNvPr id="0" name=""/>
        <dsp:cNvSpPr/>
      </dsp:nvSpPr>
      <dsp:spPr>
        <a:xfrm>
          <a:off x="0" y="989091"/>
          <a:ext cx="6571413" cy="7897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A0D5B0-F8EA-447C-AEAD-97AB327E5F20}">
      <dsp:nvSpPr>
        <dsp:cNvPr id="0" name=""/>
        <dsp:cNvSpPr/>
      </dsp:nvSpPr>
      <dsp:spPr>
        <a:xfrm>
          <a:off x="238911" y="1166794"/>
          <a:ext cx="434384" cy="4343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300900-6341-4D77-AEEC-C036B6C5BF07}">
      <dsp:nvSpPr>
        <dsp:cNvPr id="0" name=""/>
        <dsp:cNvSpPr/>
      </dsp:nvSpPr>
      <dsp:spPr>
        <a:xfrm>
          <a:off x="912207" y="989091"/>
          <a:ext cx="5659205" cy="789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586" tIns="83586" rIns="83586" bIns="8358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Features like projects, likes and comments are mostly done on Saturday.</a:t>
          </a:r>
        </a:p>
      </dsp:txBody>
      <dsp:txXfrm>
        <a:off x="912207" y="989091"/>
        <a:ext cx="5659205" cy="789790"/>
      </dsp:txXfrm>
    </dsp:sp>
    <dsp:sp modelId="{CBC39CEB-DB5F-44D0-9B7E-0992530C2607}">
      <dsp:nvSpPr>
        <dsp:cNvPr id="0" name=""/>
        <dsp:cNvSpPr/>
      </dsp:nvSpPr>
      <dsp:spPr>
        <a:xfrm>
          <a:off x="0" y="1976329"/>
          <a:ext cx="6571413" cy="7897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32FB8E-E78E-4FE8-886C-ABD8587ADC24}">
      <dsp:nvSpPr>
        <dsp:cNvPr id="0" name=""/>
        <dsp:cNvSpPr/>
      </dsp:nvSpPr>
      <dsp:spPr>
        <a:xfrm>
          <a:off x="238911" y="2154031"/>
          <a:ext cx="434384" cy="4343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4C1C3A-3088-4611-B184-AAEEF56CC710}">
      <dsp:nvSpPr>
        <dsp:cNvPr id="0" name=""/>
        <dsp:cNvSpPr/>
      </dsp:nvSpPr>
      <dsp:spPr>
        <a:xfrm>
          <a:off x="912207" y="1976329"/>
          <a:ext cx="5659205" cy="789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586" tIns="83586" rIns="83586" bIns="8358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Most of the users are repeatedly using the platform for various features</a:t>
          </a:r>
        </a:p>
      </dsp:txBody>
      <dsp:txXfrm>
        <a:off x="912207" y="1976329"/>
        <a:ext cx="5659205" cy="789790"/>
      </dsp:txXfrm>
    </dsp:sp>
    <dsp:sp modelId="{C95DE7BD-1C9A-4D1F-8E51-1DC42644B09A}">
      <dsp:nvSpPr>
        <dsp:cNvPr id="0" name=""/>
        <dsp:cNvSpPr/>
      </dsp:nvSpPr>
      <dsp:spPr>
        <a:xfrm>
          <a:off x="0" y="2963566"/>
          <a:ext cx="6571413" cy="7897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FC7216-6B87-493A-9F7E-BD7C18ECD2F4}">
      <dsp:nvSpPr>
        <dsp:cNvPr id="0" name=""/>
        <dsp:cNvSpPr/>
      </dsp:nvSpPr>
      <dsp:spPr>
        <a:xfrm>
          <a:off x="238911" y="3141269"/>
          <a:ext cx="434384" cy="43438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B50747-047B-40E2-B566-D5C9F965A56C}">
      <dsp:nvSpPr>
        <dsp:cNvPr id="0" name=""/>
        <dsp:cNvSpPr/>
      </dsp:nvSpPr>
      <dsp:spPr>
        <a:xfrm>
          <a:off x="912207" y="2963566"/>
          <a:ext cx="5659205" cy="789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586" tIns="83586" rIns="83586" bIns="8358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Most of the bugs are reported on Sunday which might be the reason that users visit mostly on Saturday.</a:t>
          </a:r>
        </a:p>
      </dsp:txBody>
      <dsp:txXfrm>
        <a:off x="912207" y="2963566"/>
        <a:ext cx="5659205" cy="789790"/>
      </dsp:txXfrm>
    </dsp:sp>
    <dsp:sp modelId="{87EC2680-790E-4549-BA80-A5634BF20410}">
      <dsp:nvSpPr>
        <dsp:cNvPr id="0" name=""/>
        <dsp:cNvSpPr/>
      </dsp:nvSpPr>
      <dsp:spPr>
        <a:xfrm>
          <a:off x="0" y="3950804"/>
          <a:ext cx="6571413" cy="7897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8331EB-90AF-485E-993B-E40DEE046C22}">
      <dsp:nvSpPr>
        <dsp:cNvPr id="0" name=""/>
        <dsp:cNvSpPr/>
      </dsp:nvSpPr>
      <dsp:spPr>
        <a:xfrm>
          <a:off x="238911" y="4128507"/>
          <a:ext cx="434384" cy="43438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F1E23F-78DA-4ED3-BA69-163C9190D140}">
      <dsp:nvSpPr>
        <dsp:cNvPr id="0" name=""/>
        <dsp:cNvSpPr/>
      </dsp:nvSpPr>
      <dsp:spPr>
        <a:xfrm>
          <a:off x="912207" y="3950804"/>
          <a:ext cx="5659205" cy="789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586" tIns="83586" rIns="83586" bIns="8358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There are a greater number of likes given than projects added, and comments given.</a:t>
          </a:r>
        </a:p>
      </dsp:txBody>
      <dsp:txXfrm>
        <a:off x="912207" y="3950804"/>
        <a:ext cx="5659205" cy="789790"/>
      </dsp:txXfrm>
    </dsp:sp>
    <dsp:sp modelId="{4F221E74-0482-4424-8CB8-ED68C3336499}">
      <dsp:nvSpPr>
        <dsp:cNvPr id="0" name=""/>
        <dsp:cNvSpPr/>
      </dsp:nvSpPr>
      <dsp:spPr>
        <a:xfrm>
          <a:off x="0" y="4938042"/>
          <a:ext cx="6571413" cy="7897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2D8A39-9B1D-47D1-80B2-6D6FB5701083}">
      <dsp:nvSpPr>
        <dsp:cNvPr id="0" name=""/>
        <dsp:cNvSpPr/>
      </dsp:nvSpPr>
      <dsp:spPr>
        <a:xfrm>
          <a:off x="238911" y="5115745"/>
          <a:ext cx="434384" cy="43438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528656-35AB-4321-B1EC-F0A4B474576D}">
      <dsp:nvSpPr>
        <dsp:cNvPr id="0" name=""/>
        <dsp:cNvSpPr/>
      </dsp:nvSpPr>
      <dsp:spPr>
        <a:xfrm>
          <a:off x="912207" y="4938042"/>
          <a:ext cx="5659205" cy="789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586" tIns="83586" rIns="83586" bIns="8358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projects added is in low numbers than likes and comments</a:t>
          </a:r>
        </a:p>
      </dsp:txBody>
      <dsp:txXfrm>
        <a:off x="912207" y="4938042"/>
        <a:ext cx="5659205" cy="7897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7972CC-A754-4782-A370-DC2A7461DABB}">
      <dsp:nvSpPr>
        <dsp:cNvPr id="0" name=""/>
        <dsp:cNvSpPr/>
      </dsp:nvSpPr>
      <dsp:spPr>
        <a:xfrm>
          <a:off x="2044800" y="375668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6579B2-196F-4E6F-890B-C0AB288DD118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ED8F98-576B-4A17-BEED-D6862FD86984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For applying machine learning model or correlation, the dataset seems to be small to achieve accurate results.</a:t>
          </a:r>
        </a:p>
      </dsp:txBody>
      <dsp:txXfrm>
        <a:off x="1342800" y="3255669"/>
        <a:ext cx="3600000" cy="720000"/>
      </dsp:txXfrm>
    </dsp:sp>
    <dsp:sp modelId="{E9E304D2-FFFD-4A5F-90EB-397F6F2C4090}">
      <dsp:nvSpPr>
        <dsp:cNvPr id="0" name=""/>
        <dsp:cNvSpPr/>
      </dsp:nvSpPr>
      <dsp:spPr>
        <a:xfrm>
          <a:off x="6274800" y="375668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564C68-66DF-4FA7-9706-F52B337FCF98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7EE31A-B800-446C-9300-38FEBCC64975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Future related work can be focused on demographics of the user like age, location, device used etc. </a:t>
          </a:r>
        </a:p>
      </dsp:txBody>
      <dsp:txXfrm>
        <a:off x="5572800" y="3255669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9/16/2020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71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9/16/2020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30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9/16/2020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1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9/16/2020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93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9/16/2020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08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9/16/2020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01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9/16/2020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9/16/2020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30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9/16/2020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9/16/2020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9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9/16/2020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56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9/16/2020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97050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33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D68629-4B4C-4D43-B93F-77CC6EB2F8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234" b="10516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ln w="28575">
            <a:noFill/>
          </a:ln>
        </p:spPr>
      </p:pic>
      <p:grpSp>
        <p:nvGrpSpPr>
          <p:cNvPr id="62" name="Group 35">
            <a:extLst>
              <a:ext uri="{FF2B5EF4-FFF2-40B4-BE49-F238E27FC236}">
                <a16:creationId xmlns:a16="http://schemas.microsoft.com/office/drawing/2014/main" id="{308C40F4-6A24-4867-B726-B552DB080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550" y="555675"/>
            <a:ext cx="4860256" cy="5696169"/>
            <a:chOff x="1481312" y="743744"/>
            <a:chExt cx="4860256" cy="458931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54BF10E-4559-4F28-91B0-3D0C2C486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63" name="Rectangle 37">
              <a:extLst>
                <a:ext uri="{FF2B5EF4-FFF2-40B4-BE49-F238E27FC236}">
                  <a16:creationId xmlns:a16="http://schemas.microsoft.com/office/drawing/2014/main" id="{DB0B5A20-FCFE-4AED-B5A3-91D3DE935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64" name="Rectangle 39">
            <a:extLst>
              <a:ext uri="{FF2B5EF4-FFF2-40B4-BE49-F238E27FC236}">
                <a16:creationId xmlns:a16="http://schemas.microsoft.com/office/drawing/2014/main" id="{D6CA2F4C-8E9E-4BCD-B6E8-A68A311CA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967" y="460296"/>
            <a:ext cx="4860256" cy="569616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C0BE7A-B06D-4DDE-916D-F3E117148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119" y="810623"/>
            <a:ext cx="4429556" cy="3570162"/>
          </a:xfrm>
        </p:spPr>
        <p:txBody>
          <a:bodyPr anchor="b">
            <a:normAutofit/>
          </a:bodyPr>
          <a:lstStyle/>
          <a:p>
            <a:r>
              <a:rPr lang="en-US" sz="2900"/>
              <a:t>User Engagement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4F50F-65C6-4516-B8F1-B5F67D436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119" y="4547167"/>
            <a:ext cx="4429556" cy="1288482"/>
          </a:xfrm>
        </p:spPr>
        <p:txBody>
          <a:bodyPr>
            <a:normAutofit/>
          </a:bodyPr>
          <a:lstStyle/>
          <a:p>
            <a:r>
              <a:rPr lang="en-US" dirty="0"/>
              <a:t>PRIYA SINGH</a:t>
            </a:r>
          </a:p>
        </p:txBody>
      </p:sp>
      <p:sp>
        <p:nvSpPr>
          <p:cNvPr id="65" name="Oval 41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6210" y="245807"/>
            <a:ext cx="445835" cy="44583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Oval 43">
            <a:extLst>
              <a:ext uri="{FF2B5EF4-FFF2-40B4-BE49-F238E27FC236}">
                <a16:creationId xmlns:a16="http://schemas.microsoft.com/office/drawing/2014/main" id="{6004781B-698F-46D5-AADD-8AE921171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6210" y="245807"/>
            <a:ext cx="445835" cy="445835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003" y="5613785"/>
            <a:ext cx="891066" cy="89106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8" name="Graphic 212">
            <a:extLst>
              <a:ext uri="{FF2B5EF4-FFF2-40B4-BE49-F238E27FC236}">
                <a16:creationId xmlns:a16="http://schemas.microsoft.com/office/drawing/2014/main" id="{96FD6442-EB7D-4992-8D41-0B7FFDCB43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003" y="5613785"/>
            <a:ext cx="891066" cy="89106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9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EC7F34-95EC-4C29-BE01-066E9C521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907" y="282800"/>
            <a:ext cx="5217172" cy="1288673"/>
          </a:xfrm>
        </p:spPr>
        <p:txBody>
          <a:bodyPr anchor="b">
            <a:normAutofit/>
          </a:bodyPr>
          <a:lstStyle/>
          <a:p>
            <a:r>
              <a:rPr lang="en-US" sz="2800" dirty="0"/>
              <a:t>How is session duration dependent on features?</a:t>
            </a:r>
            <a:br>
              <a:rPr lang="en-US" sz="2800" dirty="0"/>
            </a:br>
            <a:endParaRPr lang="en-US" sz="2800" dirty="0"/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A3709225-45BD-4CB5-BED5-6A68EDA55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22669" y="764273"/>
            <a:ext cx="1910252" cy="709660"/>
            <a:chOff x="2267504" y="2540250"/>
            <a:chExt cx="1990951" cy="739640"/>
          </a:xfrm>
          <a:solidFill>
            <a:schemeClr val="tx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C942C2B-45B1-458A-8005-9D3AB3433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3F7C494-DAD3-45A9-B68C-D69E3DED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7" name="Graphic 38">
            <a:extLst>
              <a:ext uri="{FF2B5EF4-FFF2-40B4-BE49-F238E27FC236}">
                <a16:creationId xmlns:a16="http://schemas.microsoft.com/office/drawing/2014/main" id="{BC9D362F-A0BC-46E8-B739-CC9BEBDA5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22669" y="764273"/>
            <a:ext cx="1910252" cy="709660"/>
            <a:chOff x="2267504" y="2540250"/>
            <a:chExt cx="1990951" cy="739640"/>
          </a:xfrm>
          <a:solidFill>
            <a:schemeClr val="tx1">
              <a:alpha val="60000"/>
            </a:schemeClr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BA52944-DE64-4F5C-B8FC-B70E68B5E0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56C7690-20D4-475A-BC10-531EE3E15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7665E5EC-40DD-4076-879B-B07223D5A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045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F7F90D-227A-418D-9A0A-2E04468C6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045" y="4752208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046AB0-1F65-46E0-93BF-1E166A4DE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229" y="1529199"/>
            <a:ext cx="11389359" cy="5262147"/>
          </a:xfrm>
          <a:prstGeom prst="rect">
            <a:avLst/>
          </a:prstGeom>
        </p:spPr>
      </p:pic>
      <p:grpSp>
        <p:nvGrpSpPr>
          <p:cNvPr id="25" name="Graphic 4">
            <a:extLst>
              <a:ext uri="{FF2B5EF4-FFF2-40B4-BE49-F238E27FC236}">
                <a16:creationId xmlns:a16="http://schemas.microsoft.com/office/drawing/2014/main" id="{E2DB0E87-A743-40DF-A082-9D0767DC4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35753" y="4903343"/>
            <a:ext cx="975169" cy="975171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C4CB329-05C8-413D-9C7D-0D0971977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55A2053-BA33-4AD1-AE53-12E0B713D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6B486E5-C097-4CB7-8E4E-651DB6E06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F1E8012-3B20-4A44-93FB-9CB5882D5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ADD32FA-095F-48AB-AA71-053F4D7A5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8B29E0D-87FE-476C-A364-9680E4DE1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31F908-419F-44CA-8BA2-BB96254CC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56E902C-1CA2-4A3D-8C73-5537C04E7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26707B0-58E2-46EF-A5B0-515DD2BD3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890154F-9612-499A-A309-D0E7F20F7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1467740-8E67-48D4-847A-8DD3AD454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D73D957-ED24-4DD6-8B95-237396544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D024E57-FA5B-4FC0-AAB1-16E4F8FC3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0" name="Graphic 4">
            <a:extLst>
              <a:ext uri="{FF2B5EF4-FFF2-40B4-BE49-F238E27FC236}">
                <a16:creationId xmlns:a16="http://schemas.microsoft.com/office/drawing/2014/main" id="{AAA73A3E-7B86-4D04-B8D7-C566697E5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35753" y="4903343"/>
            <a:ext cx="975169" cy="975171"/>
            <a:chOff x="5829300" y="3162300"/>
            <a:chExt cx="532256" cy="532257"/>
          </a:xfrm>
          <a:solidFill>
            <a:schemeClr val="tx1">
              <a:alpha val="60000"/>
            </a:schemeClr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490932E-B0A8-480B-AA47-673D90BDC4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CA4BAFD-9F09-472D-B03B-8191FB75A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67D5D29-0826-40F5-BD36-3F594CC5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4CC2EAE-558B-4335-89A8-5C4DC70E0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2B87642-ADE1-4FFB-A934-4BF2FD17C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CD3D3DF-A163-4B1E-A95E-96630955F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6A15EA9-0256-417D-AC7F-6A0AC9EFF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254976A-4809-49C6-9043-98C676C8B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4202E5B-07F3-45F4-96FD-6FD0E98F44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B42F12C-1A6E-462E-99E4-4213B57C8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C9A8868-4142-4A34-B40A-E34E03081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40A35967-9A1D-4088-B5F9-7CECDD700F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295E6DA-CA8A-466A-8F34-033A482B2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EC172D-0D97-479A-9849-24D6532D6D2F}"/>
              </a:ext>
            </a:extLst>
          </p:cNvPr>
          <p:cNvCxnSpPr>
            <a:cxnSpLocks/>
          </p:cNvCxnSpPr>
          <p:nvPr/>
        </p:nvCxnSpPr>
        <p:spPr>
          <a:xfrm>
            <a:off x="11287126" y="3495675"/>
            <a:ext cx="887310" cy="0"/>
          </a:xfrm>
          <a:prstGeom prst="line">
            <a:avLst/>
          </a:prstGeom>
          <a:ln w="9525" cap="flat" cmpd="sng" algn="ctr">
            <a:solidFill>
              <a:srgbClr val="92D05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3C42180-DE98-45F7-8AD2-F6CF343F2981}"/>
              </a:ext>
            </a:extLst>
          </p:cNvPr>
          <p:cNvSpPr txBox="1"/>
          <p:nvPr/>
        </p:nvSpPr>
        <p:spPr>
          <a:xfrm>
            <a:off x="11341130" y="3668197"/>
            <a:ext cx="833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Likes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210197-DDCD-4F76-892E-10F1A4929AE8}"/>
              </a:ext>
            </a:extLst>
          </p:cNvPr>
          <p:cNvCxnSpPr>
            <a:cxnSpLocks/>
          </p:cNvCxnSpPr>
          <p:nvPr/>
        </p:nvCxnSpPr>
        <p:spPr>
          <a:xfrm>
            <a:off x="11220450" y="4182015"/>
            <a:ext cx="864685" cy="0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0A7CA7D-81A8-41AB-AA26-5BC42D61E2C0}"/>
              </a:ext>
            </a:extLst>
          </p:cNvPr>
          <p:cNvSpPr txBox="1"/>
          <p:nvPr/>
        </p:nvSpPr>
        <p:spPr>
          <a:xfrm>
            <a:off x="11287126" y="4333875"/>
            <a:ext cx="904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C9D57CE-92EE-461D-ACF6-ACC24A49DEFD}"/>
              </a:ext>
            </a:extLst>
          </p:cNvPr>
          <p:cNvCxnSpPr>
            <a:cxnSpLocks/>
          </p:cNvCxnSpPr>
          <p:nvPr/>
        </p:nvCxnSpPr>
        <p:spPr>
          <a:xfrm flipV="1">
            <a:off x="11220450" y="4958139"/>
            <a:ext cx="971550" cy="29492"/>
          </a:xfrm>
          <a:prstGeom prst="line">
            <a:avLst/>
          </a:prstGeom>
          <a:ln w="9525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3D4F36B-2ED0-42C9-B29D-9A70F0207B66}"/>
              </a:ext>
            </a:extLst>
          </p:cNvPr>
          <p:cNvSpPr txBox="1"/>
          <p:nvPr/>
        </p:nvSpPr>
        <p:spPr>
          <a:xfrm>
            <a:off x="11150960" y="5018125"/>
            <a:ext cx="1227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Comments</a:t>
            </a:r>
          </a:p>
        </p:txBody>
      </p:sp>
    </p:spTree>
    <p:extLst>
      <p:ext uri="{BB962C8B-B14F-4D97-AF65-F5344CB8AC3E}">
        <p14:creationId xmlns:p14="http://schemas.microsoft.com/office/powerpoint/2010/main" val="1213665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D72A4A-771D-4FE0-A07E-D0DAF4D6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448" y="447277"/>
            <a:ext cx="3294813" cy="5911481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BB7246-8AFD-47FC-A1F4-491E0167E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9940" y="438890"/>
            <a:ext cx="3294813" cy="5911481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6DF2E7-0906-4F1E-9B28-48B1A4D8E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308343"/>
            <a:ext cx="3294813" cy="591148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Graphic 212">
            <a:extLst>
              <a:ext uri="{FF2B5EF4-FFF2-40B4-BE49-F238E27FC236}">
                <a16:creationId xmlns:a16="http://schemas.microsoft.com/office/drawing/2014/main" id="{684FEC42-F70A-4505-A5DF-EC67268FE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841" y="49924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9" name="Graphic 212">
            <a:extLst>
              <a:ext uri="{FF2B5EF4-FFF2-40B4-BE49-F238E27FC236}">
                <a16:creationId xmlns:a16="http://schemas.microsoft.com/office/drawing/2014/main" id="{7D10AF26-17A2-4FA8-824A-F78507AF6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841" y="49924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6D8DAA-7917-493F-978D-4F2C37D0E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105985" cy="4238118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367156-1F23-434B-B2B2-F72C60925C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8867344"/>
              </p:ext>
            </p:extLst>
          </p:nvPr>
        </p:nvGraphicFramePr>
        <p:xfrm>
          <a:off x="4782386" y="447277"/>
          <a:ext cx="6571413" cy="5729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5933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579087-1D2A-4B76-907B-6E6DBA5CE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D42DD4-86F6-4FD2-869F-32D35E310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1037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36B8C5-0DEB-41B5-911D-572E2E835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16069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D1FF148-6725-4278-A9A8-A9A6A3F26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0389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247507B-4D21-4FF7-B49C-239309CF2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0389" y="4752208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7E929E-9547-42FD-A39C-7DB795A660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68090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8933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D89A25-144F-4819-BEFF-BF941B436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865" y="568517"/>
            <a:ext cx="5248221" cy="886379"/>
          </a:xfrm>
        </p:spPr>
        <p:txBody>
          <a:bodyPr>
            <a:normAutofit/>
          </a:bodyPr>
          <a:lstStyle/>
          <a:p>
            <a:r>
              <a:rPr lang="en-US" dirty="0"/>
              <a:t>Data Description</a:t>
            </a:r>
          </a:p>
        </p:txBody>
      </p:sp>
      <p:pic>
        <p:nvPicPr>
          <p:cNvPr id="43" name="Picture 4">
            <a:extLst>
              <a:ext uri="{FF2B5EF4-FFF2-40B4-BE49-F238E27FC236}">
                <a16:creationId xmlns:a16="http://schemas.microsoft.com/office/drawing/2014/main" id="{52993607-547D-4265-A566-E9D2B3C144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69" r="18432" b="1"/>
          <a:stretch/>
        </p:blipFill>
        <p:spPr>
          <a:xfrm>
            <a:off x="739959" y="1095407"/>
            <a:ext cx="4754947" cy="4754947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ln w="28575">
            <a:noFill/>
          </a:ln>
        </p:spPr>
      </p:pic>
      <p:grpSp>
        <p:nvGrpSpPr>
          <p:cNvPr id="44" name="Group 10">
            <a:extLst>
              <a:ext uri="{FF2B5EF4-FFF2-40B4-BE49-F238E27FC236}">
                <a16:creationId xmlns:a16="http://schemas.microsoft.com/office/drawing/2014/main" id="{B894EFA8-F425-4D19-A94B-445388B31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45" name="Freeform: Shape 11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6" name="Freeform: Shape 12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47" name="Group 14">
            <a:extLst>
              <a:ext uri="{FF2B5EF4-FFF2-40B4-BE49-F238E27FC236}">
                <a16:creationId xmlns:a16="http://schemas.microsoft.com/office/drawing/2014/main" id="{C28CAB86-AA69-4EF8-A4E2-4E020497D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>
              <a:alpha val="20000"/>
            </a:schemeClr>
          </a:solidFill>
        </p:grpSpPr>
        <p:sp>
          <p:nvSpPr>
            <p:cNvPr id="48" name="Freeform: Shape 15">
              <a:extLst>
                <a:ext uri="{FF2B5EF4-FFF2-40B4-BE49-F238E27FC236}">
                  <a16:creationId xmlns:a16="http://schemas.microsoft.com/office/drawing/2014/main" id="{29A36BEE-5544-45FB-88F3-9E156F32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9" name="Freeform: Shape 16">
              <a:extLst>
                <a:ext uri="{FF2B5EF4-FFF2-40B4-BE49-F238E27FC236}">
                  <a16:creationId xmlns:a16="http://schemas.microsoft.com/office/drawing/2014/main" id="{5B49ECF4-1585-4D6B-AB63-D49C92945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7D05AD8-8BF2-4CE9-818E-7D938E2E1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820369"/>
            <a:ext cx="5217173" cy="4351338"/>
          </a:xfrm>
        </p:spPr>
        <p:txBody>
          <a:bodyPr>
            <a:normAutofit/>
          </a:bodyPr>
          <a:lstStyle/>
          <a:p>
            <a:r>
              <a:rPr lang="en-US" sz="1100" dirty="0" err="1"/>
              <a:t>session_id</a:t>
            </a:r>
            <a:r>
              <a:rPr lang="en-US" sz="1100" dirty="0"/>
              <a:t> → unique identification number for each session</a:t>
            </a:r>
          </a:p>
          <a:p>
            <a:r>
              <a:rPr lang="en-US" sz="1100" dirty="0"/>
              <a:t> </a:t>
            </a:r>
            <a:r>
              <a:rPr lang="en-US" sz="1100" dirty="0" err="1"/>
              <a:t>customer_id</a:t>
            </a:r>
            <a:r>
              <a:rPr lang="en-US" sz="1100" dirty="0"/>
              <a:t> → unique identification number for each customer </a:t>
            </a:r>
          </a:p>
          <a:p>
            <a:r>
              <a:rPr lang="en-US" sz="1100" dirty="0"/>
              <a:t> </a:t>
            </a:r>
            <a:r>
              <a:rPr lang="en-US" sz="1100" dirty="0" err="1"/>
              <a:t>login_date</a:t>
            </a:r>
            <a:r>
              <a:rPr lang="en-US" sz="1100" dirty="0"/>
              <a:t> → the date the user logged into </a:t>
            </a:r>
            <a:r>
              <a:rPr lang="en-US" sz="1100" dirty="0" err="1"/>
              <a:t>Showwcase</a:t>
            </a:r>
            <a:r>
              <a:rPr lang="en-US" sz="1100" dirty="0"/>
              <a:t> for that session </a:t>
            </a:r>
          </a:p>
          <a:p>
            <a:r>
              <a:rPr lang="en-US" sz="1100" dirty="0"/>
              <a:t> </a:t>
            </a:r>
            <a:r>
              <a:rPr lang="en-US" sz="1100" dirty="0" err="1"/>
              <a:t>projects_added</a:t>
            </a:r>
            <a:r>
              <a:rPr lang="en-US" sz="1100" dirty="0"/>
              <a:t> → </a:t>
            </a:r>
            <a:r>
              <a:rPr lang="en-US" sz="1100" dirty="0" err="1"/>
              <a:t>boolean</a:t>
            </a:r>
            <a:r>
              <a:rPr lang="en-US" sz="1100" dirty="0"/>
              <a:t> if at least one project was added </a:t>
            </a:r>
          </a:p>
          <a:p>
            <a:r>
              <a:rPr lang="en-US" sz="1100" dirty="0"/>
              <a:t> </a:t>
            </a:r>
            <a:r>
              <a:rPr lang="en-US" sz="1100" dirty="0" err="1"/>
              <a:t>likes_given</a:t>
            </a:r>
            <a:r>
              <a:rPr lang="en-US" sz="1100" dirty="0"/>
              <a:t> → </a:t>
            </a:r>
            <a:r>
              <a:rPr lang="en-US" sz="1100" dirty="0" err="1"/>
              <a:t>boolean</a:t>
            </a:r>
            <a:r>
              <a:rPr lang="en-US" sz="1100" dirty="0"/>
              <a:t> if at least one like was given </a:t>
            </a:r>
          </a:p>
          <a:p>
            <a:r>
              <a:rPr lang="en-US" sz="1100" dirty="0" err="1"/>
              <a:t>comment_given</a:t>
            </a:r>
            <a:r>
              <a:rPr lang="en-US" sz="1100" dirty="0"/>
              <a:t> → </a:t>
            </a:r>
            <a:r>
              <a:rPr lang="en-US" sz="1100" dirty="0" err="1"/>
              <a:t>boolean</a:t>
            </a:r>
            <a:r>
              <a:rPr lang="en-US" sz="1100" dirty="0"/>
              <a:t> if at least one comment was given</a:t>
            </a:r>
          </a:p>
          <a:p>
            <a:r>
              <a:rPr lang="en-US" sz="1100" dirty="0"/>
              <a:t> </a:t>
            </a:r>
            <a:r>
              <a:rPr lang="en-US" sz="1100" dirty="0" err="1"/>
              <a:t>inactive_status</a:t>
            </a:r>
            <a:r>
              <a:rPr lang="en-US" sz="1100" dirty="0"/>
              <a:t> → </a:t>
            </a:r>
            <a:r>
              <a:rPr lang="en-US" sz="1100" dirty="0" err="1"/>
              <a:t>boolean</a:t>
            </a:r>
            <a:r>
              <a:rPr lang="en-US" sz="1100" dirty="0"/>
              <a:t> if the user was inactive or idle</a:t>
            </a:r>
          </a:p>
          <a:p>
            <a:r>
              <a:rPr lang="en-US" sz="1100" dirty="0"/>
              <a:t> </a:t>
            </a:r>
            <a:r>
              <a:rPr lang="en-US" sz="1100" dirty="0" err="1"/>
              <a:t>bugs_occurerd</a:t>
            </a:r>
            <a:r>
              <a:rPr lang="en-US" sz="1100" dirty="0"/>
              <a:t> → </a:t>
            </a:r>
            <a:r>
              <a:rPr lang="en-US" sz="1100" dirty="0" err="1"/>
              <a:t>boolean</a:t>
            </a:r>
            <a:r>
              <a:rPr lang="en-US" sz="1100" dirty="0"/>
              <a:t> if a user ran into at least one bug </a:t>
            </a:r>
          </a:p>
          <a:p>
            <a:r>
              <a:rPr lang="en-US" sz="1100" dirty="0" err="1"/>
              <a:t>session_projects_added</a:t>
            </a:r>
            <a:r>
              <a:rPr lang="en-US" sz="1100" dirty="0"/>
              <a:t> → number of projects added</a:t>
            </a:r>
          </a:p>
          <a:p>
            <a:r>
              <a:rPr lang="en-US" sz="1100" dirty="0" err="1"/>
              <a:t>session_likes_given</a:t>
            </a:r>
            <a:r>
              <a:rPr lang="en-US" sz="1100" dirty="0"/>
              <a:t> → number of likes given</a:t>
            </a:r>
          </a:p>
          <a:p>
            <a:r>
              <a:rPr lang="en-US" sz="1100" dirty="0"/>
              <a:t> </a:t>
            </a:r>
            <a:r>
              <a:rPr lang="en-US" sz="1100" dirty="0" err="1"/>
              <a:t>session_comments_given</a:t>
            </a:r>
            <a:r>
              <a:rPr lang="en-US" sz="1100" dirty="0"/>
              <a:t> → number of comments given </a:t>
            </a:r>
          </a:p>
          <a:p>
            <a:r>
              <a:rPr lang="en-US" sz="1100" dirty="0" err="1"/>
              <a:t>inactive_duration</a:t>
            </a:r>
            <a:r>
              <a:rPr lang="en-US" sz="1100" dirty="0"/>
              <a:t> → number of seconds a user was inactive or idle </a:t>
            </a:r>
          </a:p>
          <a:p>
            <a:r>
              <a:rPr lang="en-US" sz="1100" dirty="0" err="1"/>
              <a:t>bugs_in_session</a:t>
            </a:r>
            <a:r>
              <a:rPr lang="en-US" sz="1100" dirty="0"/>
              <a:t> → number of bugs a user ran into </a:t>
            </a:r>
          </a:p>
          <a:p>
            <a:r>
              <a:rPr lang="en-US" sz="1100" dirty="0"/>
              <a:t> </a:t>
            </a:r>
            <a:r>
              <a:rPr lang="en-US" sz="1100" dirty="0" err="1"/>
              <a:t>session_duration</a:t>
            </a:r>
            <a:r>
              <a:rPr lang="en-US" sz="1100" dirty="0"/>
              <a:t> → number of seconds a user was logged for that session</a:t>
            </a:r>
          </a:p>
          <a:p>
            <a:r>
              <a:rPr lang="en-US" sz="1100" dirty="0" err="1"/>
              <a:t>Dayofmonth</a:t>
            </a:r>
            <a:r>
              <a:rPr lang="en-US" sz="1100" dirty="0"/>
              <a:t> -&gt; created new variable from the login date</a:t>
            </a:r>
          </a:p>
        </p:txBody>
      </p:sp>
      <p:grpSp>
        <p:nvGrpSpPr>
          <p:cNvPr id="51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52" name="Freeform: Shape 19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20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21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22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23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7" name="Graphic 185">
            <a:extLst>
              <a:ext uri="{FF2B5EF4-FFF2-40B4-BE49-F238E27FC236}">
                <a16:creationId xmlns:a16="http://schemas.microsoft.com/office/drawing/2014/main" id="{617CAA5F-37E3-4DF6-9DD0-68A40D216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>
              <a:alpha val="20000"/>
            </a:schemeClr>
          </a:solidFill>
        </p:grpSpPr>
        <p:sp>
          <p:nvSpPr>
            <p:cNvPr id="58" name="Freeform: Shape 26">
              <a:extLst>
                <a:ext uri="{FF2B5EF4-FFF2-40B4-BE49-F238E27FC236}">
                  <a16:creationId xmlns:a16="http://schemas.microsoft.com/office/drawing/2014/main" id="{2FCF03A3-80B7-45BC-AA40-A335CC8168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27">
              <a:extLst>
                <a:ext uri="{FF2B5EF4-FFF2-40B4-BE49-F238E27FC236}">
                  <a16:creationId xmlns:a16="http://schemas.microsoft.com/office/drawing/2014/main" id="{E9D3C77A-275B-4C9E-A407-B09450E56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28">
              <a:extLst>
                <a:ext uri="{FF2B5EF4-FFF2-40B4-BE49-F238E27FC236}">
                  <a16:creationId xmlns:a16="http://schemas.microsoft.com/office/drawing/2014/main" id="{DC6C5B5B-80BB-41D8-A377-C653EF1B0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29">
              <a:extLst>
                <a:ext uri="{FF2B5EF4-FFF2-40B4-BE49-F238E27FC236}">
                  <a16:creationId xmlns:a16="http://schemas.microsoft.com/office/drawing/2014/main" id="{DCA5D93A-E913-46A0-9684-20B6B4B8CA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30">
              <a:extLst>
                <a:ext uri="{FF2B5EF4-FFF2-40B4-BE49-F238E27FC236}">
                  <a16:creationId xmlns:a16="http://schemas.microsoft.com/office/drawing/2014/main" id="{FE6EFE8A-51D2-4AF6-A18C-29A9E5EF5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81462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90EAC2-451A-4F8E-919D-EADF5BF3C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865" y="568517"/>
            <a:ext cx="5248221" cy="886379"/>
          </a:xfrm>
        </p:spPr>
        <p:txBody>
          <a:bodyPr>
            <a:normAutofit/>
          </a:bodyPr>
          <a:lstStyle/>
          <a:p>
            <a:r>
              <a:rPr lang="en-US" dirty="0"/>
              <a:t>Research Questions: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10A093-49D3-4364-B18E-0C9A17E021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50" r="1" b="1"/>
          <a:stretch/>
        </p:blipFill>
        <p:spPr>
          <a:xfrm>
            <a:off x="739959" y="1095407"/>
            <a:ext cx="4754947" cy="4754947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ln w="28575">
            <a:noFill/>
          </a:ln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894EFA8-F425-4D19-A94B-445388B31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28CAB86-AA69-4EF8-A4E2-4E020497D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>
              <a:alpha val="20000"/>
            </a:schemeClr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9A36BEE-5544-45FB-88F3-9E156F32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B49ECF4-1585-4D6B-AB63-D49C92945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6D0C8-2B19-429B-B261-AEAC52026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820369"/>
            <a:ext cx="521717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How many of the users used all the features like project added, likes and comments? And sum of all the features wise?</a:t>
            </a:r>
          </a:p>
          <a:p>
            <a:r>
              <a:rPr lang="en-US" sz="2400" dirty="0"/>
              <a:t>Which day the site is mostly visited?</a:t>
            </a:r>
          </a:p>
          <a:p>
            <a:r>
              <a:rPr lang="en-US" sz="2400" dirty="0"/>
              <a:t>Which day is mostly visited for adding project?</a:t>
            </a:r>
          </a:p>
          <a:p>
            <a:r>
              <a:rPr lang="en-US" sz="2400" dirty="0"/>
              <a:t>Which day is mostly visited for giving comments?</a:t>
            </a:r>
          </a:p>
          <a:p>
            <a:r>
              <a:rPr lang="en-US" sz="2400" dirty="0"/>
              <a:t>Which day is mostly visited for liking?</a:t>
            </a:r>
          </a:p>
          <a:p>
            <a:r>
              <a:rPr lang="en-US" sz="2400" dirty="0"/>
              <a:t>Which day bugs are most reported?</a:t>
            </a:r>
          </a:p>
          <a:p>
            <a:r>
              <a:rPr lang="en-US" sz="2400" dirty="0"/>
              <a:t>How is session duration dependent on features?</a:t>
            </a:r>
          </a:p>
          <a:p>
            <a:endParaRPr lang="en-US" sz="2400" dirty="0"/>
          </a:p>
          <a:p>
            <a:endParaRPr lang="en-US" sz="2400" dirty="0"/>
          </a:p>
        </p:txBody>
      </p:sp>
      <p:grpSp>
        <p:nvGrpSpPr>
          <p:cNvPr id="19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6" name="Graphic 185">
            <a:extLst>
              <a:ext uri="{FF2B5EF4-FFF2-40B4-BE49-F238E27FC236}">
                <a16:creationId xmlns:a16="http://schemas.microsoft.com/office/drawing/2014/main" id="{617CAA5F-37E3-4DF6-9DD0-68A40D216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>
              <a:alpha val="20000"/>
            </a:schemeClr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FCF03A3-80B7-45BC-AA40-A335CC8168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9D3C77A-275B-4C9E-A407-B09450E56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C6C5B5B-80BB-41D8-A377-C653EF1B0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CA5D93A-E913-46A0-9684-20B6B4B8CA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E6EFE8A-51D2-4AF6-A18C-29A9E5EF5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8142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69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8" name="Group 71">
            <a:extLst>
              <a:ext uri="{FF2B5EF4-FFF2-40B4-BE49-F238E27FC236}">
                <a16:creationId xmlns:a16="http://schemas.microsoft.com/office/drawing/2014/main" id="{CB73D287-48F0-41E2-8B0B-DE4C7D175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8" y="5364542"/>
            <a:ext cx="1562428" cy="1493465"/>
            <a:chOff x="3121343" y="4864099"/>
            <a:chExt cx="2085971" cy="1993901"/>
          </a:xfrm>
          <a:solidFill>
            <a:schemeClr val="tx1"/>
          </a:solidFill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BC3C2F6-A83E-46F7-89F9-C282A9234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90" name="Freeform: Shape 73">
              <a:extLst>
                <a:ext uri="{FF2B5EF4-FFF2-40B4-BE49-F238E27FC236}">
                  <a16:creationId xmlns:a16="http://schemas.microsoft.com/office/drawing/2014/main" id="{8D78D60A-D765-47AF-BF8C-DD38B6749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1B61CBF5-5283-4C6A-9049-AA88E1756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91" name="Freeform: Shape 75">
              <a:extLst>
                <a:ext uri="{FF2B5EF4-FFF2-40B4-BE49-F238E27FC236}">
                  <a16:creationId xmlns:a16="http://schemas.microsoft.com/office/drawing/2014/main" id="{97A00BB8-8401-4CFA-A40C-8A60D39A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2F6FC59-F5F7-4ED5-8DCD-CF1060899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92" name="Freeform: Shape 77">
              <a:extLst>
                <a:ext uri="{FF2B5EF4-FFF2-40B4-BE49-F238E27FC236}">
                  <a16:creationId xmlns:a16="http://schemas.microsoft.com/office/drawing/2014/main" id="{C124749C-25FB-43F3-97CC-16D3738B1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3CAAC4D-89A7-40FC-A14D-14E7137A5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93" name="Freeform: Shape 79">
              <a:extLst>
                <a:ext uri="{FF2B5EF4-FFF2-40B4-BE49-F238E27FC236}">
                  <a16:creationId xmlns:a16="http://schemas.microsoft.com/office/drawing/2014/main" id="{09F8FFC8-0941-4853-894E-6FBB72564C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784F021A-2C9B-422B-8408-BB819B3147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353138C4-3227-4945-9CE8-AF90A759D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9C4482-176D-49FB-BFC0-2DCD9283E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737D9F02-FC5F-4AA6-83BD-AE4EC012D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23DF942-E0FC-4481-99E4-5EDE1F760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2CF5AE0-0F5B-4036-AC86-6BBBF2052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 sz="2800"/>
              <a:t>How many of the users used all the features like project added, likes and comments? And counts of each of the user for all the features?</a:t>
            </a:r>
            <a:br>
              <a:rPr lang="en-US" sz="2800"/>
            </a:br>
            <a:endParaRPr lang="en-US" sz="2800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3CCA69EF-E8B5-4598-BEAD-258F15765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5862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685D65ED-8248-4E7D-AF41-C2685CAE7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0894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5" name="Content Placeholder 2">
            <a:extLst>
              <a:ext uri="{FF2B5EF4-FFF2-40B4-BE49-F238E27FC236}">
                <a16:creationId xmlns:a16="http://schemas.microsoft.com/office/drawing/2014/main" id="{622DB151-76B8-4F16-A6EA-0A1968F2AD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7576479"/>
              </p:ext>
            </p:extLst>
          </p:nvPr>
        </p:nvGraphicFramePr>
        <p:xfrm>
          <a:off x="4782386" y="447277"/>
          <a:ext cx="6571413" cy="5729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8005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58" name="Freeform: Shape 73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9" name="Freeform: Shape 74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0" name="Freeform: Shape 75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1" name="Freeform: Shape 76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" name="Freeform: Shape 77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63" name="Oval 79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64" name="Rectangle 81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65" name="Graphic 38">
            <a:extLst>
              <a:ext uri="{FF2B5EF4-FFF2-40B4-BE49-F238E27FC236}">
                <a16:creationId xmlns:a16="http://schemas.microsoft.com/office/drawing/2014/main" id="{5ECDEC52-15F3-49DD-BCBA-A0533E540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87475" y="341125"/>
            <a:ext cx="1910252" cy="709660"/>
            <a:chOff x="2267504" y="2540250"/>
            <a:chExt cx="1990951" cy="739640"/>
          </a:xfrm>
          <a:solidFill>
            <a:schemeClr val="tx1"/>
          </a:solidFill>
        </p:grpSpPr>
        <p:sp>
          <p:nvSpPr>
            <p:cNvPr id="466" name="Freeform: Shape 84">
              <a:extLst>
                <a:ext uri="{FF2B5EF4-FFF2-40B4-BE49-F238E27FC236}">
                  <a16:creationId xmlns:a16="http://schemas.microsoft.com/office/drawing/2014/main" id="{9EE397E3-43A2-4524-8550-ADE3AE3AB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85">
              <a:extLst>
                <a:ext uri="{FF2B5EF4-FFF2-40B4-BE49-F238E27FC236}">
                  <a16:creationId xmlns:a16="http://schemas.microsoft.com/office/drawing/2014/main" id="{45F6E3BF-04CB-4B08-A2F8-180577714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68" name="Graphic 38">
            <a:extLst>
              <a:ext uri="{FF2B5EF4-FFF2-40B4-BE49-F238E27FC236}">
                <a16:creationId xmlns:a16="http://schemas.microsoft.com/office/drawing/2014/main" id="{4D91CBDC-3A55-4B80-A109-4C758ADF1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87475" y="341125"/>
            <a:ext cx="1910252" cy="709660"/>
            <a:chOff x="2267504" y="2540250"/>
            <a:chExt cx="1990951" cy="739640"/>
          </a:xfrm>
          <a:solidFill>
            <a:schemeClr val="tx1">
              <a:alpha val="20000"/>
            </a:schemeClr>
          </a:solidFill>
        </p:grpSpPr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C055BDD-DCD4-4802-84CF-7D2D87FBE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D6F64A9-E879-4869-946F-1814184EE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69" name="Group 91">
            <a:extLst>
              <a:ext uri="{FF2B5EF4-FFF2-40B4-BE49-F238E27FC236}">
                <a16:creationId xmlns:a16="http://schemas.microsoft.com/office/drawing/2014/main" id="{4478CD8A-FF59-40AD-8101-D685A2FEF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8555" y="1289904"/>
            <a:ext cx="5145145" cy="4483168"/>
            <a:chOff x="1674895" y="1345036"/>
            <a:chExt cx="5428610" cy="4210939"/>
          </a:xfrm>
        </p:grpSpPr>
        <p:sp>
          <p:nvSpPr>
            <p:cNvPr id="470" name="Rectangle 92">
              <a:extLst>
                <a:ext uri="{FF2B5EF4-FFF2-40B4-BE49-F238E27FC236}">
                  <a16:creationId xmlns:a16="http://schemas.microsoft.com/office/drawing/2014/main" id="{F5134B80-595D-48FB-B98E-C3A6E0944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Rectangle 93">
              <a:extLst>
                <a:ext uri="{FF2B5EF4-FFF2-40B4-BE49-F238E27FC236}">
                  <a16:creationId xmlns:a16="http://schemas.microsoft.com/office/drawing/2014/main" id="{A59362DC-121F-433C-B156-4C6BA71802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B410157D-B333-4FC1-952E-FB1E4A1F8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699" y="1187311"/>
            <a:ext cx="5089552" cy="448337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BAAFB-F830-44A4-8389-F1BEF1824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12" y="1827504"/>
            <a:ext cx="3624471" cy="25778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500" b="1" cap="all" spc="1500" dirty="0">
                <a:ea typeface="Source Sans Pro SemiBold" panose="020B0603030403020204" pitchFamily="34" charset="0"/>
              </a:rPr>
              <a:t>Which day the site is mostly visited?</a:t>
            </a:r>
            <a:br>
              <a:rPr lang="en-US" sz="1500" b="1" cap="all" spc="1500" dirty="0">
                <a:ea typeface="Source Sans Pro SemiBold" panose="020B0603030403020204" pitchFamily="34" charset="0"/>
              </a:rPr>
            </a:br>
            <a:br>
              <a:rPr lang="en-US" sz="1500" b="1" cap="all" spc="1500" dirty="0">
                <a:ea typeface="Source Sans Pro SemiBold" panose="020B0603030403020204" pitchFamily="34" charset="0"/>
              </a:rPr>
            </a:br>
            <a:r>
              <a:rPr lang="en-US" sz="1500" b="1" cap="all" spc="1500" dirty="0">
                <a:ea typeface="Source Sans Pro SemiBold" panose="020B0603030403020204" pitchFamily="34" charset="0"/>
              </a:rPr>
              <a:t>Saturday is mostly visited by users</a:t>
            </a:r>
            <a:br>
              <a:rPr lang="en-US" sz="1500" b="1" cap="all" spc="1500" dirty="0">
                <a:ea typeface="Source Sans Pro SemiBold" panose="020B0603030403020204" pitchFamily="34" charset="0"/>
              </a:rPr>
            </a:br>
            <a:endParaRPr lang="en-US" sz="1500" b="1" cap="all" spc="1500" dirty="0">
              <a:ea typeface="Source Sans Pro SemiBold" panose="020B0603030403020204" pitchFamily="34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DFE66D7D-ABDD-4F6B-A637-3A3A2ACE1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307" y="4580404"/>
            <a:ext cx="406409" cy="40640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2D1AF5D9-E67F-4DB6-8615-293D22495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307" y="4580404"/>
            <a:ext cx="406409" cy="406409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F7F83A-6961-4730-8F70-8E1EBBE4E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222" y="652893"/>
            <a:ext cx="5690820" cy="580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173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9" name="Oval 138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3" name="Graphic 38">
            <a:extLst>
              <a:ext uri="{FF2B5EF4-FFF2-40B4-BE49-F238E27FC236}">
                <a16:creationId xmlns:a16="http://schemas.microsoft.com/office/drawing/2014/main" id="{5ECDEC52-15F3-49DD-BCBA-A0533E540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87475" y="341125"/>
            <a:ext cx="1910252" cy="709660"/>
            <a:chOff x="2267504" y="2540250"/>
            <a:chExt cx="1990951" cy="739640"/>
          </a:xfrm>
          <a:solidFill>
            <a:schemeClr val="tx1"/>
          </a:solidFill>
        </p:grpSpPr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9EE397E3-43A2-4524-8550-ADE3AE3AB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5F6E3BF-04CB-4B08-A2F8-180577714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7" name="Graphic 38">
            <a:extLst>
              <a:ext uri="{FF2B5EF4-FFF2-40B4-BE49-F238E27FC236}">
                <a16:creationId xmlns:a16="http://schemas.microsoft.com/office/drawing/2014/main" id="{4D91CBDC-3A55-4B80-A109-4C758ADF1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87475" y="341125"/>
            <a:ext cx="1910252" cy="709660"/>
            <a:chOff x="2267504" y="2540250"/>
            <a:chExt cx="1990951" cy="739640"/>
          </a:xfrm>
          <a:solidFill>
            <a:schemeClr val="tx1">
              <a:alpha val="20000"/>
            </a:schemeClr>
          </a:solidFill>
        </p:grpSpPr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3C055BDD-DCD4-4802-84CF-7D2D87FBE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0D6F64A9-E879-4869-946F-1814184EE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4478CD8A-FF59-40AD-8101-D685A2FEF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8555" y="1289904"/>
            <a:ext cx="5145145" cy="4483168"/>
            <a:chOff x="1674895" y="1345036"/>
            <a:chExt cx="5428610" cy="4210939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F5134B80-595D-48FB-B98E-C3A6E0944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A59362DC-121F-433C-B156-4C6BA71802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155" name="Rectangle 154">
            <a:extLst>
              <a:ext uri="{FF2B5EF4-FFF2-40B4-BE49-F238E27FC236}">
                <a16:creationId xmlns:a16="http://schemas.microsoft.com/office/drawing/2014/main" id="{B410157D-B333-4FC1-952E-FB1E4A1F8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699" y="1187311"/>
            <a:ext cx="5089552" cy="448337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B8171-00D8-42F6-9A7E-62377A914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12" y="1827504"/>
            <a:ext cx="3624471" cy="25778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b="1" cap="all" spc="1500">
                <a:ea typeface="Source Sans Pro SemiBold" panose="020B0603030403020204" pitchFamily="34" charset="0"/>
              </a:rPr>
              <a:t>Which day is mostly visited for adding project?</a:t>
            </a:r>
            <a:br>
              <a:rPr lang="en-US" sz="2400" b="1" cap="all" spc="1500">
                <a:ea typeface="Source Sans Pro SemiBold" panose="020B0603030403020204" pitchFamily="34" charset="0"/>
              </a:rPr>
            </a:br>
            <a:endParaRPr lang="en-US" sz="2400" b="1" cap="all" spc="1500">
              <a:ea typeface="Source Sans Pro SemiBold" panose="020B0603030403020204" pitchFamily="34" charset="0"/>
            </a:endParaRP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DFE66D7D-ABDD-4F6B-A637-3A3A2ACE1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307" y="4580404"/>
            <a:ext cx="406409" cy="40640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2D1AF5D9-E67F-4DB6-8615-293D22495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307" y="4580404"/>
            <a:ext cx="406409" cy="406409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3704FD-5622-4599-BCC8-50C51B64F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222" y="972835"/>
            <a:ext cx="5690820" cy="548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309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5" name="Oval 64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9" name="Graphic 38">
            <a:extLst>
              <a:ext uri="{FF2B5EF4-FFF2-40B4-BE49-F238E27FC236}">
                <a16:creationId xmlns:a16="http://schemas.microsoft.com/office/drawing/2014/main" id="{5ECDEC52-15F3-49DD-BCBA-A0533E540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87475" y="341125"/>
            <a:ext cx="1910252" cy="709660"/>
            <a:chOff x="2267504" y="2540250"/>
            <a:chExt cx="1990951" cy="739640"/>
          </a:xfrm>
          <a:solidFill>
            <a:schemeClr val="tx1"/>
          </a:solidFill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9EE397E3-43A2-4524-8550-ADE3AE3AB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45F6E3BF-04CB-4B08-A2F8-180577714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3" name="Graphic 38">
            <a:extLst>
              <a:ext uri="{FF2B5EF4-FFF2-40B4-BE49-F238E27FC236}">
                <a16:creationId xmlns:a16="http://schemas.microsoft.com/office/drawing/2014/main" id="{4D91CBDC-3A55-4B80-A109-4C758ADF1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87475" y="341125"/>
            <a:ext cx="1910252" cy="709660"/>
            <a:chOff x="2267504" y="2540250"/>
            <a:chExt cx="1990951" cy="739640"/>
          </a:xfrm>
          <a:solidFill>
            <a:schemeClr val="tx1">
              <a:alpha val="20000"/>
            </a:schemeClr>
          </a:solidFill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3C055BDD-DCD4-4802-84CF-7D2D87FBE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0D6F64A9-E879-4869-946F-1814184EE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478CD8A-FF59-40AD-8101-D685A2FEF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8555" y="1289904"/>
            <a:ext cx="5145145" cy="4483168"/>
            <a:chOff x="1674895" y="1345036"/>
            <a:chExt cx="5428610" cy="4210939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5134B80-595D-48FB-B98E-C3A6E0944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59362DC-121F-433C-B156-4C6BA71802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B410157D-B333-4FC1-952E-FB1E4A1F8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699" y="1187311"/>
            <a:ext cx="5089552" cy="448337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E7CAFA-9CF2-4E1C-A057-C39B14993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12" y="1827504"/>
            <a:ext cx="3624471" cy="25778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b="1" cap="all" spc="1500">
                <a:ea typeface="Source Sans Pro SemiBold" panose="020B0603030403020204" pitchFamily="34" charset="0"/>
              </a:rPr>
              <a:t>Which day is mostly visited for giving comments?</a:t>
            </a:r>
            <a:br>
              <a:rPr lang="en-US" sz="2400" b="1" cap="all" spc="1500">
                <a:ea typeface="Source Sans Pro SemiBold" panose="020B0603030403020204" pitchFamily="34" charset="0"/>
              </a:rPr>
            </a:br>
            <a:endParaRPr lang="en-US" sz="2400" b="1" cap="all" spc="1500">
              <a:ea typeface="Source Sans Pro SemiBold" panose="020B0603030403020204" pitchFamily="34" charset="0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FE66D7D-ABDD-4F6B-A637-3A3A2ACE1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307" y="4580404"/>
            <a:ext cx="406409" cy="40640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D1AF5D9-E67F-4DB6-8615-293D22495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307" y="4580404"/>
            <a:ext cx="406409" cy="406409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5BE489-CC69-43E2-8EF3-3D8A967B2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222" y="972835"/>
            <a:ext cx="5690820" cy="501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386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5" name="Oval 64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9" name="Graphic 38">
            <a:extLst>
              <a:ext uri="{FF2B5EF4-FFF2-40B4-BE49-F238E27FC236}">
                <a16:creationId xmlns:a16="http://schemas.microsoft.com/office/drawing/2014/main" id="{5ECDEC52-15F3-49DD-BCBA-A0533E540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87475" y="341125"/>
            <a:ext cx="1910252" cy="709660"/>
            <a:chOff x="2267504" y="2540250"/>
            <a:chExt cx="1990951" cy="739640"/>
          </a:xfrm>
          <a:solidFill>
            <a:schemeClr val="tx1"/>
          </a:solidFill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9EE397E3-43A2-4524-8550-ADE3AE3AB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45F6E3BF-04CB-4B08-A2F8-180577714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3" name="Graphic 38">
            <a:extLst>
              <a:ext uri="{FF2B5EF4-FFF2-40B4-BE49-F238E27FC236}">
                <a16:creationId xmlns:a16="http://schemas.microsoft.com/office/drawing/2014/main" id="{4D91CBDC-3A55-4B80-A109-4C758ADF1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87475" y="341125"/>
            <a:ext cx="1910252" cy="709660"/>
            <a:chOff x="2267504" y="2540250"/>
            <a:chExt cx="1990951" cy="739640"/>
          </a:xfrm>
          <a:solidFill>
            <a:schemeClr val="tx1">
              <a:alpha val="20000"/>
            </a:schemeClr>
          </a:solidFill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3C055BDD-DCD4-4802-84CF-7D2D87FBE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0D6F64A9-E879-4869-946F-1814184EE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478CD8A-FF59-40AD-8101-D685A2FEF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8555" y="1289904"/>
            <a:ext cx="5145145" cy="4483168"/>
            <a:chOff x="1674895" y="1345036"/>
            <a:chExt cx="5428610" cy="4210939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5134B80-595D-48FB-B98E-C3A6E0944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59362DC-121F-433C-B156-4C6BA71802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B410157D-B333-4FC1-952E-FB1E4A1F8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699" y="1187311"/>
            <a:ext cx="5089552" cy="448337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0E4920-DC1E-403B-8AED-674F13B74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12" y="1827504"/>
            <a:ext cx="3624471" cy="25778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b="1" cap="all" spc="1500">
                <a:ea typeface="Source Sans Pro SemiBold" panose="020B0603030403020204" pitchFamily="34" charset="0"/>
              </a:rPr>
              <a:t>Which day is mostly visited for liking?</a:t>
            </a:r>
            <a:br>
              <a:rPr lang="en-US" sz="2400" b="1" cap="all" spc="1500">
                <a:ea typeface="Source Sans Pro SemiBold" panose="020B0603030403020204" pitchFamily="34" charset="0"/>
              </a:rPr>
            </a:br>
            <a:endParaRPr lang="en-US" sz="2400" b="1" cap="all" spc="1500">
              <a:ea typeface="Source Sans Pro SemiBold" panose="020B0603030403020204" pitchFamily="34" charset="0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FE66D7D-ABDD-4F6B-A637-3A3A2ACE1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307" y="4580404"/>
            <a:ext cx="406409" cy="40640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D1AF5D9-E67F-4DB6-8615-293D22495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307" y="4580404"/>
            <a:ext cx="406409" cy="406409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C0B92E-87CE-452B-BC86-C9EB0B9AD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456" y="1187310"/>
            <a:ext cx="5722585" cy="514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63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5" name="Oval 64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9" name="Graphic 38">
            <a:extLst>
              <a:ext uri="{FF2B5EF4-FFF2-40B4-BE49-F238E27FC236}">
                <a16:creationId xmlns:a16="http://schemas.microsoft.com/office/drawing/2014/main" id="{5ECDEC52-15F3-49DD-BCBA-A0533E540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87475" y="341125"/>
            <a:ext cx="1910252" cy="709660"/>
            <a:chOff x="2267504" y="2540250"/>
            <a:chExt cx="1990951" cy="739640"/>
          </a:xfrm>
          <a:solidFill>
            <a:schemeClr val="tx1"/>
          </a:solidFill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9EE397E3-43A2-4524-8550-ADE3AE3AB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45F6E3BF-04CB-4B08-A2F8-180577714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3" name="Graphic 38">
            <a:extLst>
              <a:ext uri="{FF2B5EF4-FFF2-40B4-BE49-F238E27FC236}">
                <a16:creationId xmlns:a16="http://schemas.microsoft.com/office/drawing/2014/main" id="{4D91CBDC-3A55-4B80-A109-4C758ADF1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87475" y="341125"/>
            <a:ext cx="1910252" cy="709660"/>
            <a:chOff x="2267504" y="2540250"/>
            <a:chExt cx="1990951" cy="739640"/>
          </a:xfrm>
          <a:solidFill>
            <a:schemeClr val="tx1">
              <a:alpha val="20000"/>
            </a:schemeClr>
          </a:solidFill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3C055BDD-DCD4-4802-84CF-7D2D87FBE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0D6F64A9-E879-4869-946F-1814184EE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478CD8A-FF59-40AD-8101-D685A2FEF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8555" y="1289904"/>
            <a:ext cx="5145145" cy="4483168"/>
            <a:chOff x="1674895" y="1345036"/>
            <a:chExt cx="5428610" cy="4210939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5134B80-595D-48FB-B98E-C3A6E0944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59362DC-121F-433C-B156-4C6BA71802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B410157D-B333-4FC1-952E-FB1E4A1F8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699" y="1187311"/>
            <a:ext cx="5089552" cy="448337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25C4F1-6F17-4214-B6E9-BF2FA4FBD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12" y="1827504"/>
            <a:ext cx="3624471" cy="25778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b="1" cap="all" spc="1500" dirty="0">
                <a:ea typeface="Source Sans Pro SemiBold" panose="020B0603030403020204" pitchFamily="34" charset="0"/>
              </a:rPr>
              <a:t>Which day bugs are most reported?</a:t>
            </a:r>
            <a:br>
              <a:rPr lang="en-US" sz="2400" b="1" cap="all" spc="1500" dirty="0">
                <a:ea typeface="Source Sans Pro SemiBold" panose="020B0603030403020204" pitchFamily="34" charset="0"/>
              </a:rPr>
            </a:br>
            <a:endParaRPr lang="en-US" sz="2400" b="1" cap="all" spc="1500" dirty="0">
              <a:ea typeface="Source Sans Pro SemiBold" panose="020B0603030403020204" pitchFamily="34" charset="0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FE66D7D-ABDD-4F6B-A637-3A3A2ACE1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307" y="4580404"/>
            <a:ext cx="406409" cy="40640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D1AF5D9-E67F-4DB6-8615-293D22495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307" y="4580404"/>
            <a:ext cx="406409" cy="406409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6EDCBF-C970-485B-896C-F0E4DBFE6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643" y="972835"/>
            <a:ext cx="5824399" cy="548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24508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AnalogousFromLightSeedLeftStep">
      <a:dk1>
        <a:srgbClr val="000000"/>
      </a:dk1>
      <a:lt1>
        <a:srgbClr val="FFFFFF"/>
      </a:lt1>
      <a:dk2>
        <a:srgbClr val="413D24"/>
      </a:dk2>
      <a:lt2>
        <a:srgbClr val="F0ECED"/>
      </a:lt2>
      <a:accent1>
        <a:srgbClr val="81AA99"/>
      </a:accent1>
      <a:accent2>
        <a:srgbClr val="76AC7F"/>
      </a:accent2>
      <a:accent3>
        <a:srgbClr val="8AAA81"/>
      </a:accent3>
      <a:accent4>
        <a:srgbClr val="96A873"/>
      </a:accent4>
      <a:accent5>
        <a:srgbClr val="A5A27D"/>
      </a:accent5>
      <a:accent6>
        <a:srgbClr val="BA9D7F"/>
      </a:accent6>
      <a:hlink>
        <a:srgbClr val="B4758F"/>
      </a:hlink>
      <a:folHlink>
        <a:srgbClr val="878787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517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Source Sans Pro</vt:lpstr>
      <vt:lpstr>FunkyShapesDarkVTI</vt:lpstr>
      <vt:lpstr>User Engagement Analysis</vt:lpstr>
      <vt:lpstr>Data Description</vt:lpstr>
      <vt:lpstr>Research Questions:</vt:lpstr>
      <vt:lpstr>How many of the users used all the features like project added, likes and comments? And counts of each of the user for all the features? </vt:lpstr>
      <vt:lpstr>Which day the site is mostly visited?  Saturday is mostly visited by users </vt:lpstr>
      <vt:lpstr>Which day is mostly visited for adding project? </vt:lpstr>
      <vt:lpstr>Which day is mostly visited for giving comments? </vt:lpstr>
      <vt:lpstr>Which day is mostly visited for liking? </vt:lpstr>
      <vt:lpstr>Which day bugs are most reported? </vt:lpstr>
      <vt:lpstr>How is session duration dependent on features? 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Engagement Analysis</dc:title>
  <dc:creator>prathu kushwah</dc:creator>
  <cp:lastModifiedBy>prathu kushwah</cp:lastModifiedBy>
  <cp:revision>1</cp:revision>
  <dcterms:created xsi:type="dcterms:W3CDTF">2020-09-16T15:11:16Z</dcterms:created>
  <dcterms:modified xsi:type="dcterms:W3CDTF">2020-09-16T15:19:23Z</dcterms:modified>
</cp:coreProperties>
</file>