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58.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2"/>
  </p:sldMasterIdLst>
  <p:notesMasterIdLst>
    <p:notesMasterId r:id="rId38"/>
  </p:notesMasterIdLst>
  <p:sldIdLst>
    <p:sldId id="256" r:id="rId3"/>
    <p:sldId id="257" r:id="rId4"/>
    <p:sldId id="305" r:id="rId5"/>
    <p:sldId id="306" r:id="rId6"/>
    <p:sldId id="259" r:id="rId7"/>
    <p:sldId id="297" r:id="rId8"/>
    <p:sldId id="273" r:id="rId9"/>
    <p:sldId id="303" r:id="rId10"/>
    <p:sldId id="264" r:id="rId11"/>
    <p:sldId id="298" r:id="rId12"/>
    <p:sldId id="299" r:id="rId13"/>
    <p:sldId id="267" r:id="rId14"/>
    <p:sldId id="265" r:id="rId15"/>
    <p:sldId id="269" r:id="rId16"/>
    <p:sldId id="258" r:id="rId17"/>
    <p:sldId id="261" r:id="rId18"/>
    <p:sldId id="274" r:id="rId19"/>
    <p:sldId id="286" r:id="rId20"/>
    <p:sldId id="287" r:id="rId21"/>
    <p:sldId id="288" r:id="rId22"/>
    <p:sldId id="290" r:id="rId23"/>
    <p:sldId id="263" r:id="rId24"/>
    <p:sldId id="292" r:id="rId25"/>
    <p:sldId id="302" r:id="rId26"/>
    <p:sldId id="279" r:id="rId27"/>
    <p:sldId id="285" r:id="rId28"/>
    <p:sldId id="280" r:id="rId29"/>
    <p:sldId id="281" r:id="rId30"/>
    <p:sldId id="282" r:id="rId31"/>
    <p:sldId id="283" r:id="rId32"/>
    <p:sldId id="284" r:id="rId33"/>
    <p:sldId id="304" r:id="rId34"/>
    <p:sldId id="289" r:id="rId35"/>
    <p:sldId id="271"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accent5">
        <a:lumMod val="75000"/>
      </a:schemeClr>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568DC1"/>
    <a:srgbClr val="F050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8" autoAdjust="0"/>
    <p:restoredTop sz="86405" autoAdjust="0"/>
  </p:normalViewPr>
  <p:slideViewPr>
    <p:cSldViewPr snapToGrid="0">
      <p:cViewPr>
        <p:scale>
          <a:sx n="70" d="100"/>
          <a:sy n="70" d="100"/>
        </p:scale>
        <p:origin x="1309" y="39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8:23.545"/>
    </inkml:context>
    <inkml:brush xml:id="br0">
      <inkml:brushProperty name="width" value="0.05" units="cm"/>
      <inkml:brushProperty name="height" value="0.05" units="cm"/>
      <inkml:brushProperty name="color" value="#CC0066"/>
    </inkml:brush>
  </inkml:definitions>
  <inkml:trace contextRef="#ctx0" brushRef="#br0">111 240 3936,'4'-11'251,"0"3"508,-1 0-1,0 0 1,0-1-1,-1 1 1,0-1-1,2-15 1,-4 35 242,1-6-920,-1-1 0,0 1 1,0-1-1,0 0 0,-1 7 0,-25 139 692,19-100-587,-13 97 463,20-145-631,-4 29 222,2-21-4,2-19 95,3-32-43,11-54-1,-6 50-216,15-64 65,-10 70-95,-3 4-5,10-30 112,-61 154-33,27-51-87,-30 120 64,20-52 0,3-20 53,22-84-34,2-6-51,4-5-18,-1-11 8,0 1 0,4-34 0,-7 36-29,4-25 18,16-71 51,-13 67-51,15-43 69,-25 86-39,-3 7-27,-4 8-13,-4 16 27,2 0 0,-7 34 0,6-10-8,-20 98 64,16-96-81,-7 32 35,45-155 5,17-89-22,-39 152-44,6-26 11,18-46 0,-19 60-12,0-4 5,2 1 0,22-40 0,-31 60-7,3-3 2,-6 18 1,-3 5 0,-2 6-2,-2 6 2,-1 6-3,-1 3-2,2 1 0,0 2 0,2 1 0,0-4 0,1-6 0,-4 18 1,10-45 1,-5 13 4,16-79 31,-2 24-26,23-70 39,-14 60-30,-5 18-9,33-92 60,-42 111-67,-3 6-2,0 3 1,-7 14 4,-9 28 19,-14 61 0,18-50-6,5-21-9,-18 101 82,17-72 97,27-180-4,11-4 26,-17 79-138,-11 38-61,5-15 51,0 0-1,12-22 0,-34 81 4,6-13-63,0 5 1,-1 2-4,0 3-1,0 2 2,2 0 3,1-1-2,2-7 1,4-17 5,-1 0 0,-1 0 0,-4 13 0,5-23 12,1-3-7,1-8 2,1-8-9,3-15 30,1 0 0,15-47 0,-20 77-37,3-12 9,2-1-1,0 1 1,0-1 0,8-12 0,-10 20-6,9-18 9,1 0-8,-10 17-3,11-16 6,-11 19-1,-1 4-1,-3 10 2,-4 15 4,-3 7-6,7-30-4,-15 41 4,5-13 0,2 0-2,-9 21 3,4-9-6,3-7 0,5-10 0,9-40 0,5-22 0,2-4 0,0-2 2,-6 26 2,9-57 49,-25 154 34,9-57-84,-23 107 26,20-102-16,5-26-11,1-16-3,1-3 1,2-9 0,2-7 0,1-6 0,2-5 0,3-3 0,1-1 0,-1 3 0,0 6 0,-4 11 0,-4 20 0,3-19 0,-5 24 0,-1 2 0,1 1 0,-1-1 0,0 1 0,0-1 0,0 0 0,0 1 0,0-1 0,0 1 0,0-1 0,0 0 0,0 1 0,0-1 0,0 0 0,0 1 0,0-1 0,0 0 0,0 0 0,-7 11 0,-1 6 0,-2 9 0,-1 7 0,0 5 0,-1 6 0,-2 7 0,-2 3 0,0-1 0,2-9 0,3-13 0,9-22 0,-8 16 0,9-21 0,-1-4 0,1-5 0,3-8 0,5-23 0,-3 29 0,4-26-6,11-59-10,-8 52 0,26-104-116,-30 109 37,-19 53-118,4 2 157,1 1 1,1 1 0,-5 33-1,6-30 46,-21 104-93,17-88 86,7-32 13,-2 7-3,-7 20-1,12-37 7,-1 1-1,1-1 0,-1 1 1,0-1-1,0 1 0,1-1 1,-1 1-1,0-3 1,0-1-1,30-172-29,-22 124 25,24-104-10,-31 152 19,6-27-18,-6 28-2,-7 23-2,-34 152-61,35-146 75,-20 87-22,15-77 25,10-35 2,-3 10 0,2-7 0,3-7 0,6-22 0,-6 19 0,4-20 0,0-5 0,1-5 0,0-4 0,2-2 0,0 1 0,-1 5 0,13-53-16,-45 185-101,17-56 98,-19 59-5,16-64 24,5-16 3,0 3 8,-10 23-1,26-81 30,6-38-1,-12 50-32,6-27 5,20-108 36,-26 136-32,-3 14 7,-3 21 20,-1 4-31,-28 155 35,24-138-46,0-2-1,0-3 0,-3 10 0,7-28 0,2-7 0,1-7 0,7-19 0,-7 21 0,6-36 0,0 8 0,1-7 0,0-3 0,1 1 0,0 2 0,0 6 2,4-9 6,-12 37-8,2-5 12,-3 8-2,-1 6 0,-31 138 62,21-97-56,6-19-8,5-27-8,-1 5 4,8-31-2,4-20-2,-5 19 0,-1-4 0,1-3 0,1 2 2,1 3 3,-2 5-2,2-2 5,-6 39 14,-4 2-15,-3 6-4,-1 4 2,-2 4-2,0 0 2,0-4-2,-5 16 3,9-32-6,3-7 0,2-6 0,7-31 0,-3 11 0,2-5 2,1-2 3,-1 1-2,1 1 2,0 1-2,-6 19 0,0 4-3,-1-1 1,1 1 0,0 0 0,6-8-1,-2 0 0,-4 10 0,-1 0 0,-5 20 0,-7 23 0,10-32 0,-9 26 0,-5 10-14,8-26 4,5-14 6,2-6 2,16-60-8,-7 21 10,0 6 0,-7 24 0,-9 37 2,-1 11 6,7-30-5,-7 20 0,-3 0-3,7-17 0,2-5 0,3-9 0,12-39 0,-5 1 0,-2 19 0,0 1 0,6-9 0,-4 13 2,-12 30 5,3-8-4,-9 21 1,-4 15-4,-1 0 0,2-10 0,5-10 0,11-32 0,3-15 0,3-8 2,-7 28-1,10-24 6,2 1 1,-11 24-4,-2 3-1,0 1 0,1-1 0,-1 1 0,1 0 0,-1-1 0,1 1 0,0 0 0,3-3-1,-3 6-2,-1 9 0,-1-7 0,-6 17 0,-4 10 0,-1 1 0,4-10 0,5-14 0,0-4 0,2-8 0,3-15 0,-3 15 0,7-19 2,2-1 6,-2 9 0,6-12 37,-11 25-56,0 0 1,0 1-1,0-1 1,0 0-1,0 1 0,1 0 1,-1 0-1,6-4 0,-6 4-9,15-5-301,-16 7 311,7-5-75,-8 7 44,-6 8 23,4-7 40,0 0-1,0-1 0,0 1 0,-1-1 0,1 0 0,-5 4 0,6-6-18,1 1 0,0-1 0,-1 0 1,1 0-1,0 1 0,-1-1 0,1 0 0,0 0 0,-1 0 0,1 0 0,0 0 0,-1 1 0,1-1 0,-1 0 1,1 0-1,0 0 0,-1 0 0,1 0 0,-1 0 0,1 0 0,0 0 0,-1-1 0,1 1 0,-1 0 0,1 0 1,0 0-1,-1 0 0,1 0 0,0-1 0,-1 1 0,1 0 0,0 0 0,-1-1 0,1 1 0,0 0 0,-1 0 1,1-1-1,0 1 0,0 0 0,-1-1 0,1 1 0,0 0 0,0-1 0,0 1 0,0 0 0,-1-1 0,1 1 1,0-1-1,0 1 0,0-1 0,0 0 3,0 1-1,0-1 1,0 0 0,0 0 0,0 1-1,0-1 1,0 0 0,0 0 0,0 1-1,0-1 1,0 0 0,1 1 0,-1-1-1,0 0 1,0 1 0,1-1 0,-1 0 0,1 0-1,6-13 30,-7 13-36,1 1 1,-1-1 0,0 0-1,1 1 1,-1-1-1,1 1 1,-1 0 0,1-1-1,-1 1 1,1-1-1,0 1 1,-1 0 0,1-1-1,0 1 1,-1 0-1,1 0 1,-1-1 0,1 1-1,0 0 1,0 0-1,-1 0 1,2 0 0,5-2-39,14-9-92,-5 12 84,-14-1 58,0 1-1,0-1 0,1 0 1,-1 1-1,0-1 0,0 1 0,0 0 1,0 0-1,3 1 0,-5-1-6,1-1 1,0 0-1,-1 1 0,1-1 1,0 0-1,-1 1 0,1-1 0,-1 1 1,1-1-1,-1 1 0,1 0 1,-1-1-1,1 1 0,-1-1 0,0 1 1,1 0-1,-1-1 0,0 1 0,1 0 1,-1-1-1,0 1 0,0 0 1,0 1-1,4 8 72,-3-9-55,0 0-1,-1 1 1,1-1 0,-1 0 0,1 1 0,-1-1-1,0 1 1,0-1 0,1 0 0,-1 1 0,0-1-1,0 1 1,0-1 0,0 1 0,-1-1 0,1 3-1,-10 23 96,-2 0-65,-6 42 271,-11 53 276,18-48-446,9-59-99,3-14 8,2-10-25,8-23 30,-6 21-46,-1 0 1,-1 0-1,0-1 0,3-21 0,-5 18-15,0 13-3,2-8 2,0 0-2,-1 0 32,1 1 1,4-10-1,2-7 37,-6 14-44,0 1 1,1 0 0,6-12-1,-8 18-27,1-1-1,-1 0 0,0 0 0,1-7 0,-2 11 1,-1 1 0,0-1 0,0 0 0,0 0-1,0 1 1,0-1 0,0 0 0,0 0-1,0 1 1,-1-1 0,1 0 0,-1 1 0,1-1-1,-1 0 1,0 1 0,0-1 0,-1-2-1,2 4 1,0 0 0,-1-1 0,1 1 0,0 0 0,0 0 0,0-1 0,0 1 0,-1 0 0,1 0 0,0 0 0,0 0 0,-1-1 0,1 1 0,0 0 0,0 0 0,-1 0 0,1 0 0,0 0 0,0 0 0,-1 0 0,1-1 0,0 1 0,0 0 0,-1 0 0,1 0 0,0 0 0,-1 0 0,1 0 0,0 1 0,0-1 0,-1 0 0,1 0 0,0 0 0,0 0 0,-1 0 0,1 0 0,-9 12 0,0 9 0,0 9 0,-2 9 0,0-4 0,6-18-10,3-11 3,0-1-1,0 0 0,1 1 1,0-1-1,-1 11 0,3-26-8,-1 0 0,4-11-1,1-13-14,-3 10 23,6-23 0,-5 30 8,-2 16 0,2-6 0,-6 12-11,1 0-1,-1 1 0,-1 6 1,-26 110-103,29-118 92,2-5 4,3-13-9,6-23 0,-6 14 22,11-62-16,-15 85 21,0-7-4,-1 8 4,1 0-1,-1-1 1,0 1 0,1 0 0,-1-1-1,1 1 1,-1 0 0,1 0 0,-1 0 0,1-1-1,-1 1 1,1 0 0,0 0 0,-1 2-1,-10 24 1,9-22 0,-7 26 0,-21 66-34,30-96 22,0-2 9,0-1 0,1 1 0,-1 0 0,0 0 0,1 0 0,-1 0 0,1 0 0,-1 0 0,1 0 0,0 0 0,0-1 0,7-13-11,4-54-18,-7 40 32,-9 44 0,2-12 0,-5 19 0,0 8 0,-4 8 0,-1 7 0,2-6 0,9-35 0,0-3-1,1 1 0,-1-1 1,1 0-1,-1 1 0,1-1 1,0 1-1,0-1 0,0 0 1,0 1-1,0-1 0,0 1 1,0 1-1,3-9-6,5-15 1,-2-1 0,0 1 0,3-26 0,-1-20 6,-1 25 0,-2 18 0,-6 20 0,0 7 0,-3 7 0,-3 11 0,6-19 0,-3 27 2,-3 15 6,-2 4-2,4-23-6,0 0 0,3-7-8,-2 35-1,12-62-4,-6 5 12,-1 2 0,0-1 0,0 0 0,0 0 0,0 0 0,0 0 0,0-5 0,6-28-1,-2 12 2,-1 1 0,-3 16 0,0-29 0,1 7 0,-1 26 0,-2-6 0,0 8 0,1 2 0,-1-1 0,1 1 0,-1-1-1,1 1 1,0-1 0,-1 1 0,1 0-1,0-1 1,-1 1 0,1 0 0,0-1-1,0 1 1,-1 0 0,1-1 0,0 1-1,0 1 1,-1 3-2,-22 89-32,-13 115 1,33-186 25,7-26 0,1-3 1,5-24-1,-1-9 8,-7 30 0,4-22-6,5-55-4,-9 66 5,9-52-36,-14 76 18,1 0 0,-1 0 1,0 1-1,-3 8 0,-5 20-36,-9 47 0,-4 35-33,15-68 56,3-9-53,-1 53 0,7-91 25,3-56-2423,-3 55-8833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13.012"/>
    </inkml:context>
    <inkml:brush xml:id="br0">
      <inkml:brushProperty name="width" value="0.05" units="cm"/>
      <inkml:brushProperty name="height" value="0.05" units="cm"/>
      <inkml:brushProperty name="color" value="#CC0066"/>
    </inkml:brush>
  </inkml:definitions>
  <inkml:trace contextRef="#ctx0" brushRef="#br0">216 55 4120,'0'0'232,"0"0"71,0 0 283,-1 3-34,-10 72 2035,8-53-2417,-25 109 1114,26-122-1261,-9 32 288,-11 47 266,22-88-565,-3 18 164,3-14-9,3-11 58,7-33-24,5-45-1,8-62 183,-5 21 69,-42 188 383,-38 190 410,44-183-357,35-150-443,-12 48-339,16-64 114,-13 58-152,-6 25-47,21-87 121,-21 94-133,-4 8 15,-4 9 1,-4 16-2,-12 51 0,13-39-11,1-9-5,0 6-4,1 1 2,-1-2-2,2-2 2,1-5-2,3-18-1,1-5 0,0-1-1,0 1 1,1-1-1,-1 1 1,1-1 0,0 6-1,20-77 64,1-45-6,-1 12-8,-15 86-49,-2 7 6,0-1 0,-1 1-1,1-11 1,-3 17-2,-5 13-3,-5 21-3,3-10 0,1 3 0,-1 6 0,-1 5 0,1 5 0,-1 1 2,3-8 0,-10 69 66,12-80-30,12-39 79,16-73-20,-16 53-83,19-70 22,-15 64-26,-9 31-8,36-90 46,-41 109-33,0 4-6,-6 26 7,1-13-11,-4 3-2,-1 4 2,0 3-2,-22 72 25,15-48 0,17-53 8,3-9-21,5-10-11,-6 11-1,72-202 129,-31 78-80,-25 85-30,-13 29-8,-1 5 1,-1 0 0,2 0 0,6-13 0,-10 26 25,-6 24 48,-14 42 0,13-48-74,-21 79 160,-23 52 84,49-149-226,0-2-14,0 0 0,1-1-1,0 2 1,0-1 0,0 0 0,0 5 0,6-14 74,4-10-45,11-38 24,15-59 0,-28 82-64,2-6 12,2 1 1,23-54 0,-48 146 42,7-34-55,-1 7-4,-22 87 18,17-71-12,4-9-2,-14 48 45,48-169 47,-17 50-81,18-66 20,-13 60-20,-4 15 2,1-1-1,15-27 0,-23 50-14,-1 1-1,0-1 0,1 0 0,-1 1 0,1 0 0,3-5 0,-8 19 13,0 1-7,-9 24 6,4-12-11,0 1-2,-20 69 18,18-59-10,10-34-7,-15 54 14,9-36 4,5-20-1,3-9 10,5-24-15,4-11-8,-5 18-3,2-3-4,1 1-1,0 5 0,7-16 0,-3 5 0,-5 15 0,-7 18 0,-8 19 0,-7 18 0,6-14 0,0 3 0,0 3 0,-1 3 0,0 1 0,0 0 0,0 1 0,1 0 0,0-2 0,0-3 0,-8 17 2,14-38-1,-6 12 6,6-16 6,1-3-4,2-10 3,3-13 6,11-31 36,32-82 0,-42 129-37,-4 12-9,-4 14-1,-2 2-2,-3 3-2,0 3 2,0 0-2,-1 2 2,0 0-2,-1 1 2,2-1-2,-7 20 5,4-14-2,8-23 2,2-11-5,2-3 0,3-14 1,4-10 4,-2-4-2,-5 24-6,7-27 0,4-6 0,-3 13 0,-7 21 0,-2 9 0,-2 7 0,2-11 0,-4 19 0,4-17 0,-7 22 0,-3 13 0,1 0 0,-3-2 2,9-29 0,-2 13 9,12-49 11,4-5-9,0-6-5,4-7 0,-8 23-3,0-1-4,0-2-1,0 1 0,6-16 0,-10 32 0,-11 41 0,-2 13 0,9-35 0,-9 29 0,2-13 0,0 4 0,-1-1 0,1 0 0,-7 19 0,4-13 0,8-23 0,2-5 0,2-9 0,8-32 0,-2 2 0,-2 14 0,1-6 0,-3 16 0,9-24 0,-4 10 0,-2 0 0,1-1 0,-1 0 0,7-14 0,-4 16 0,-5 18-2,-3 12-4,-4 16-8,-16 79-20,0-28 34,13-50 0,-1-4 2,-8 13 6,5-14 0,6-13-1,2-4 5,2-9 9,4-10-13,4-10-2,3-13-6,4-7 0,-1 1 0,-3 7 0,-7 23 0,-38 159-24,24-110 24,0 1 0,-1 2 0,1-2 0,2-7 0,-1 4 0,8-29 0,2-8 0,-1 2 0,4-22 3,-4 23-1,3-36 1,-1 11-3,-1 1 0,0 0 0,0 0 0,2-24 0,-2 12 0,0 14 0,-8 38 0,5-8 0,-8 25 0,4-5 0,-1 4 0,1 3 0,-1 2 0,1 0 0,0-1 0,-2 17 0,3-26-12,4-22 2,2-16 0,15-132-252,-1 24-90,-14 116 328,0-5-126,-3 24-14,-30 153-196,-1-26 66,54-244 78,-7 13 154,-8 56 28,4-12-92,-28 133 53,10-51 56,-16 58-7,13-59 16,-3 7 6,12-33 2,0-3 0,4-10 0,9-33 0,-3 12 0,0-5 0,0-2 0,1-1 0,0 1 0,-1 0 0,-1 2 0,0 5 0,3-13 0,-8 34 0,-2 4 0,1 0 0,-1 0 0,0 0 0,1 0 0,-1 0 0,0 0 0,0 0 0,0 0 0,0 0 0,0 0 0,0 0 0,0 0 0,0 0 0,0 0 0,-1-1 0,0 2 0,-4 14 0,-6 24 0,5-12 0,-1 5 0,-1 3 0,-2 2 0,0-1 0,1-1 0,1-4 0,0-4 0,5-19 0,-4 14 0,6-19 0,8-14 0,-4 8 0,11-28 0,-5 8 0,1-4 0,-2-2 0,0 1 0,14-61-8,-17 63-9,3-37 0,-9 60-6,-4 7 13,-3 9-3,4-3 10,1-2 1,1 0-1,0 0 1,0 1-1,-2 12 1,1-6 1,-3 15 1,-1 4 0,-21 75 22,19-72-2,7-30-12,-1 1 3,1 0 1,0 0-1,1 0 1,-2 15-1,7-28 22,1-4-23,0 0-1,0 0 0,5-20 0,6-19 0,-7 20-4,0 1-4,-1 0-1,0-2 0,10-28-8,-17 55 8,-4 31 0,-3-2 0,0 2 0,-2 3 0,-1 4 0,0 2 0,-2 0 2,1 1 3,0 0-2,6-22-3,-12 63 32,16-79-31,0 1-1,0-1 1,0 0 0,0 0-1,0 1 1,0-1 0,-1 0-1,1 0 1,0 0 0,0 1 0,0-1-1,0 0 1,0 0 0,0 1-1,0-1 1,1 0 0,-1 0 0,0 0-1,0 1 1,0-1 0,0 0-1,0 0 1,0 1 0,0-1 0,0 0-1,0 0 1,1 0 0,-1 1-1,0-1 1,0 0 0,6-4 14,5-13-3,-11 17-12,6-15 11,0 1 0,-1-1 0,4-21 0,-4 16-8,4-9 10,13-44 19,-21 70-29,1-1 0,-2 18 2,-3 5 7,0 0 0,-10 34 0,1-8 6,-7 16 13,19-59-29,6-11-3,-1-3-2,0-1 0,-1 1 0,4-17 0,8-25-23,-10 35 20,-3 9-22,0-1 0,1 1 0,5-11 0,-8 21-11,-1 5 29,-1 9-17,-36 132-75,31-122 100,0 3 2,4-19 0,-4 26 0,4-22 0,2-11 0,0 4 0,4-21 0,5-19 0,-1-7 0,-4 19 0,1-3 0,1 0 0,0 3 0,6-16 0,-10 32 0,-1 4 0,-1 1 0,1 0 0,0-1 0,-1 1 0,1 0 0,0 0 0,2-3 0,-2 5 0,0-1 0,-3 10 0,2-6 0,-6 19 0,-7 21 0,5-16 0,1 1 2,3-11 7,-21 91 86,53-225 89,-23 95-172,2-4-8,-5 19-2,12-23 2,-5 12-4,-9 18 0,3-3 0,-6 22 0,-7 23 0,3-16 0,1-2 0,-5 22 0,2-14 2,7-23 5,3-14 8,5-14 7,-1-5-6,16-52 12,-20 68-25,12-25 0,-4 14-3,-9 19 0,2-4 0,-5 22 0,-8 21 0,4-14 0,0 0 0,-7 23 2,2-4 19,24-90-26,0 4-2,20-53-76,-31 93 82,-1 0-1,1 0 0,1 0 0,-1 0 1,0 1-1,0-1 0,1 0 0,2-2 0,-5 15 2,-8 17 2,-14 52 40,9-32 31,10-34-19,3-12 3,1-3 29,23-90 55,-21 82-140,3-9 4,4-4-2,1-2 20,-13 30-9,0 0 1,1 1-1,-1-1 1,1 1-1,0-1 0,1 1 1,0 0-1,-1 9 1,1-7-4,0 0 0,-1-1 1,0 1-1,-3 9 1,-1-9 33,5-8-15,2-6-11,14-62 20,-9 43-37,-6 22-2,7-18-1,-4 14-7,0-1 0,0 1 0,6-9 0,2-5-10,9-29-112,-11 24 86,1 2 44,-7 14 28,-1-1-1,0 0 0,0 0 1,0 0-1,-1-17 0,-1 22-20,2-16 125,-1 18-129,11-39 3,-6-6-14,-4 36 4,-1 7-2,0-1 0,0 1 0,0 0 0,1-1 0,4-8 0,-5 12 25,0 0 0,1 0 0,-1 0 0,-1 0 0,1-1 0,0 1 0,0 0 0,-1 0 0,1-1 0,-1 1 0,0 0 0,0-4 0,0 6 6,0 9 253,0-5-2970,0-3-9301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19.564"/>
    </inkml:context>
    <inkml:brush xml:id="br0">
      <inkml:brushProperty name="width" value="0.05" units="cm"/>
      <inkml:brushProperty name="height" value="0.05" units="cm"/>
      <inkml:brushProperty name="color" value="#CC0066"/>
    </inkml:brush>
  </inkml:definitions>
  <inkml:trace contextRef="#ctx0" brushRef="#br0">239 17 352,'-4'17'0,"-15"64"0,16-61 0,1 7 85,2-22-45,-1 0 0,1 0 0,-1 0 0,-1 8 0,-13 13 1186,10-18-852,1-1 1,0 1 0,0-1-1,-3 13 1,-8 29 488,3-28-694,12-19-178,-4 11 78,4-11-9,3-10-11,5-17 74,38-95 467,-39 105-418,-2 0-1,0-1 0,5-29 0,-2 11 87,9-9 775,-14 30-792,5-10 450,-12 35 17,0-1 0,-4 19 0,1-1-49,-2 4 144,7-20-368,-2-1 0,1 0 0,-2 0 0,-10 21 1,11-25-148,0-1 1,1 0 0,0 1 0,0 0 0,1-1 0,0 1-1,-2 14 1,0-2 65,3-15-196,-1 0 0,1 0 1,0 8-1,0-6 70,1-6-114,1-6-55,3-16 4,1 0-1,1 0 0,1 0 1,13-26-1,-19 43-45,1 0 0,-1-1 1,0 1-1,0 0 0,0-1 0,0-6 0,-1 6-6,1-1-1,0 1 1,2-8 0,13-39 113,-8 28-92,-2 11 7,-4 9 49,-4 11 9,-8 23-9,1 0 0,-6 37 0,5-42-58,-14 48 197,15-41-80,8-24-64,-1-1 1,0 1-1,-5 10 0,3-7-9,0 0 0,1 1 0,1-1 1,-3 17-1,4-2 67,1-21-109,0 0 0,-1 0 0,1 0-1,-1 0 1,0 0 0,-3 9 0,3-11-22,0-1 0,0 1 0,1-1 0,-1 1 0,1 0 0,0-1 0,0 5 0,0-3-1,-1 0 1,1 0-1,-1-1 0,1 1 0,-3 6 1,0 6 28,-4 29 1,0-15-11,2-12-5,-1 17 1,3-17-2,-11 36 1,-1-10 1,4-9-7,-9 28 54,13-33-46,5-22-7,0 0 0,1 0 0,-1 10 0,1-9 56,0 0 0,-1 0-1,-2 12 1,-4 17 49,6 16 2,3-20-100,-2-29-13,2 1 0,-1-1 0,0 1 0,2 5 0,1 10 26,-1-16-33,0 0 0,1 0 1,-1 0-1,1-1 0,3 6 1,-1-4 20,-5-4-22,1-1 1,0 0-1,0 1 1,0-1-1,0 0 0,1 0 1,-1 0-1,0 0 1,0 0-1,1 0 1,-1 0-1,0 0 0,1-1 1,-1 1-1,1 0 1,1 0-1,0 0-3,10 4 40,20 6 0,-32-11-104,10 1 74,-11-1-132,1 0 0,-1 0 0,0 0 0,1 0 0,-1 0 0,0 0 0,1 0 1,-1 0-1,0 0 0,1 0 0,-1 0 0,0 0 0,1 0 0,-1 0 0,0-1 0,0 1 0,1 0 0,-1 0 0,0 0 0,0 0 0,1-1 0,-1 1 0,0 0 0,0 0 0,1-1 1,-1 1-1,0 0 0,0 0 0,1-1 0,-1 0-12992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27.119"/>
    </inkml:context>
    <inkml:brush xml:id="br0">
      <inkml:brushProperty name="width" value="0.05" units="cm"/>
      <inkml:brushProperty name="height" value="0.05" units="cm"/>
      <inkml:brushProperty name="color" value="#CC0066"/>
    </inkml:brush>
  </inkml:definitions>
  <inkml:trace contextRef="#ctx0" brushRef="#br0">413 8 352,'0'0'489,"0"0"30,0 0 97,-5-4 671,0 0 3942,2 25-3574,2-17-1352,1-1 0,-1 1 0,1 0 0,-1-1 1,1 1-1,0 0 0,1 4 0,-1-8-252,0 0 0,0 1 0,0-1 0,0 0 0,0 0 0,0 1 0,0-1 0,0 0 0,0 0 0,1 1 0,-1-1 0,0 0 0,0 0 0,0 1 0,0-1 0,0 0 0,0 0 0,1 0 0,-1 0 0,0 1 0,0-1 0,0 0 0,1 0 0,-1 0 0,0 0 0,0 0 0,1 1 0,-1-1 0,0 0 1,1 0-1,4-5 691,-4 4-645,0-1 0,0 0 0,0 1 0,0-1 0,-1 0 0,1 1 0,0-5 0,-1 5-49,1 0-2,-1-1 0,-1 0 0,1 1-1,0-1 1,0 0 0,0 1 0,-1-1 0,1 1 0,-1-1 0,0-1 0,1 2-39,0 1 1,0 0 0,-1 0-1,1-1 1,0 1 0,0 0-1,0 0 1,0-1-1,0 1 1,0 0 0,0 0-1,1-1 1,-1 1 0,0 0-1,0 0 1,0 0 0,0-1-1,0 1 1,0 0-1,0 0 1,0-1 0,1 1-1,-1 0 1,0 0 0,0 0-1,0 0 1,0-1-1,1 1 1,-1 0 0,0 0-1,0 0 1,0 0 0,1 0-1,-1-1 1,0 1-1,0 0 1,1 0 0,-1 0-1,0 0 1,0 0 0,0 0-1,1 0 1,-1 0 10,1 0 0,-1 0 0,0 0 0,0 0-1,1-1 1,-1 1 0,0 0 0,1 0 0,-1 0 0,0 0 0,1 0 0,-1 0 0,0 1 0,0-1 0,1 0-1,-1 0 1,0 0 0,1 0 0,-1 0 0,0 0 0,0 0 0,1 1 0,-1-1 0,0 0 0,0 0 0,1 0 0,-1 0-1,0 1 1,0-1 0,0 0 0,1 0 0,-1 1 0,0-1 0,0 0 0,0 0 0,0 1 0,0-1 0,1 1-1,0 4 79,0 0-9,0 0-1,0 1 0,-1-1 0,1 0 0,-1 0 1,0 0-1,-1 0 0,1 0 0,-1 1 0,-2 5 0,-1-4 383,5-17-293,-1-3-115,-1-3 13,1 11-44,-1 0 0,1 0 1,-1 0-1,-2-6 0,2 9 9,1 1-35,0 1 1,-1-1-1,1 1 0,0-1 0,0 0 1,0 1-1,-1-1 0,1 1 0,0-1 1,0 0-1,0 1 0,0-1 0,0 0 1,0 1-1,0-1 0,1 1 0,-1-1 1,0 0-1,0 0 0,-1 4-1,1-2-3,-1-1 1,1 1-1,0 0 1,0-1-1,-1 1 0,1 0 1,0 0-1,0-1 1,0 1-1,0 0 0,0 0 1,0-1-1,0 1 1,0 0-1,0 0 0,1 1 0,-1 6-2,1 1-1,-2 16 0,0-22 21,1 0 0,-1 0-1,1 0 1,-1 0 0,0 0-1,0 0 1,0 0 0,-4 5 0,0 2 46,-21 61 804,44-138-564,-14 58-284,-3 6 13,0 1-1,0-1 0,0 0 1,0 0-1,0 0 0,-1 0 1,1-6-1,-1 9-19,-16 44 74,14-34-69,-1-1-1,0 0 1,-6 13-1,8-19-8,0-1 0,0 0-1,0 1 1,0-1 0,1 1-1,-1-1 1,1 1-1,-1 3 1,0-3 31,0 0 0,0 0 0,0 0-1,0 0 1,0 0 0,-1 0 0,0 0 0,1 0 0,-1-1-1,-4 5 1,-7 12 207,-15 17 91,18-19-129,-18 21 0,19-26-142,-2 4 83,8-10-60,-1-1-1,-9 11 1,5-6 50,7-9-126,0 1 0,0-1 1,0 1-1,0-1 0,-1 0 0,1 1 0,0-1 0,-1 0 0,1 0 0,-1 0 0,1 0 0,-1 0 0,1 0 1,-4 1-1,3-1-9,-1 0 1,1 0 0,-1 0 0,1 1 0,0-1 0,-1 1-1,1-1 1,0 1 0,-3 3 0,2-2 13,-19 10 53,5-5 12,12-6-17,-18 4 133,20-6-157,0 1 1,0 0-1,0 0 1,1-1-1,-1 2 1,0-1-1,-2 2 1,-10 1 62,0-1-52,-23 6 55,36-8-105,10-3 2,8-2 1,-5 3-7,-2-1 0,-8 1 0,18-8 0,-16 8 5,0 0 0,-1 0 0,1-1 0,-1 1-1,1-1 1,-1 0 0,1 0 0,-1 0 0,0 0-1,2-3 1,3-2 12,36-26 185,-34 24-74,1 1 0,11-7 0,12-9 124,-23 15-170,-1-1-1,-1 1 1,1-2-1,-2 1 1,12-21 0,-15 24-52,0 1 1,0 0 0,6-7 0,2-2-9,-2 4 20,-7 8-28,1-1 1,-1 1-1,0-1 1,0 0 0,3-5-1,7-17-14,-6 9 35,-4 8-14,-2 5-15,3-3 5,0-1-1,-1 0 1,4-11-1,-5 11-10,1 1 0,-3 6 0,-1 3 0,-9 19 0,-7 13 24,17-33-21,-1-1 0,1 1 0,0-1 1,-1 1-1,1-1 0,-1 1 0,1-1 0,0 1 0,-1-1 0,1 1 1,0-1-1,0 1 0,-1-1 0,1 1 0,0 0 0,0-1 0,0 1 0,0-1 1,0 1-1,0 0 0,0-1 0,0 1 0,0-1 0,0 1 0,0 0 1,0-1-16,1 1 0,-1-1 0,0 0 0,0 0 0,0 0 0,0 0 0,1 0 1,-1 0-1,0 0 0,0 0 0,0 1 0,1-1 0,-1 0 0,0 0 0,0 0 1,0 0-1,1 0 0,-1 0 0,0 0 0,0 0 0,0 0 0,1 0 0,-1 0 0,0 0 1,0 0-1,0-1 0,1 1 0,-1 0 0,0 0 0,0 0 0,0 0 0,0 0 1,1 0-1,-1 0 0,0 0 0,0-1 0,0 1 0,0 0 0,0 0 0,1 0 1,-1 0-1,0-1 0,0 1 0,0 0 0,0 0 0,0 0 0,0 0 0,0-1 1,6-7-970,-2-2 264,-3 4 326,1 1 1,0 0-1,0 0 0,5-6 0,10-16-661,-17 12 960,0 3 36,0 11 78,0-1 0,1 1 0,-1 0 0,1-1 0,-1 1 0,1 0 0,-1-1 0,1 1-1,0 0 1,0-2 0,0 3-8,-1-1 0,1 1-1,-1-1 1,0 1-1,0-1 1,1 1 0,-1-1-1,0 1 1,0-1 0,1 0-1,-1 1 1,0-1-1,0 1 1,0-2 0,0 2 14,0 0 10,0 0 2,0 0-1,-10 7 198,8-5-225,1 0 0,0 0 0,0 1 0,0-1 0,0 0 0,0 1 0,0-1 0,1 0 1,-1 5-1,-1 0 1,1 1 1,-1-1 0,0 0 0,-5 9 0,1-2 65,3-9-39,1-1-1,0 1 0,-3 8 0,22-12-1820,-17-1 744,1 0-12942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36.844"/>
    </inkml:context>
    <inkml:brush xml:id="br0">
      <inkml:brushProperty name="width" value="0.05" units="cm"/>
      <inkml:brushProperty name="height" value="0.05" units="cm"/>
      <inkml:brushProperty name="color" value="#CC0066"/>
    </inkml:brush>
  </inkml:definitions>
  <inkml:trace contextRef="#ctx0" brushRef="#br0">99 23 352,'0'0'169,"0"0"151,-4 6 1463,1 2-1180,-1 0 0,1 0 0,1 0-1,0 1 1,0-1 0,-1 17 0,2-23-587,-7 111 1548,6-86-1079,1-16-157,1 0 0,0 0 0,2 16 0,3-44 291,5-100 429,-9 97-821,-1 1 1,-1-1-1,-7-37 0,8 56-221,0 1 0,0 0 0,-1 0 0,1 0 1,0 0-1,0 0 0,0-1 0,0 1 0,0 0 0,0 0 0,0 0 0,-1 0 0,1 0 1,0 0-1,0 0 0,0 0 0,0-1 0,0 1 0,0 0 0,-1 0 0,1 0 0,0 0 1,0 0-1,0 0 0,0 0 0,-1 0 0,1 0 0,0 0 0,0 0 0,0 0 0,0 0 1,-1 0-1,1 0 0,0 0 0,0 0 0,0 0 0,0 0 0,0 0 0,-1 1 1,1-1-1,0 0 0,0 0 0,0 0 0,0 0 0,0 0 0,0 0 0,-1 0 0,1 0 1,0 1-1,0-1 0,0 0 0,0 0 0,0 0 0,0 0 0,0 0 0,0 1 0,0-1 1,0 0-1,0 0 0,0 0 0,-6 9 112,2-1-2,1 1 1,0 0 0,1 0 0,0-1-1,-1 15 1,0 45 494,3-55-581,0 1 295,0 0 1,5 25-1,-4-32-98,2-10 124,1-7-182,6-112 504,-10 116-626,0-1 0,0 1 0,0 0 0,-1-1 0,0 1 0,-1 0 0,-3-11 0,4 16-42,1 0-1,0 1 1,0-1 0,0 1-1,-1-1 1,1 1 0,0-1-1,-1 1 1,1-1 0,0 1 0,-1-1-1,1 1 1,0 0 0,-1-1-1,1 1 1,-1 0 0,1-1-1,-1 1 1,1 0 0,-1-1 0,0 1-1,1 0 0,-1 0 1,1 0-1,-1 0 0,1 0 0,0 0 0,-1 1 1,1-1-1,-1 0 0,1 0 0,0 0 0,-1 1 1,1-1-1,0 0 0,-1 0 0,1 1 0,0-1 0,-1 0 1,1 0-1,0 1 0,0-1 0,-1 1 0,0 1 12,-1 1 1,1-1-1,0 1 0,-1-1 0,1 1 0,0 3 0,-2 6 52,2 1 0,0 0 0,0 0 0,1 0 0,1 0 0,0 0 0,0 0 0,2-1 0,-1 1 0,9 22 0,-11-35-64,0 0 0,0 0 0,0 0 0,0 0 0,0 0 0,0 0 0,0 0 0,0 0 0,0 0 0,0 0 0,0-1 0,1 1 0,-1 0 0,0 0 0,0 0 0,0 0 0,0 0 0,0 0 0,0 0 0,0 0 0,0 0 0,0 0 0,0 0 0,0 0 0,0 0 0,0 0 0,0 0 0,0 0 0,0 0 0,1-1 0,-1 1 0,0 0 0,0 0 0,0 0 0,0 0 0,0 0 0,0 0 0,0 0 0,0 0 0,0 0 0,0 0 0,0 0 0,0 0 0,1 0 0,-1 0 0,0 1 0,0-1 0,0 0 0,0 0 0,0 0 0,0 0 0,0 0 0,0 0 0,0 0 0,0 0 0,0 0 0,0 0 0,0 0 0,1 0 0,2-13 94,0-11-60,8-52 167,-6 49-141,-2 12-24,-1 1 1,0 0-1,-1-1 0,-2-25 0,1 40-39,0 0 0,0-1-1,0 1 1,0 0 0,0 0 0,0 0-1,0-1 1,0 1 0,0 0-1,0 0 1,0-1 0,0 1-1,0 0 1,0 0 0,0 0-1,0-1 1,0 1 0,0 0-1,0 0 1,0 0 0,0-1 0,-1 1-1,1 0 1,0 0 0,0 0-1,0 0 1,0-1 0,0 1-1,-1 0 1,1 0 0,0 0-1,0 0 1,0 0 0,0 0-1,-1 0 1,1-1 0,0 1 0,0 0-1,0 0 1,-1 0 0,1 0-1,0 0 1,0 0 0,-1 0-1,-7 9 17,-4 15-2,8-3-2,1 0 1,-1 32-1,3-39-4,2 96 149,0-119-148,2-19 9,7-30 1,-7 42-17,2-15 2,1-1-4,13-54-10,-19 85 8,0 1 0,0-1 1,0 0-1,0 0 0,0 1 0,0-1 0,0 0 0,0 1 0,0-1 1,0 0-1,0 1 0,0-1 0,0 0 0,-1 1 0,1-2 1,0 2-1,-1 0-1,1 0 1,0 0 0,0 0 0,0-1 0,-1 1 0,1 0 0,0 0 0,0 0 0,0 0 0,-1 0 0,1 0 0,0 0 0,0 0 0,-1 0 0,1 0 0,0 0 0,0 0 0,0 0 0,-1 0 0,1 0 0,0 0 0,0 0 0,-1 0 0,1 0 0,0 0 0,0 0-1,-1 0 1,0 1-2,0 0-1,-1-1 0,1 1 1,0 0-1,0 0 1,0 0-1,0 0 0,0 0 1,0 0-1,0 0 0,0 0 1,1 1-1,-2 1 0,-1 4-1,0 0-1,0 1 0,-2 14 1,-3 42-18,3-23 20,2-9 3,1-2 0,0 19 2,1-21 6,2-20 1,1-11 9,4-33 3,-2-6-13,-1-2 0,-3 15-2,-1 22-6,1 7 0,0 0 0,0 0 0,0 0 0,0-1 0,0 1 0,0 0 0,0 0 0,0 0 0,-1 0 0,1 0 0,0 0 0,0 0 0,0 0 0,0 0 0,0-1 0,-1 1 0,1 0 0,0 0 0,0 0 0,0 0 0,0 0 0,0 0 0,-1 0 0,1 0 0,0 0 0,0 0 0,0 0 0,0 0 0,-1 0 0,1 0 0,0 0 0,0 0 0,0 1 0,0-1 0,0 0 0,-1 0 0,1 0 0,0 0 0,0 0 0,0 0 0,0 0 0,0 0 0,0 0 0,0 1 0,-1-1 0,1 0 0,0 0 0,0 0 0,0 0 0,0 0 0,0 1 0,0-1 0,0 0 0,0 0 0,0 0 0,0 0 0,-1 1 0,-1 0 0,1 1 0,0-1 0,0 0 0,1 0 0,-1 1 0,0-1 0,0 0 0,0 1 0,1-1 0,-1 1 0,1-1 0,-1 3 0,0 2 0,-4 14 0,3-13 0,0 30 0,1-30 0,2 30 0,4 3 0,-5-33-1,0-6 1,0 1-1,0-1 1,0 0-1,0 1 1,1-1-1,-1 1 1,0-1-1,1 0 1,-1 0-1,1 1 1,-1-1-1,1 0 1,-1 0-1,1 1 1,1 0-1,1-8-12,0-1 10,-1 0-1,0-1 1,-1 1 0,0-1 0,0 1 0,-1-1 0,0-12-1,1 16 4,-1 3 0,0 1 0,0-1 0,0 0 0,0 0 0,0 0 0,-1 0 0,1 0 0,0 0 0,0 0 0,-1 0 0,1 1 0,0-1 0,-1 0 0,0-1 0,-4-6 11,5 8-11,-1 0 0,1 0 1,0-1-1,0 1 0,0 0 0,0 0 1,-1 0-1,1 0 0,0 0 0,0 0 1,0 0-1,0 0 0,-1 0 1,1 0-1,0 0 0,0 0 0,0 0 1,-1 0-1,1 0 0,0 0 0,0 0 1,0 0-1,0 0 0,-1 0 1,1 0-1,0 0 0,0 0 0,0 1 1,0-1-1,0 0 0,-1 0 0,1 0 1,0 0-1,0 0 0,0 0 1,0 0-1,0 1 0,0-1 0,-1 0 1,1 0-1,0 0 0,0 0 0,0 1 1,0-1-1,-2 6 6,0 0 0,1 0-1,-1 0 1,1 0 0,1 0 0,-1 0-1,1 0 1,0 0 0,0 0 0,1 0-1,0 0 1,3 12 0,-4-17 2,1 0 6,-2-4-6,0-1 0,1 0 0,0 0 0,0 0 0,0 0 0,1-5 0,0-2 8,-1 9-13,0 0 3,1-1 0,-1 1-1,0-1 1,0 1-1,0-1 1,-1 1 0,1-1-1,-1 1 1,1-1-1,-1 1 1,0 0 0,0-1-1,-2-3 1,3 6-5,0 0 1,0 0-1,0 0 0,-1 1 1,1-1-1,0 0 1,0 0-1,0 0 1,0 0-1,-1 0 0,1 0 1,0 0-1,0 1 1,0-1-1,0 0 1,-1 0-1,1 0 0,0 0 1,0 0-1,0 1 1,0-1-1,0 0 1,0 0-1,0 0 1,0 1-1,-1-1 0,1 0 1,0 0-1,0 0 1,0 1-1,0-1 1,0 0-1,0 0 0,0 1 1,0-1-1,0 0 1,-2 11 13,4 16 2,5 3-11,-4-24-4,8 24 0,-8-25-3,5 12 1,-6-14 0,6 7 0,-7-10 0,6 6 0,-7-6 0,0 0 0,0 0 0,0 0 0,1 0 0,-1 0 0,0 0 0,0 0 0,0 0 0,0 0 0,0 1 0,0-1 0,0 0 0,0 0 0,1 0 0,-1 0 0,0 0 0,0 0 0,0 0 0,0 0 0,0 0 0,0 0 0,0 0 0,1 0 0,-1 0 0,0 0 0,0 0 0,0 0 0,0 0 0,0 0 0,0 0 0,0 0 0,1 0 0,-1 0 0,0-1 0,0 1 0,0 0 0,0 0 0,0 0 0,0 0 0,0 0 0,0 0 0,0 0 0,1 0 0,-1 0 0,0 0 0,0 0 0,0-1 0,0 1 0,0 0 0,0 0 0,0 0 0,0 0 0,0 0 0,0 0 0,0 0 0,0-1 0,0 1 0,0 0 0,0 0 0,0 0 0,0-4 0,-1 1 0,0-1 0,0 1 0,0-1 0,0 1 0,-3-5 0,4 8 0,0 0 0,-4-8 2,2 6 1,-5-5 2,-2-2 20,5 8 8,4 7 1,3 3-26,0 0 1,0-1-1,1 1 0,0-1 1,9 14-1,-12-20-8,15 25 0,-16-27 0,0 0 0,0 1 0,1-1 0,-1 0 0,0 0 0,0 1 0,0-1 0,0 0 0,1 0 0,-1 1 0,0-1 0,0 0 0,0 0 0,1 1 0,-1-1 0,0 0 0,0 0 0,1 0 0,-1 1 0,0-1 0,1 0 0,-1 0 0,0 0 0,1 0 0,-1 0 0,0 0 0,1-7 1,-4-16 3,2 21-2,-8-31 54,1 0 1,-6-49-1,10 57 19,7 44-27,1 0 1,6 20-1,-2-17 35,19 36 0,-24-55-11,-2-4-18,0-11 11,-3-13-26,-3-54 139,3 33-84,2 44-92,-1-11 39,1 0-1,0 0 1,3-22-1,-4 40-24,1 1 0,0 0 0,0-1-1,2 9 1,0 11 13,2 72 39,-2-82-21,1-1 0,5 20-1,-7-34 43,0-3-44,1-6-17,4-183 338,-6 190-296,0 6-18,-2 13 10,0 18-22,1 47 143,1-73-139,1 1 0,0-1 1,1 1-1,0-1 0,4 12 0,-2-40 118,-5-78-41,-2 18-37,5 105-71,-4 10-7,-2 40 15,8-2 30,-4-74-43,1-6 16,-1-5-14,-3-46 12,3 50-21,-5-23 6,5 26-5,-6-13 2,3 12-4,-2 6 0,-3 9 0,2 2 0,3 5 0,2 1 0,3 1 0,-2-12 0,1-2 0,9 19 2,-7-16 1,0 1 5,0 0 0,1 0 0,0-1 0,1 1 0,0-1 1,10 12-1,-15-20-7,0 0 0,0 0 0,1 0 0,-1 0 0,0-1 0,0 1-1,0 0 1,0 0 0,0 0 0,0-1 0,1 1 0,-1 0 0,0 0 0,0-1 0,0 1 0,0 0 0,0 0 0,0-1 0,0 1 0,0 0 0,0 0 0,0-1 0,0 1 0,0 0 0,0 0 0,0-1 0,0 1 0,0 0 0,-1 0 0,1 0 0,0-1 0,-2-11 9,2 10-10,-1-1 2,0-1 0,-1 1 0,1 0 0,-1 0 0,1 0-1,-1 0 1,0 0 0,0 1 0,0-1 0,0 1 0,-1-1 0,1 1 0,-5-4 0,-14-9 6,19 13-6,2 2-2,0 0 0,-1-1 0,1 1 1,-1-1-1,1 1 0,0 0 0,-1-1 0,1 1 1,-1 0-1,1 0 0,-1-1 0,1 1 1,-1 0-1,1 0 0,-1 0 0,1 0 0,-1-1 1,1 1-1,-1 0 0,0 0 0,0 0 0,0 6 0,1-4 0,5 11 0,8 9 0,4 6 0,-14-23 0,14 16 0,1-2 0,-11-12 0,-7-7 0,1 1 0,-1-1 0,1 1 0,-1-1 0,1 0 0,-1 1 0,1-1 0,-1 0 0,1 1 0,-1-1 0,1 0 0,0 0 0,-1 1 0,1-1 0,0 0 0,-1 0 0,1 0 0,0 0 0,0 0 0,-1 0 0,1 0 0,-1-7 0,0 5 0,-5-10 0,-4-3 0,-1 1 0,-4-2 0,-2 0 0,4 7 0,12 9 0,0 0 0,-1 0 0,1 0 0,0 0 0,0 0 0,0-1 0,0 1 0,-1 0 0,1 0 0,0 0 0,0 0 0,0 0 0,0 0 0,-1 0 0,1 0 0,0 0 0,0 0 0,0 0 0,0 0 0,-1 0 0,1 0 0,0 0 0,0 1 0,0-1 0,0 0 0,-1 0 0,1 0 0,0 0 0,0 0 0,0 0 0,0 0 0,0 0 0,0 1 0,-1-1 0,1 0 0,0 0 0,0 0 0,0 0 0,0 0 0,0 1 0,0-1 0,0 0 0,0 0 0,0 0 0,0 0 0,0 1 0,0-1 0,0 0 0,0 0 0,0 0 0,0 1 0,0 2 0,0 0 0,0 0 0,0 0 0,1 0 0,-1 0 0,1 0 0,0 0 0,0 0 0,2 4 0,-3-7 0,7 16 0,-5-13 0,11 12 0,-10-11 0,12 11 0,-14-15 0,0 1 0,0 0 0,0 0 0,0 0 0,0 0 0,0 0 0,0 0 0,1 0 0,-1-1 0,0 1 0,1 0 0,-1-1 0,0 1 0,1-1 0,-1 1 0,1-1 0,-1 0 0,1 0 0,-1 0 0,1 0 0,2 0 0,-4 0 0,1 0 0,-1 0 0,0-1 0,0 1 0,1 0 0,-1 0 0,0-1 0,0 1 0,1 0 0,-1-1 0,0 1 0,0 0 0,0 0 0,0-1 0,0 1 0,1 0 0,-1-1 0,0 1 0,0 0 0,0-1 0,0 1 0,0 0 0,0-1 0,0 1 0,0 0 0,0-1 0,0 1 0,0 0 0,0-1 0,0 1 0,-1 0 0,1-1 0,0 1 0,0 0 0,0-1 0,0 1 0,-1-1 0,-3-5 0,-2-3 0,4 6 0,-9-5 0,-10-12 10,15 15 26,4 8-12,5 7-14,-2-8-10,7 10 0,-6-9 0,10 11 0,-10-11 0,1-1 0,12 7 0,-10-7-11,1 0 0,0-1-1,0 1 1,-1-1 0,1 0 0,0 0-1,0-1 1,0 0 0,0 0-1,11-2 1,-14 2 10,-1 0-1,-1 0 0,0 0 0,1 0 0,-1 0 1,0 0-1,0 0 0,1 1 0,-1-1 0,0 0 0,1 1 0,-1-1 1,0 1-1,1 0 0,2 1 1,11 0 59,-8 0-33,-3 0 24,-12 0-3,7-2-41,1 0 0,-1 0 0,1 0 0,-1 1 0,0-1 0,1 0 0,-1 0 0,0 0 0,1 1 0,-1-1 1,1 0-1,-1 1 0,1-1 0,-1 1 0,1-1 0,-1 0 0,1 1 0,-1 0 0,1 0-3,0-1 1,0 1-1,0-1 0,0 1 0,0-1 1,0 1-1,0-1 0,1 0 0,-1 1 0,0-1 1,0 1-1,0-1 0,1 0 0,-1 1 0,0-1 1,1 0-1,-1 1 0,0-1 0,1 0 1,-1 1-1,0-1 0,1 0 0,-1 0 0,1 1 1,-1-1-1,0 0 0,1 0 0,-1 0 0,1 0 1,0 1-1,2-2 2,-3 1-4,1 0 1,-1 0-1,0 0 0,0 0 0,0 0 0,1 0 1,-1 0-1,0 0 0,1 0 0,-1 0 0,0 0 1,0 0-1,1 0 0,-1 0 0,0 0 0,0 0 1,1 0-1,-1 0 0,0 0 0,0 1 0,0-1 1,1 0-1,-1 0 0,0 0 0,1 1 0,-1-1 0,-2 0 2,1 1-1,-1-1 1,0 0-1,1 1 1,-1-1-1,0 0 0,1 0 1,-1 0-1,-2-1 1,1 1-1,-2 0 8,-1-1 0,1 0 1,-1 0-1,0 0 0,-8-4 0,5 1 22,7 3-25,1 0 1,-1 0-1,0 1 1,0-1-1,0 1 1,1-1-1,-1 1 1,0 0-1,-3-1 1,-21-5 42,23 6-30,0 0-1,0 0 1,0-1-1,0 0 0,0 1 1,0-1-1,-4-2 1,-20-6 71,18 6-18,0 0 1,1 0 0,-10-6-1,12 6-54,3 1 3,0-1 0,0 1 0,0-1 0,0 1 0,1-1 0,-1 0 0,1 0 0,0-1 0,0 1 0,0 0 0,0-1 0,-2-5 0,3 6 5,-1-1 0,0 0 0,0 1 0,0 0 0,-1-1 0,-3-3 1,5 6-21,-1 0 0,1-1 1,0 1-1,0-1 1,-1 0-1,1 0 0,0 1 1,0-1-1,1 0 1,-1 0-1,0 0 1,1 0-1,-1 0 0,1 0 1,-1-2-1,-6-35 77,2 8 41,5 16-119,0-1 0,1 1 0,0 0 0,5-18 0,2-15 58,-7 47-18,0 4-17,2 11-2,-2-6-12,3 8-4,2 3-2,-4-7 1,0 0 1,1 15 0,1 11 6,-2-23-4,6 19 16,-7-32-26,-1 0 1,1 0-1,0 1 1,-1-1-1,1 0 0,0 0 1,0-1-1,1 1 1,1 3-1,5 6 17,7 10 6,11 16-10,-7-6-9,-18-28-5,1-1-1,0 0 1,-1 1-1,1-1 1,0 0-1,0 0 1,0 0-1,0-1 1,0 1-1,0 0 1,1-1-1,3 3 1,0-2 1,0 0-1,0 0 1,1-1 0,5 1 0,-2 0-2,32 7 26,21 0 52,-38-14-7,-24 5-68,-1 0 0,1 0 1,-1 0-1,1-1 0,0 1 1,-1 0-1,1 0 0,-1 0 0,1-1 1,-1 1-1,1 0 0,-1 0 0,1-1 1,-1 1-1,0 0 0,1-1 1,-1 1-1,1-1 0,-1 1 0,0 0 1,1-1-1,-1 1 0,0-1 0,0 1 1,1-1-1,-1 0 0,0 1 1,0-1-1,-1 0 1,1 1-1,-1-1 1,1 1-1,0-1 1,-1 1-1,1 0 1,-1-1-1,1 1 1,-1-1-1,1 1 0,-1 0 1,0 0-1,1-1 1,-1 1-1,1 0 1,-2-1-1,-29-7 58,27 8-52,3-1-5,-1 1 1,1 0-1,0 0 1,0 0-1,1 0 0,-1-1 1,0 1-1,0 0 0,0-1 1,0 1-1,0-1 1,0 1-1,0-1 0,0 1 1,1-1-1,-2-1 1,2 2-5,0 0 0,0 0 0,0 0 0,0 0 0,0 0 0,0 0 1,0 0-1,-1 0 0,1-1 0,0 1 0,0 0 0,0 0 1,0 0-1,0 0 0,0 0 0,0 0 0,0 0 0,1 0 1,-1 0-1,0-1 0,0 1 0,0 0 0,0 0 0,0 0 0,0 0 1,0 0-1,0 0 0,0 0 0,0 0 0,0 0 0,0 0 1,0 0-1,0 0 0,0-1 0,0 1 0,0 0 0,1 0 1,-1 0-1,0 0 0,0 0 0,0 0 0,0 0 0,0 0 1,0 0-1,0 0 0,0 0 0,0 0 0,0 0 0,1 0 0,-1 0 1,0 0-1,0 0 0,0 0 0,0 0 0,0 0 0,10-2 14,0 1-6,-8-1-8,1 1 0,-1 0 0,0-1 0,1 1 0,-1 0 0,1 0 0,3 0 0,52-9 0,-46 7 1,-9 3 0,0-1 0,0 1 0,0-1 0,0 0 0,0 0 0,0 0 0,0-1 0,0 1 0,0-1 0,-1 1 0,1-1 0,0 0 0,-1 0 0,4-4 0,-5 5-1,0-1 0,1 1 0,-1-1 0,1 0 0,0 1 0,-1-1 0,1 1 0,0 0 0,0-1 0,3 0 0,4-2 16,0 0-1,10-8 1,3-1 3,-20 11-55,3-2 144,-4 4-119,-1-1 0,0 1 0,0 0 0,0 0 0,0 0 0,0 0 0,0 0 0,0 0 0,0 0 0,0 0 1,0 0-1,0 0 0,0 0 0,0 0 0,0 0 0,0 0 0,1 0 0,-1 0 0,0 0 0,0 0 0,0 0 0,0 0 0,0 0 0,0 0 0,0 0 0,0 0 0,0 0 0,0 0 0,0 0 0,0 0 0,1 0 0,-1 0 0,0 0 0,0 0 0,0 0 0,0 0 0,0 0 1,0 0-1,0 0 0,0 0 0,0 0 0,0 0 0,0 0 0,0 0 0,0 1 0,0-1 0,0 0 0,0 0 0,1 0 0,-1 0 0,0 0 0,0 0 0,0 0 0,0 0 0,0 0 0,0 0 0,0 0 0,0 0 0,0 1 0,0-1 0,0 0 0,0 0 0,0 0 0,0 0 1,-7 5-2015,6-5 1501,7-5 269,-6 5 105,8-6 79,-4 3-3055,-4 2-10780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57.393"/>
    </inkml:context>
    <inkml:brush xml:id="br0">
      <inkml:brushProperty name="width" value="0.05" units="cm"/>
      <inkml:brushProperty name="height" value="0.05" units="cm"/>
      <inkml:brushProperty name="color" value="#CC0066"/>
    </inkml:brush>
  </inkml:definitions>
  <inkml:trace contextRef="#ctx0" brushRef="#br0">85 12 352,'-5'0'391,"0"0"0,0 0 1,0 1-1,-10 2 0,14-2-278,-1-1-1,1 0 1,-1 1 0,1 0-1,0-1 1,0 1 0,-1 0-1,1-1 1,0 1 0,0 0-1,0 0 1,0 0 0,0 0-1,0 0 1,0 0 0,0 1-1,0 1 1,1-3-97,0 0-1,0 1 1,0-1 0,0 0 0,0 0-1,0 1 1,0-1 0,0 0 0,0 1 0,0-1-1,0 0 1,1 0 0,-1 1 0,0-1-1,0 0 1,0 0 0,0 1 0,1-1 0,-1 0-1,0 0 1,0 0 0,1 1 0,-1-1-1,0 0 1,0 0 0,1 0 0,-1 0-1,0 0 1,0 1 0,1-1 0,-1 0 0,0 0-1,1 0 1,-1 0 0,0 0 0,1 0-1,-1 0 1,0 0 0,0 0 0,1 0 0,16 1 207,-17-1-212,8 0 260,0 0-1,0-1 1,0 0 0,-1 0-1,1 0 1,10-4 0,-17 5-242,-1 0 0,0 0-1,0 0 1,0 0 0,0 0 0,0 0 0,0 0 0,0 0 0,0 0 0,0 0 0,0 0 0,0 0-1,0 0 1,0 0 0,0 0 0,0 0 0,0 0 0,0 0 0,1 0 0,-1 0 0,0 0 0,0-1-1,0 1 1,0 0 0,0 0 0,0 0 0,0 0 0,0 0 0,0 0 0,0 0 0,0 0 0,0 0-1,0 0 1,0 0 0,0 0 0,0 0 0,0 0 0,0 0 0,0 0 0,0 0 0,0-1 0,0 1-1,0 0 1,0 0 0,0 0 0,0 0 0,0 0 0,0 0 0,0 0 0,0 0 0,0 0 0,0 0-1,0 0 1,0 0 0,0 0 0,-1 0 0,1 0 0,0 0 0,0 0 0,0 0 0,0 0 0,0 0-1,0 0 1,0 0 0,0-1 0,-7-1 500,-9-1-181,12 2-254,-4 1 316,0 0 0,-14 2 0,20-1 14,5 1-289,8 0-65,-8-2-54,33 2 122,-33-2-123,0 0 0,0-1 1,1 1-1,-1 0 0,0-1 0,0 0 1,0 0-1,0 0 0,3-1 1,-3-2 85,-8 3-63,-11 2-25,14-1-4,-4 1-1,-1-1 1,1 1-1,0 1 0,-1-1 0,1 1 1,0 0-1,0 1 0,-7 3 1,13-6-9,0 0 0,0 0 0,0 0 0,0 0 0,0 0 0,0 0 0,0 0 0,-1 0 0,1 0 0,0 1 0,0-1 0,0 0 0,0 0 0,0 0 0,0 0 0,0 0 0,0 0 0,0 0 0,0 0 0,0 0 0,0 0 0,0 0 0,0 1 0,0-1 0,0 0 0,0 0 0,0 0 0,0 0 0,0 0 0,0 0 0,0 0 0,0 0 0,0 0 0,0 0 0,0 0 0,1 0 0,-1 1 0,0-1 0,0 0 0,0 0 0,0 0 0,0 0 0,0 0 0,0 0 0,0 0 0,0 0 0,0 0 0,0 0 0,0 0 0,0 0 0,0 0 0,1 0 0,-1 0 0,0 0 0,0 0 0,0 0 0,0 0 0,0 0 0,0 0 0,4 2 0,-1-1-1,-1 0 1,1-1 0,0 1-1,-1-1 1,1 0-1,-1 0 1,1 0 0,0 0-1,-1 0 1,5-1 0,5-1-3,89-14-14,-92 13 17,-32 4 0,17-1 0,-27 7 0,-9 3 1,8 0 7,28-7-6,-10 2 12,31-10-10,8 1-1,14-1-3,6-1 0,1 1 0,-12 0 0,-19 2 10,-23 3 12,-22 3 15,-64 17 40,31-6-14,143-28 14,-51 11-74,2-1 2,0 2-3,23-1-2,-20 0 0,-19 2 0,-40 5 22,-17-5 61,32 0-12,-1 1 0,0 0 0,0 1-1,1 0 1,-1 1 0,1 0 0,-21 8 0,44-10 33,0 1 0,18-2 0,78-8 0,37-9 553,-180 22 126,15-3-540,-22 5 0,-71 22 487,135-32-673,20-3-51,70-4-15,-42 8-60,-98 4 60,0-1 10,7 0 49,0 2 1,0 1 0,0 0-1,-36 12 1,57-15 22,3 1-19,9-2 9,22-1-35,-20 1-9,26-2 3,77-6 27,-89 5 268,-37 3-273,0 0-1,0 1 0,-12 1 0,-27 0 72,-55-1 163,92-2-211,12 2-66,0 0 1,0 0-1,0 0 0,0-1 0,0 1 1,-1 0-1,1 0 0,0 0 0,0 0 1,0 0-1,0 0 0,0 0 0,0 0 1,0 0-1,0 0 0,0-1 0,0 1 1,0 0-1,0 0 0,0 0 1,0 0-1,0 0 0,0 0 0,0 0 1,0 0-1,0 0 0,0-1 0,0 1 1,0 0-1,0 0 0,0 0 0,1 0 1,-1 0-1,0 0 0,0 0 0,0 0 1,0 0-1,0 0 0,0 0 0,0 0 1,0-1-1,0 1 0,0 0 0,0 0 1,0 0-1,1 0 0,-1 0 0,0 0 1,0 0-1,0 0 0,18-7 44,19 0-28,26 2-8,-37 2-9,-21 3 0,-32 0 0,-14 2 0,33-2 0,-28 5 0,-4 3 0,6-4 0,12-2 2,12-3 21,14-2 5,21-3-1,6 5-17,4-1-4,-8 1-6,-24 1 0,7-1 0,-8 0 0,-4 1 0,-18 1 0,-11-1 0,-6 0 0,30 0 0,-25 2 0,-1 4 0,10-1 0,20-4 0,-6 0 0,6-1 0,4 0 0,11-5 3,-8 5 1,17-4-3,-15 2-1,25 1 0,-26 1 0,92-4-17,-141 8-20,-86-6-127,225-4-6,-84 7 160,-7-1-3,1 0-1,-1 0 1,0 0-1,1 0 1,6-2 0,-41-4-46,16 4 47,7 1 10,1 0 0,0 1 1,-1 0-1,1 0 0,-11 1 0,-17 3 2,3-1 0,9-2 2,8 1 22,14-2-18,6 0 10,17 1-16,-6 0 0,-14-1 0,9-2 0,-9 1 0,-1 1-1,-1 0 0,1 0 1,-1 0-1,0 0 1,1-1-1,-1 1 0,0-1 1,1 1-1,-1-1 1,0 1-1,3-2 0,-11 1 1,-9 1 0,-9 1 0,-3 1 0,0 0 2,25-2-1,-3 0 7,0 1-1,0 0 1,0 0-1,0 1 1,-7 2-1,11-3-7,3-1 0,11-1 0,5-3 0,-16 4-1,9-4-8,-5 1 5,-6 1 2,-1 1 2,1 1 0,-1 0 0,1 0 0,-1 0 0,1 1 0,-1-1 0,1 0 0,-1 1 0,1-1 0,-1 0 0,-2 2 0,-24 11-19,26-12 17,0 0 1,1 1-1,-1-1 0,0 0 0,1 0 0,-1 1 1,1-1-1,-1 1 0,1 0 0,0-1 0,-1 1 1,-1 4-1,3-6-1,0 1 1,0 0 0,0 0 0,0 0-1,0-1 1,0 1 0,0 0-1,1 0 1,-1-1 0,0 1-1,0 0 1,0 0 0,1 0-1,-1-1 1,1 1 0,-1 0-1,0-1 1,1 1 0,-1 0-1,1-1 1,-1 1 0,1-1-1,0 1 1,-1-1 0,1 1-1,0 0 1,17 9-63,-6-6 26,0-2-1,0 0 1,0 0 0,0-1 0,0 0-1,15-2 1,-25 1 37,13-2-52,-15 2 52,1 0 1,-1 0-1,1 0 0,-1-1 1,0 1-1,1 0 0,-1 0 1,1 0-1,-1 0 1,1-1-1,-1 1 0,0 0 1,1 0-1,-1-1 0,0 1 1,1 0-1,-1-1 1,0 1-1,1 0 0,-1-1 1,0 1-1,1 0 0,-1-1 1,0 1-1,1-1 0,-14-3 2,9 2 4,0 1-1,1-1 1,-1 1-1,0-1 1,1 0-1,-5-3 0,8 5-3,0 0 0,0-1 0,0 1 0,0 0 0,0 0 0,0 0 0,0 0 0,0 0 0,1 0 0,-1 0 0,0-1 0,0 1 0,0 0 0,0 0 0,0 0 0,0 0 0,0 0 0,0 0 0,0 0 0,0 0 0,0 0 0,0 0 0,0 0 0,1-1 0,-1 1 0,0 0 0,0 0 0,0 0 0,0 0 0,0 0 0,0 0 0,0 0 0,0 0 0,1 0 0,-1 0 0,0 0 0,0 0 0,0 0 0,0 0 0,0 0 0,0 0 0,0 0 0,1 0 0,-1 0 0,0 0 0,0 0 0,0 0 0,0 0 0,0 0 0,0 1 0,0-1 0,5 0 0,8 2-6,1-1 0,-1 0 0,17-2 0,4 0-8,7 3-9,41 2-10,-82-4 41,-17 0 86,-73 4 84,61-1-159,14-2-10,0 1 0,-18-2 0,36-3-9,0 0 0,9-3-4,17 2 0,-23 3 4,23 3 0,8 2 2,73 4 435,-157-3 597,30-3-886,-34 0 1,13-7 52,49 2-148,8 4-43,4 0-4,1 0-6,2-1 0,-1 1 0,-6 0 0,3 0 9,-1-1-1,36-4 1,-45 2 18,0 1 1,-1 1-1,1 0 0,22 3 1,-16-1 12,-15-2-30,0 0 1,1 0-1,-1-1 0,0 1 1,0-1-1,4-1 0,16-2 37,12 7 229,-58 5-82,10-5-175,0 0 13,1-1 0,0 0-1,-1 0 1,-23-1 0,34-3 22,5 0-34,6-1-9,8 1 12,1 2 0,20 1 0,21 0 576,18-6 154,-73 5-711,-1 0 0,1 0-1,0 0 1,-1 1-1,6 1 1,15 1 96,40-3 94,-14 5-200,-26-8 39,-23 3-56,1 0-1,-1-1 1,1 1-1,0-1 1,-1 0-1,1 1 1,-1-1 0,0 0-1,1 0 1,-1 0-1,0 0 1,1 0-1,-1 0 1,0 0-1,0-1 1,0 1 0,1-2-1,4-3 11,-5 5 9,0 0 0,-1 0 0,1 0 1,0 0-1,-1-1 0,1 1 0,-1 0 0,1 0 1,-1-1-1,1 1 0,-1 0 0,0-1 1,0 1-1,0-1 0,0 1 0,0 0 0,0-1 1,0 1-1,0 0 0,0-1 0,0 1 1,-1 0-1,0-3 0,-5 0 402,4 3-391,1 0 0,-1 0 0,1 0 0,-1 0 0,1 0 0,-1 0-1,1 1 1,-1-1 0,0 0 0,0 1 0,1-1 0,-1 1 0,0 0-1,-3 0 1,-34-6 155,-38 5 134,70 1-316,1 0 0,-1-1 1,-8-1-1,-5-1 77,4 1 9,-22 1 0,27 2-73,1-2 1,-19-2 0,18 2-10,1-1 0,-16 2 0,-34 10 3,79-10-41,1 2 0,31 5-1,7 2-12,-42-8 22,34 1-12,-33-1 19,-7-2 3,0 0 0,0 0 0,11-4 0,-7 3 1,25 4 44,-36-1-32,-9 1 0,-19-2-16,-70 4 2,78-3-4,-11 1 2,-7 1 16,23-3-8,29-3-8,13-1 0,-25 3 0,20 2 0,2 0 0,4 1 0,42-8 48,-61 5-39,-11 0-5,1 1 1,0 0-1,0 0 0,0 0 0,0 0 1,0 0-1,0 0 0,-1 0 1,1 0-1,3 2 0,-6-2-4,0 1 0,1 0 0,-1 0 0,0-1 0,1 1 0,-1 0 0,0-1 0,0 1 0,1-1 0,-1 1 0,0-1 0,0 1 0,0-1 0,0 0 0,-1 1 0,-13 2 0,-13 1 7,25-4-5,6 0 2,3-1-1,20-1-3,-19 2 1,-6 1-1,0-1 0,-1 0 0,1 0 0,0 0 0,-1 0 0,1 0 0,0 0 0,-1 0 0,1 0 0,0-1 0,-1 1 0,1 0 0,0 0 0,-1-1 0,2 1 1,-1-1-4,-1 1 1,1-1-1,0 1 1,-1-1 0,1 0-1,-1 1 1,1-1 0,-1 1-1,1-1 1,-1 0 0,0 1-1,1-1 1,-1 0 0,0 0-1,1 1 1,-1-1 0,0 0-1,0 0 1,0 0 0,0 0-1,0 0 1,-1 1-1,0-1 0,1 1 1,-1-1-1,0 1 0,0-1 1,1 1-1,-1-1 0,0 1 1,0 0-1,0-1 0,0 1 1,1 0-1,-1 0 0,0 0 1,0 0-1,0 0 0,0 0 1,0 0-1,0 0 0,-1 0 1,2 0-10,0 0-2,0 0-14,0 0-10,0 0-28,0 0-18,0 0-46,1 9-4716,-1-8-9973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42.129"/>
    </inkml:context>
    <inkml:brush xml:id="br0">
      <inkml:brushProperty name="width" value="0.05" units="cm"/>
      <inkml:brushProperty name="height" value="0.05" units="cm"/>
      <inkml:brushProperty name="color" value="#CC0066"/>
    </inkml:brush>
  </inkml:definitions>
  <inkml:trace contextRef="#ctx0" brushRef="#br0">168 9 352,'1'0'392,"0"0"0,0 0 0,0 0 0,0 0 0,0 0 0,-1 0 0,1 0 0,0 0 1,0 0-1,0 0 0,0 0 0,1 1 0,5 0 2816,-2-8-1056,-2 4-1411,2 10-234,-3-2-236,0 0 0,-1-1-1,0 1 1,0 0 0,0 0 0,-1 0-1,0 0 1,0 0 0,0 0 0,-2 10 0,-3 7 309,-3 36 1,6-44-386,2-9-136,-1 2 71,0 0 0,0 0 0,0 0 0,-1-1 0,-3 10 0,3-12-89,1-1-1,1 1 1,-1-1-1,0 1 0,1-1 1,0 1-1,-1 3 1,-1 17 107,-6 17 252,-11 13 406,17-48-723,-1 1 1,-1 14 0,2-12-22,-1 3 66,0 0 0,-1 0-1,0 0 1,-7 14 0,8-20-69,0 1 1,1 0-1,0 0 1,1 0 0,-2 12-1,3-14-14,-16 78 639,-3-3-414,-7 21 64,17-62-287,-7 26 9,11-48-54,5-13-2,1 13-1,1-1 329,-1-15-456,-1 1-1,1-1 1,-1 0-1,0 1 0,0-1 1,1 0-1,-1 1 1,0-1-1,0 0 0,-1 1 1,1-1-1,0 0 0,0 1 1,-1-1-1,1 0 1,0 0-1,-1 1 0,1-1 1,-1 0-1,0 0 1,1 0-1,-1 0 0,0 0 1,0 1-1,-1 0 0,1-1-13190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44.979"/>
    </inkml:context>
    <inkml:brush xml:id="br0">
      <inkml:brushProperty name="width" value="0.05" units="cm"/>
      <inkml:brushProperty name="height" value="0.05" units="cm"/>
      <inkml:brushProperty name="color" value="#CC0066"/>
    </inkml:brush>
  </inkml:definitions>
  <inkml:trace contextRef="#ctx0" brushRef="#br0">197 1 352,'0'0'209,"-1"22"2823,-13 30 1747,12-45-4650,-1 2 430,-2 4 321,1 1-1,1 0 1,-3 19-1,5-25-434,-1 0 1,0 0-1,-3 9 0,-2 6 166,3 0 42,-6 17 258,-13 36-18,14-32-561,4-15-12,-18 50 416,17-57-615,-12 34 450,14-45-474,1 0 0,0-1 0,1 1 0,-1 13 0,0 3 17,-8 25 177,6-34-236,3-9-30,0 1-1,0-1 0,0 0 1,1 15-1,0-13 5,1 0 0,3 20-1,-2-5 46,-1-21-75,1 0 0,-1 0 0,1 1 0,-1-1-1,4 8 1,-3-10-69,1 1-1,0-1 1,-1 0-1,1 1 0,1-1 1,-1 0-1,0-1 1,1 1-1,3 3 0,-5-5-306,0 0-1,1 0 1,-1-1-1,1 1 1,-1 0-1,1 0 1,-1-1-1,3 1 1,-4-1-11503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01.884"/>
    </inkml:context>
    <inkml:brush xml:id="br0">
      <inkml:brushProperty name="width" value="0.05" units="cm"/>
      <inkml:brushProperty name="height" value="0.05" units="cm"/>
      <inkml:brushProperty name="color" value="#CC0066"/>
    </inkml:brush>
  </inkml:definitions>
  <inkml:trace contextRef="#ctx0" brushRef="#br0">34 31 352,'0'0'625,"0"0"87,0 0 328,0 0 35,0 0-206,0 0-69,19-9 1912,-3 8-2042,-1-1-1,29-6 1,-3-1 1013,-15 7 37,-38 8-852,-10-2-673,-1-2 1,-22 0 0,39-2-171,1 0 0,0 1 1,0 0-1,-1 0 0,1 0 1,0 0-1,0 1 0,0 0 1,0 0-1,0 0 0,1 0 1,-9 7-1,14-11 3,0 1-26,0 0 0,0-1 1,0 1-1,1 0 0,-1 0 0,0 0 0,0 1 1,1-1-1,-1 0 0,0 0 0,1 1 1,-1-1-1,1 1 0,-1-1 0,1 1 0,-1-1 1,3 1-1,14-1 6,25 2 216,-25 0 313,21-2 0,-12 1 299,-27 0-756,0 0 15,-20 4 521,13-3-541,-52 11 214,58-12-285,0 0 0,1 0 0,-1 0 0,0 0 0,1 0 1,-1 0-1,0 0 0,1 0 0,-1 0 0,0 0 0,0 0 0,1 0 0,-1-1 0,0 1 0,1 0 0,-2-1 0,0 0-1,0 0-1,0 1 0,1-1 0,-1 1 1,0-1-1,0 1 0,0 0 1,0-1-1,0 1 0,0 0 1,0 0-1,0 1 0,-3 0 0,-15-1 6,18 0-39,1-1 1,-1 1-1,1 0 0,0 0 1,-1 0-1,1 1 1,0-1-1,-1 0 0,1 1 1,0-1-1,-3 1 0,4-1 16,-1-1-1,1 1 0,-1 0 0,1 0 1,-1-1-1,1 1 0,-1 0 0,1 0 0,-1 0 1,1 0-1,-1-1 0,0 1 0,1 0 1,-1 0-1,1 0 0,-1 0 0,0 1 0,-6 1-37,2 0-173,14-2 93,26 5 5,-28-4 94,-1 0 1,1 0-1,-1 0 1,1-1 0,8-1-1,-5-2 29,-7 2 4,0 0 0,0 0 0,0 0 0,0 0 0,0 1 0,1-1 0,-1 1 0,0 0 0,4 0 0,50-9 24,0 7 36,-39 2-37,1 0 160,-7 0-3013,-11 0-7815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02.241"/>
    </inkml:context>
    <inkml:brush xml:id="br0">
      <inkml:brushProperty name="width" value="0.05" units="cm"/>
      <inkml:brushProperty name="height" value="0.05" units="cm"/>
      <inkml:brushProperty name="color" value="#CC0066"/>
    </inkml:brush>
  </inkml:definitions>
  <inkml:trace contextRef="#ctx0" brushRef="#br0">0 1 3040,'0'0'-1551,"0"0"478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23.417"/>
    </inkml:context>
    <inkml:brush xml:id="br0">
      <inkml:brushProperty name="width" value="0.05" units="cm"/>
      <inkml:brushProperty name="height" value="0.05" units="cm"/>
      <inkml:brushProperty name="color" value="#004F8B"/>
    </inkml:brush>
  </inkml:definitions>
  <inkml:trace contextRef="#ctx0" brushRef="#br0">90 12 3224,'-14'-1'2200,"10"5"-1969,0 0 1,0 1 0,0-1-1,0 1 1,1 0-1,0 0 1,0 0-1,0 1 1,1-1 0,0 1-1,0-1 1,0 1-1,-1 7 1,1-5-62,1 1 1,0-1 0,0 1-1,1 0 1,0-1-1,1 1 1,0-1-1,3 12 1,-4-18-117,0 0 0,1 0 0,0 0 0,-1-1-1,1 1 1,0 0 0,0 0 0,0 0 0,0-1 0,0 1 0,1-1 0,-1 1 0,0-1 0,1 1-1,-1-1 1,1 0 0,0 1 0,-1-1 0,1 0 0,0 0 0,-1 0 0,1-1 0,0 1-1,0 0 1,0-1 0,0 1 0,0-1 0,2 1 0,0-1 44,-1 0 0,1 0 0,-1-1 1,1 1-1,-1-1 0,0 0 0,1 0 1,-1 0-1,0 0 0,0 0 0,1-1 0,-1 1 1,0-1-1,5-4 0,-1-1 122,0 1-1,0-2 1,-1 1 0,10-15 0,-13 19-158,-1 0 1,0 0-1,0-1 1,0 1 0,-1-1-1,1 1 1,-1-1-1,0 1 1,0-1 0,0 0-1,0 1 1,-1-1-1,1 0 1,-1 0-1,0 1 1,0-1 0,-1 0-1,0-4 1,1 6-38,-1-1 0,0 1-1,0 0 1,0-1 0,0 1 0,-1 0 0,1 0 0,0 0 0,-1 0 0,1 0-1,-1 0 1,0 0 0,0 1 0,0-1 0,0 1 0,0-1 0,0 1-1,0 0 1,0 0 0,-1-1 0,1 2 0,0-1 0,-1 0 0,1 0-1,0 1 1,-1-1 0,1 1 0,-1 0 0,1 0 0,-1 0 0,1 0 0,-1 0-1,1 0 1,-1 1 0,1-1 0,-1 1 0,1 0 0,0 0 0,-5 2-1,3-1-6,0 1-1,1 0 0,-1-1 0,1 1 0,0 1 1,0-1-1,0 0 0,0 1 0,1-1 0,-1 1 0,1 0 1,0 0-1,0 0 0,0 0 0,-1 6 0,1-5 8,1 1 0,0-1 0,0 1 0,0-1 0,1 1 0,0 0 0,0-1 0,0 1 0,1-1 0,-1 1 0,3 8 0,-2-13-18,-1 0 1,0 0-1,0 0 0,1 0 0,-1 0 0,1 0 1,-1 0-1,1-1 0,-1 1 0,1 0 1,-1 0-1,1 0 0,0-1 0,-1 1 0,1 0 1,0-1-1,0 1 0,-1-1 0,1 1 1,0-1-1,0 1 0,0-1 0,0 1 0,0-1 1,0 0-1,0 1 0,0-1 0,0 0 0,0 0 1,0 0-1,0 0 0,0 0 0,0 0 1,0 0-1,0 0 0,0 0 0,0-1 0,0 1 1,-1 0-1,1 0 0,0-1 0,0 1 1,1-1-1,2-2 22,1 1-1,-1 0 1,0-1 0,-1 0 0,1 0 0,0 0 0,-1-1 0,4-3-1,-4 3-13,4-4 54,-1-1-1,0 1 0,9-16 0,-14 21-49,0 1-1,0 0 1,0-1-1,0 1 1,0 0-1,-1-1 1,1 1 0,-1-1-1,0 1 1,0-1-1,0 1 1,0-1-1,0 0 1,0 1 0,-1-1-1,1 1 1,-1-1-1,0 1 1,1 0-1,-1-1 1,-2-2-1,2 4-4,0-1 0,0 1 0,0 0 0,0 0 0,-1 0 0,1 0-1,0 0 1,0 0 0,-1 0 0,1 1 0,-1-1 0,1 0 0,0 1 0,-1-1-1,1 1 1,-1 0 0,1-1 0,-1 1 0,0 0 0,1 0 0,-1 0-1,1 0 1,-1 0 0,1 0 0,-3 1 0,2-1 5,-1 1-1,0-1 1,1 1-1,-1 0 1,1 0 0,-1 0-1,1 0 1,0 1 0,-1-1-1,1 0 1,0 1 0,0 0-1,0-1 1,-3 5-1,2-3-4,0 1-1,1 0 1,0 0-1,0 0 1,0 0-1,0 0 0,1 0 1,0 0-1,0 0 1,0 1-1,0-1 0,0 1 1,1-1-1,0 0 1,0 1-1,0-1 1,1 1-1,-1-1 0,1 0 1,0 1-1,0-1 1,1 0-1,-1 0 1,1 1-1,0-1 0,0-1 1,0 1-1,1 0 1,2 4-1,-4-8-11,0 1 0,0 0 0,0 0 0,0-1 1,0 1-1,0 0 0,0-1 0,0 1 0,0-1 0,0 1 0,1-1 0,-1 0 0,0 1 0,0-1 0,0 0 0,0 0 1,1 0-1,-1 0 0,0 0 0,0 0 0,1 0 0,-1 0 0,0-1 0,0 1 0,0 0 0,2-1 0,0 0 1,-1-1-1,1 1 0,0-1 1,0 1-1,-1-1 0,1 0 1,-1 0-1,5-5 0,3-4 14,-1-2 0,0 1-1,7-15 1,-14 24-5,-1-1-1,0 1 1,1 0-1,-2-1 1,1 0 0,0 1-1,-1-1 1,1 1-1,-1-1 1,0 0 0,0 1-1,-1-1 1,1 1-1,-1-1 1,1 0-1,-3-4 1,2 7-2,1-1 1,-1 1-1,0-1 0,0 1 1,0-1-1,0 1 0,0 0 1,-1 0-1,1-1 0,0 1 0,0 0 1,-1 0-1,1 0 0,-1 1 1,1-1-1,-1 0 0,1 0 1,-1 1-1,0-1 0,1 1 1,-1-1-1,0 1 0,-2 0 1,1-1 0,1 1 0,-1 0 0,0 0 0,0 0 0,0 0 0,0 0 0,0 1 1,0-1-1,0 1 0,0 0 0,0 0 0,1 0 0,-4 2 0,3-1-2,-1 0-1,1 1 1,0 0-1,0-1 1,0 1-1,1 0 1,-1 0-1,1 1 1,0-1-1,0 0 1,0 1-1,0-1 1,0 1-1,0 4 1,0-3-4,0 1 1,1-1 0,0 1 0,1-1 0,-1 1 0,1 0-1,0-1 1,1 1 0,-1 0 0,2 5 0,5 12-1,2-3 1,2-6-2,2-5 2,0-5-2,1-5 2,-1-5-2,-9 3-1,0 0 1,0 0 0,0-1-1,0 1 1,-1-1-1,0 0 1,1 0 0,-1 0-1,-1 0 1,1 0 0,-1-1-1,1 1 1,-1-1-1,0 0 1,1-5 0,-2 6 1,-1 0 0,1 0 1,-1 1-1,1-1 1,-1 0-1,0 0 1,0 0-1,-1 1 1,1-1-1,-1 0 0,0 0 1,0 1-1,0-1 1,-1 1-1,1-1 1,-1 1-1,0-1 0,0 1 1,-4-5-1,4 6 1,0 0 0,-1 0 0,1 0 0,-1 0 0,1 1 0,-1-1 1,0 1-1,0 0 0,1 0 0,-1 0 0,0 0 0,0 0 0,0 1 0,0-1 0,0 1 0,-5 0 0,6 0-3,0 0 0,0 0 0,0 1 0,0-1 0,0 0 0,0 1 0,0-1 0,0 1 0,1 0 1,-1 0-1,0 0 0,1 0 0,-1 0 0,0 0 0,1 0 0,-1 0 0,1 1 0,0-1 0,-1 1 0,1-1 1,0 1-1,0-1 0,0 1 0,0 0 0,-2 3 0,1 2 3,-1 0 1,1 0-1,0 0 0,-1 12 1,3-18-6,-1 3 5,1 0-1,0 0 1,0 0-1,1 0 1,-1 0-1,1 0 1,0 0 0,0 0-1,0-1 1,0 1-1,1 0 1,0 0-1,3 5 1,-4-8-2,-1 0-1,1 0 1,0 1-1,0-1 1,0 0 0,-1 0-1,1 0 1,0 0-1,1 0 1,-1 0 0,0-1-1,0 1 1,0 0-1,0-1 1,1 1 0,-1 0-1,0-1 1,1 0-1,-1 1 1,0-1-1,1 0 1,-1 1 0,0-1-1,1 0 1,-1 0-1,1 0 1,1-1 0,0 1 1,0-1 0,-1 0 1,1 0-1,-1 0 1,1 0-1,-1-1 1,1 1-1,-1-1 1,0 1-1,0-1 0,0 0 1,0 0-1,3-3 1,2-2 8,14-20 20,-20 25-29,1 0 0,-1 0 0,0 0-1,0 0 1,0 0 0,0-1 0,0 1 0,-1-1-1,1 1 1,-1 0 0,1-4 0,-1 4-2,0-1 0,-1 0 0,1 1 0,-1-1 0,1 1 0,-1-1 0,0 1 0,0 0 0,0-1 1,0 1-1,-1 0 0,1 0 0,0 0 0,-1-1 0,-2-1 0,3 2-1,0 1-1,0 0 1,0 0-1,0 0 1,0-1-1,0 1 1,0 0-1,0 1 1,-1-1-1,1 0 1,-3-1 0,1 1 0,-9-3 0,-1 3-1,1 3 0,9-2 0,-2 1 0,-7 9 0,10-8 0,-1 0 0,-5 13 0,6-11 0,-1-1 0,0 14 2,1-13-1,1 20 6,1-20-6,-1 1 1,9 13 3,-1-6 0,2-2-2,1-3 2,0-5-2,3-4 2,-1-6-4,1-3-1,-1-4 0,-2-2 0,-3 2 0,-4 0 0,-5 0 2,2 10-1,0 0 1,-9-14 3,8 16-4,-1 0 1,0 0 0,0 0 0,0 0-1,0 0 1,0 0 0,-1 1 0,1 0-1,-1-1 1,0 1 0,-4-3 0,5 4 0,0 0 0,1 0 0,-1 0 0,0 1 0,0-1 0,0 0 1,0 1-1,0-1 0,0 1 0,0 0 0,0 0 0,0 0 0,0 0 1,0 0-1,0 0 0,1 0 0,-1 1 0,0-1 0,0 1 0,0-1 1,-2 2-1,3-1 3,-1 0 1,1 0 0,0 0 0,-1 1-1,1-1 1,0 0 0,0 1-1,0-1 1,0 1 0,0-1 0,0 1-1,1-1 1,-1 1 0,0-1 0,0 4-1,1-4 2,-3 10 27,0-1 0,1 0 0,-3 22 0,5-26-4,0 0-1,0 1 1,0-1 0,1 0-1,-1 1 1,2-1 0,-1 0-1,4 11 1,-5-17-25,0 1 0,1 0 0,-1 0 0,0 0 0,1-1 0,-1 1 0,1 0 0,-1-1 0,1 1 0,-1 0 0,1-1 0,-1 1 0,1-1 0,0 1 0,-1 0 0,1-1 0,0 0 0,-1 1 0,1-1 0,0 1 0,0-1 0,-1 0 0,1 1 0,0-1 0,0 0 0,0 0 0,0 0 0,-1 0 0,1 0 0,0 0 0,0 0 0,0 0 0,0 0 0,-1 0 0,1 0 0,0-1 0,0 1 0,0 0 0,-1 0 0,1-1 0,1 0 0,2-1 6,-1 0 0,0 0 0,0-1 0,0 1 0,0-1 0,2-3 0,2-2 19,-1 0 1,1 0-1,-2-1 1,1 0-1,-1 0 1,5-14-1,-9 20-21,0 0 1,-1-1-1,1 1 0,0-1 1,-1 1-1,0-1 0,0 1 1,0-1-1,0 1 0,0-1 1,-1 1-1,0-1 0,0 1 1,0 0-1,0-1 0,-2-4 1,2 6-6,0 1 1,0 0-1,0-1 0,0 1 1,0 0-1,0 0 1,-1-1-1,1 1 1,0 0-1,0 0 1,-1 0-1,1 1 1,-1-1-1,1 0 1,-1 1-1,1-1 0,-3 0 1,-21-3 15,25 4-19,-3 0 2,1 0 0,-1 1-1,1-1 1,-1 0 0,1 1 0,0 0-1,-1-1 1,1 1 0,0 0 0,-1 0 0,1 0-1,0 1 1,0-1 0,-2 2 0,-1 1 0,2-1 0,-1 1 0,-6 8 1,7-8-1,1 0 0,0 1 0,0-1 0,0 1 1,0-1-1,1 1 0,0 0 0,0 0 0,0-1 1,0 1-1,1 0 0,0 0 0,0 0 0,1 9 0,-1-13-2,1 2 1,-1 0 1,1-1 0,-1 1 0,1 0-1,0-1 1,0 1 0,0-1-1,0 1 1,0-1 0,1 1 0,-1-1-1,1 0 1,0 0 0,-1 0-1,1 0 1,0 0 0,0 0 0,0 0-1,1-1 1,-1 1 0,0-1 0,1 1-1,2 0 1,-3-1-1,-1-1 0,1 0 0,0 0 0,-1 1 0,1-1 0,-1 0 0,1 0 0,-1-1 0,1 1 0,0 0 0,-1 0 0,1-1 0,-1 1 0,1-1 0,-1 0 1,0 1-1,1-1 0,-1 0 0,2-1 0,19-17 11,-19 17-12,0-1 1,0 0 0,0 0 0,0-1 1,-1 1-1,1-1 0,-1 1 0,0-1 1,0 0-1,0 0 0,-1 0 0,1 0 1,-1 0-1,0 0 0,0 0 0,-1-1 1,1 1-1,-1 0 0,0 0 0,0-1 1,0 1-1,0 0 0,-1-1 0,0 1 1,0 0-1,0 0 0,0 0 0,-1 0 1,0 0-1,1 0 0,-2 0 0,-2-4 1,3 6 0,0-1 0,-1 1 0,1 0 0,0 1 0,-1-1 0,0 0 0,1 1 0,-1-1 0,0 1 0,0 0 0,0 0 0,0 0 0,0 0 0,0 1 0,0-1 0,0 1 0,0 0 0,-5 0 0,5 0 1,1 0 0,-1 1 0,1-1 0,-1 1 0,1-1 0,0 1-1,-1 0 1,1 0 0,0 0 0,-1 0 0,1 1 0,0-1 0,0 1 0,-3 2 0,1 0 4,0 0 0,1 0 0,-7 9 0,7-7 4,0-1 0,1 1 0,0 0-1,0 0 1,0 0 0,1 1 0,0-1 0,0 0 0,1 1 0,-1-1 0,2 12 0,-1-14-11,0-1 5,1 0 0,-1 1 0,1-1 0,0 0 1,0 1-1,0-1 0,0 0 0,0 0 0,0 0 1,3 4-1,-2-4-1,-1-1 0,0-1 0,0 1 1,1 0-1,-1-1 0,1 1 0,-1-1 1,1 1-1,-1-1 0,1 0 1,0 1-1,-1-1 0,1 0 0,3 1 1,-2-1-1,-2 0-2,1-1 1,-1 1 0,0-1 0,1 0 0,-1 1 0,0-1 0,1 0 0,-1 0-1,1 0 1,-1 0 0,0 0 0,1-1 0,-1 1 0,1 0 0,-1-1 0,0 1-1,1 0 1,-1-1 0,0 0 0,0 1 0,1-1 0,-1 0 0,0 0 0,1-1-1,2-1 3,0 0 0,-1 0 0,1-1 0,3-4 0,-7 6-6,4-2 9,-1 0 0,0 0 0,0-1 1,0 0-1,-1 1 0,1-1 0,-1 0 0,0 0 0,-1 0 0,1 0 0,-1-1 0,0 1 0,0 0 0,-1-1 0,0 1 0,0 0 0,0-1 0,-1-6 0,1 11-3,-1-1-1,1 1 1,0 0-1,-1-1 1,1 1-1,-1 0 1,1 0-1,-1-1 1,0 1-1,1 0 1,-1 0-1,0 0 1,0 0 0,0 0-1,0 0 1,0 0-1,0 0 1,0 0-1,0 1 1,0-1-1,0 0 1,0 1-1,-1-1 1,1 1-1,0-1 1,-1 1-1,1-1 1,0 1-1,0 0 1,-1 0-1,1 0 1,-1 0-1,1 0 1,-2 0-1,0 0 8,0 0 0,1 1 0,-1-1-1,0 1 1,0 0 0,1 0 0,-1 0-1,1 0 1,-1 0 0,0 1 0,1-1 0,0 1-1,-1 0 1,1-1 0,-2 4 0,1-1 8,0 0 1,0 1-1,1-1 0,0 1 1,0 0-1,0-1 1,0 1-1,1 0 1,-2 9-1,3-10-7,-1-1 0,1 1-1,0-1 1,0 1 0,1-1 0,-1 0-1,2 5 1,-2-7-7,0 1-1,1-1 1,0 1-1,-1-1 1,1 1-1,0-1 1,0 0 0,-1 1-1,1-1 1,0 0-1,0 0 1,1 0-1,-1 0 1,0 0-1,0 0 1,2 1 0,-2-1-2,0-1 1,0 1-1,1-1 1,-1 1-1,0-1 1,0 0-1,1 1 1,-1-1-1,0 0 1,1 0-1,-1 0 1,0 0-1,1 0 1,-1 0 0,0 0-1,1-1 1,-1 1-1,0 0 1,0-1-1,1 1 1,-1-1-1,1 0 1,2-2 10,-1 1 0,1 0-1,-1-1 1,0 0 0,6-6 0,-5 5-2,-1-1 1,1 0-1,-1 0 0,0 0 0,0 0 1,4-10-1,-6 13-11,-1 0 1,1 0-1,0-1 1,-1 1-1,1 0 1,-1-1-1,0 1 1,0 0-1,0-1 1,0 1-1,0 0 1,-1-1-1,1 1 1,-1 0-1,1-1 1,-1 1-1,0 0 1,0 0-1,-2-4 1,3 5-4,0 1 1,-1-1 0,1 1-1,0 0 1,-1-1 0,1 1-1,-1-1 1,1 1 0,-1 0-1,1-1 1,0 1 0,-1 0 0,1-1-1,-1 1 1,0 0 0,0-1-1,-1 1 2,-8-3 1,7 3-2,1 0 0,0 0 1,-1 0-1,1 1 0,-1-1 1,1 1-1,0-1 0,0 1 1,-1 0-1,1 0 0,0 0 1,0 0-1,0 1 0,0-1 1,-3 3-1,-5 8 0,1 2-1,2 1 0,3 0 0,2 1 0,4-3 0,4-1 0,2-4 0,3-5 0,1-5 0,0-5 0,-7 5 0,-1-1 0,12-16 0,-6 5 0,-3-2 0,-5 11 0,0 0 0,-3-13 0,2 15 0,-1-2 0,-7-7 0,2 6 0,5 5 0,-1 1 0,1 0 1,0 0-1,0-1 0,0 1 0,0 0 0,0 0 0,-1 0 0,1-1 0,0 1 1,0 0-1,0 0 0,-1 0 0,1 0 0,0 0 0,0-1 0,0 1 0,-1 0 0,1 0 1,0 0-1,0 0 0,-1 0 0,1 0 0,0 0 0,0 0 0,-1 0 0,1 0 1,0 0-1,0 0 0,-1 0 0,1 0 0,0 0 0,0 0 0,-1 0 0,1 0 0,0 1 1,0-1-1,-1 0 0,1 0 0,0 0 0,0 0 0,0 0 0,-1 1 0,1-1 1,0 0-1,0 0 0,-1 1 0,1-1 1,-1 0-1,0 1 1,1-1-1,-1 1 0,0-1 1,0 1-1,0-1 0,1 1 1,-1 0-1,0-1 0,1 1 1,-1 0-1,0 0 0,1-1 1,-1 1-1,1 0 0,0 0 1,-1 0-1,1 0 0,-1 1 1,0 1 0,-7 16 4,8-14-4,0 0 1,-3 19 4,3-20-4,2 13-1,0-15-1,1 4 0,6-11 0,-7 3 0,10-12 0,-9 11 0,0 0 0,4-16 0,-5 15 0,1-16 0,-5-2 0,2 22 0,0 0 0,0 0 0,0 0 0,0 0 0,0 0 0,0-1 0,0 1 0,0 0 0,0 0 0,0 0 0,-1 0 0,1 0 0,0 0 0,0 0 0,0 0 0,0 0 0,0 0 0,0-1 0,0 1 0,0 0 0,0 0 0,-1 0 0,1 0 0,0 0 0,0 0 0,0 0 0,0 0 0,0 0 0,0 0 0,0 0 0,-1 0 0,1 0 0,0 0 0,0 0 0,0 0 0,0 0 0,0 0 0,0 0 0,-1 1 0,-8 10 0,6-9 0,1 1 0,-3 16 0,3-15 0,-1 17 2,3-19 0,0-1-2,0 1 1,0-1 0,-1 0 0,1 0-1,0 0 1,1 1 0,-1-1 0,0 0 0,1 2-1,-1-3 1,0 0-1,0 1 0,0-1 1,0 0-1,0 0 0,0 0 0,1 1 1,-1-1-1,0 0 0,0 0 1,0 0-1,0 0 0,1 0 1,-1 0-1,0 1 0,0-1 0,0 0 1,1 0-1,-1 0 0,0 0 1,0 0-1,0 0 0,1 0 1,-1 0-1,0 0 0,1 0 0,10-5 15,-9 5-14,2-2 1,2-9 3,-4 9-4,0-20 6,-1 19-6,-1 0 1,0-1 0,0 1 0,-1 0 0,1-1-1,-1 1 1,1 0 0,-1-1 0,0 1 0,0 0-1,-2-4 1,2 6 0,0-1-1,0 1 0,-1 0 1,1-1-1,0 1 0,-1 0 1,1 0-1,0 0 1,-1 0-1,1 0 0,-1 0 1,0 0-1,1 0 1,-1 0-1,0 1 0,1-1 1,-1 1-1,0 0 0,0-1 1,1 1-1,-1 0 1,-3 0-1,3 0 1,0 0 1,0 0-1,0 0 1,0 0-1,0 0 1,0 0-1,0 1 0,0-1 1,0 1-1,0 0 1,0-1-1,-2 2 1,2 0-2,-1 0 1,1 0-1,0 0 1,0 1-1,0-1 0,0 1 1,0-1-1,1 1 1,-1 0-1,1-1 1,0 1-1,-2 5 1,-2 8 3,3-1-4,5 1-1,2-2 0,4-2 0,2-4 0,-10-7 0,0 0-1,1 0 1,-1-1 0,1 1-1,-1-1 1,0 1 0,1-1-1,-1 0 1,1 0-1,-1 1 1,1-1 0,-1 0-1,1 0 1,0-1 0,-1 1-1,1 0 1,-1 0-1,0-1 1,1 1 0,2-2-1,-1 1 0,0-1 1,-1 0-1,1 0 0,0 0 0,-1 0 0,1 0 1,-1 0-1,0-1 0,3-2 0,5-10 1,-3-2 0,-3 1 0,-3 11 0,0 1 0,-3-17 0,0 8 0,-4-2 0,3 13 0,0 1 0,-7-5 0,-1 4 0,-1 4 0,0 3 0,0 3 0,-1 5 0,2 3 0,7-10 0,2-3 0,0 1 0,0-1 0,0 1 0,1-1 0,0 1 0,-2 5 0,0-4 0,1 1 0,-3 19 0,4-9 0,2-2 0,4-4 0,3-5 0,-6-5 0,0 0-1,0 0 1,0 0 0,0 0-1,0 0 1,0-1-1,0 1 1,0-1-1,0 1 1,0-1 0,0 0-1,0 1 1,0-1-1,0 0 1,-1-1-1,1 1 1,0 0 0,1-2-1,17-13 1,-16 12 0,0-2 0,9-9 0,-3-1 0,-2 0 0,-4 0 0,-2 0 0,-3 3 0,-3 3 0,-3 2 0,-4 2 0,8 3 0,-1 2 0,-19-1 0,5 1 0,-2 4 0,2 5 0,3 6 0,4 4 0,3 3 2,4-1 3,3-2-2,3-1 2,3 1-4,4-2-1,4-3 0,1-5 0,0-4 0,0-6 0,-2-6 2,-8 4 0,0 0 1,0 0 0,-1 0 0,1-1 0,-1 1-1,0-1 1,0 1 0,-1-1 0,1 0 0,-1 0-1,0-1 1,-1 1 0,1 0 0,-1 0 0,0-1-1,0 1 1,-1-1 0,1-5 0,-5-7 3,3 15-4,-6-10 3,3 11-3,2 1-1,-9-5 1,6 7-3,3-1 1,1 0 0,-1 0 0,1-1 0,-1 1 0,1 0 0,-1 0 0,1 0 0,-1 1 0,1-1 0,-1 0 0,1 1 0,-1-1 0,1 0 0,-1 1 0,1 0 0,0-1 0,-1 1 0,1 0 0,-3 2 0,2-1-1,-2 0-2,1 0 0,0 1 0,0 0 0,1 0-1,-1 0 1,1 0 0,-1 0 0,1 0 0,0 1 0,0-1 0,0 1 0,-2 6 0,0 3-18,-6 25-1,9-35 22,0 2-6,0 0 0,0 0 0,1 0 0,-1-1 0,1 1 0,1 0 0,-1 0 0,0 0 0,1 0 0,0 0 0,2 6 0,-3-11 5,1 0-1,-1 0 1,0 1-1,0-1 1,1 0-1,-1 1 1,0-1-1,0 0 1,1 0-1,-1 0 1,0 1-1,1-1 1,-1 0-1,0 0 1,1 0 0,-1 0-1,0 0 1,1 0-1,-1 0 1,0 0-1,1 0 1,-1 0-1,1 0 1,-1 0-1,0 0 1,1 0-1,0 0 1,10-4-24,-4-2 20,0 0 0,-1-1 0,0 0 0,0 0 1,-1 0-1,0-1 0,0 1 0,-1-1 1,0-1-1,0 1 0,4-16 0,-7 21 4,0 1 1,-1 1 0,1 0-1,-1-1 1,0 1-1,0 0 1,0-1 0,0 1-1,0 0 1,0-1-1,0 1 1,0 0 0,0-1-1,-1 1 1,1 0-1,0-1 1,-1 1 0,-1-3-1,2 3 1,-1 0 0,0 0 0,1 1 0,-1-1 0,0 0 0,0 0 0,0 0 0,0 1 0,0-1 0,0 0 0,0 1 0,0-1 0,0 1 0,0-1 0,-2 0 0,2 1 0,0 0 0,0-1 0,0 1 0,-1 0 0,1-1 0,0 1 0,0 0 0,-1 0 0,1 0 0,0 0 0,0 0 0,-1 1 0,-1-1 0,-1 1 0,-16 3 0,16-2 0,0 0 0,-7 6 0,8-7 0,-1 2 0,-3 13 0,5-12 0,-4 19 0,5-8 0,3 0 0,2 0 0,2-3 0,-5-11 0,0 0-1,0 0 0,0 0 1,0 0-1,0 0 1,0 0-1,0 0 0,1-1 1,-1 1-1,0-1 1,1 1-1,-1 0 0,0-1 1,1 0-1,-1 1 1,1-1-1,-1 0 0,1 0 1,-1 0-1,0 0 1,1 0-1,-1 0 0,1 0 1,-1 0-1,1-1 1,1 0-1,0 0-1,-1 0 1,1 0-1,0 0 1,-1 0-1,1-1 0,-1 1 1,1-1-1,-1 1 1,0-1-1,0 0 0,0 0 1,0 0-1,3-5 1,0 0-6,-1 0 1,1 0 0,-2-1-1,4-7 1,-6 12 1,0 0 0,0 0 0,-1 0-1,1 0 1,-1 0 0,0 0 0,0-1 0,0 1-1,0 0 1,0 0 0,-1 0 0,1 0 0,-1 0-1,-2-6 1,3 8 2,-1 0 0,0 0 0,1 1-1,-1-1 1,0 0 0,0 0 0,0 0 0,0 1-1,0-1 1,1 0 0,-1 1 0,-1-1 0,1 1-1,0-1 1,0 1 0,0-1 0,0 1-1,0 0 1,0-1 0,0 1 0,-1 0 0,1 0-1,0 0 1,0 0 0,-2 0 0,0 1-5,-1-1 1,1 0-1,-1 1 1,1 0-1,-1-1 1,-3 3-1,4-2 4,1 1-1,-1-1 1,1 1-1,-1 0 1,1 0-1,0 0 1,0 0-1,-1 0 1,1 1-1,1-1 1,-1 1-1,0-1 1,1 1-1,-1-1 1,1 1-1,0 0 1,0 0-1,-1 4 1,1-2-6,0-1 1,0 1-1,0 0 0,1 0 0,0 0 1,0-1-1,0 1 0,1 0 1,-1 0-1,4 8 0,-4-12 8,0-1 0,0 1 0,0 0 0,1-1 1,-1 1-1,0 0 0,1-1 0,-1 1 0,1-1 0,-1 1 0,0-1 0,1 1 0,-1-1 0,1 1 0,0-1 0,-1 1 0,1-1 0,-1 1 0,1-1 0,0 0 0,-1 0 0,1 1 0,0-1 0,-1 0 1,1 0-1,0 0 0,-1 1 0,1-1 0,0 0 0,-1 0 0,1 0 0,0 0 0,-1 0 0,1-1 0,0 1 0,0 0 0,-1 0 0,1 0 0,0-1 0,-1 1 0,1 0 0,-1-1 0,1 1 1,0 0-1,0-2 0,3 0-7,-1 0-1,1-1 1,-1 1 0,1-1 0,2-4 0,1 0-11,-2-1 1,1 0-1,7-14 0,-11 18 10,0-1-1,0 1 1,-1-1 0,1 1-1,-1-1 1,0 0 0,0 0-1,-1 1 1,1-7 0,-1 10 8,0 1 1,0-1-1,-1 0 1,1 0-1,0 1 1,0-1-1,-1 0 1,1 1-1,0-1 1,-1 1-1,1-1 1,0 0-1,-1 1 1,1-1 0,-1 1-1,1-1 1,-1 1-1,1-1 1,-1 1-1,1 0 1,-1-1-1,0 1 1,1 0-1,-1-1 1,1 1-1,-1 0 1,0 0-1,0-1 1,1 1-1,-1 0 1,0 0 0,1 0-1,-1 0 1,-1 0-1,-1 0-1,-1 0 0,0 0-1,1 1 1,-7 0 0,6 0 1,0 0 1,0 0 0,0 1 0,0-1 0,0 1 0,0 0 0,1 0-1,-1 0 1,1 0 0,-1 1 0,1-1 0,0 1 0,0 0-1,-4 4 1,-1 7 1,3 1 0,3 1 0,3 1 0,3-1 0,4-4 0,2-5 0,-8-7 0,0 1 0,0-1-1,0 0 1,0 0-1,0 0 1,0 0 0,0 0-1,-1 0 1,1 0 0,0-1-1,0 1 1,0-1-1,0 1 1,-1-1 0,1 0-1,3-1 1,-1-1-1,0 0 0,0 0-1,0 0 1,0 0 0,0-1 0,2-3 0,3-4-4,0 1 0,-1-1 1,-1 0-1,0-1 0,7-15 1,-13 27 1,-1-1 1,0 1 0,1-1 0,-1 0 0,0 1-1,0-1 1,1 0 0,-1 1 0,0-1 0,0 0-1,0 0 1,0 1 0,0-1 0,0 0-1,0 0 1,0 1 0,0-1 0,0 0 0,0 1-1,-1-1 1,1 0 0,0 1 0,0-1 0,-1 0-1,1 1 1,-1-1 0,1 0 0,0 1 0,-1-1-1,1 1 1,-2-2 0,1 4-5,0 0 1,0-1 0,1 1-1,-1 0 1,0 0-1,0 3 1,1 3-14,3-7-3,-2-2 22,0 1 0,-1-1-1,1 0 1,0 1-1,-1-1 1,1 0 0,0 1-1,-1-1 1,1 0 0,-1 0-1,0 1 1,1-1 0,-1 0-1,0 0 1,1-1 0,0-4-1,0 3 0,-1 0-1,1 0 1,-1 0-1,1 1 0,0-1 1,0 0-1,0 1 1,1-1-1,1-3 1,13 15-77,-14-9 74,-1 1 0,1-1 0,-1 1 0,1 0 0,-1-1 0,1 1 0,-1 0 0,0 0 0,1 0 0,-1 0 0,0 0 0,0 0 0,0 0 0,0 1 0,0-1 0,0 0 0,0 1 0,0-1 0,0 0 0,-1 1 0,1-1 0,0 1 0,0 2 0,-1-1-4,1 1 0,-1 0-1,1 0 1,-1-1 0,0 1-1,0 0 1,-1 0 0,1 0-1,-1-1 1,0 1 0,-1 5-1,1-8 10,1-1 0,-1 1-1,1 0 1,-1-1 0,1 1-1,-1-1 1,1 1 0,-1-1-1,0 1 1,1-1 0,-1 1-1,0-1 1,0 0 0,1 1-1,-1-1 1,0 0 0,0 1-1,1-1 1,-1 0 0,0 0-1,0 0 1,-1 0 0,-3 2-1,2-1 4,0-1-1,-1 1 0,1 0 1,0-1-1,-1 1 0,1-1 1,-1 0-1,1 0 0,0-1 1,-1 1-1,1-1 0,-1 0 1,1 1-1,0-1 0,0-1 1,0 1-1,-1 0 0,1-1 1,-3-2-1,-19-9 35,21 11-27,-1 0 1,1 0-1,-1-1 0,1 1 0,0-1 0,0 0 0,0 0 0,-6-7 0,10 10-8,0 0-1,-1-1 1,1 1 0,0 0-1,0 0 1,-1 0 0,1 0-1,0 0 1,-1 0 0,1 0 0,0 0-1,0 0 1,-1 0 0,1 0-1,0 0 1,-1 0 0,1 0-1,0 0 1,-1 0 0,1 0-1,0 0 1,0 0 0,-1 0-1,1 1 1,0-1 0,0 0 0,-1 0-1,1 0 1,0 0 0,0 1-1,-1-1 1,1 0 0,0 0-1,0 0 1,0 1 0,0-1-1,-1 0 1,1 0 0,0 1-1,0-1 1,-11 20 20,4 1-16,1-6-6,5-11 0,-2 11 0,0 18-17,10-54 2,0-2 15,-5 18-1,-1-1 0,0 1 0,-1-1 0,1 1 0,-1 0-1,-1-10 1,1 15 1,0 0 0,0-1 0,0 1 0,0 0 0,0 0 0,0-1 0,0 1 0,0 0 0,0-1 0,0 1 0,0 0 0,0 0 0,-1-1 0,1 1 0,0 0 0,0 0 0,0-1 0,0 1 0,-1 0 0,1 0 0,0 0 0,0-1 0,0 1 0,-1 0 0,1 0 0,0 0 0,0 0 0,-1-1 0,1 1 0,0 0 0,0 0 0,-1 0 0,1 0 0,0 0 0,-1 0 0,0 0 0,1 1 0,-1-1 0,0 0 0,1 1 0,-1-1 0,1 1 0,-1-1 0,1 1 0,-1-1 0,1 1 0,-1 0 0,1-1 0,-1 2 0,-2 2 0,1 0 0,0 0 0,0 0 0,1 0 0,-3 9 0,3-9 0,0 18 0,0-17 0,3 17 0,-2-19 0,3 14-9,-3-16 9,0-1 0,0 1 0,0-1-1,0 1 1,1-1 0,-1 1-1,0-1 1,0 1 0,0-1 0,1 0-1,-1 1 1,0-1 0,1 1 0,-1-1-1,0 0 1,1 1 0,-1-1-1,0 0 1,1 0 0,-1 1 0,0-1-1,1 0 1,-1 0 0,1 0 0,-1 1-1,1-1 1,-1 0 0,1 0 0,-1 0-1,1 0 1,0 0-1,-1 0 0,1-1 0,0 1 0,-1-1-1,0 1 1,1 0 0,-1-1 0,1 1 0,-1-1 0,1 1 0,-1-1 0,0 0 0,1 1-1,-1-1 1,0 1 0,0-1 0,0 0 0,1 1 0,-1-1 0,0 1 0,0-1 0,0 0-1,3-18-11,-3 10 10,1 6-1,0-1 1,-1 1-1,0 0 1,0-1 0,0 1-1,0-1 1,-1 1 0,1-1-1,-1 1 1,0 0 0,0-1-1,0 1 1,0 0 0,0 0-1,-1 0 1,0 0 0,-2-5-1,1 5 1,-5-5-11,5 9 4,-1 8-1,3 1 1,-1 1 0,2 0 0,-1-1 0,2 1 1,-1 0-1,2-1 0,-1 1 0,1 0 0,1-1 0,5 14 1,-8-23 5,1 0-1,-1 0 1,0 0 0,1 0 0,-1 0 0,1 0 0,0-1 0,-1 1 0,1 0 0,0 0 0,-1-1-1,1 1 1,0 0 0,0-1 0,0 1 0,-1-1 0,1 1 0,0-1 0,0 1 0,2 0 0,-3-1 1,0 0 0,1 0 0,-1 0 0,0 0 0,1 0 0,-1 0 0,0 0 0,1 0 0,-1 0 0,0-1 0,1 1 0,-1 0 0,0 0 0,1 0 0,-1 0 0,0 0 0,1-1 0,-1 1 0,0 0 0,0 0 0,1 0 0,-1-1 1,1 0-2,-1 0 1,1 1 0,-1-1 0,0 0 0,1 0 0,-1 0 0,0 1 0,0-1 0,0 0 0,0 0 0,1 0-1,-1 0 1,0-1 0,0 1 3,-1-3-2,1 0 1,-1 0 0,1-1 0,-1 1 0,0 0 0,-1 0-1,1 0 1,-1 0 0,1 1 0,-1-1 0,0 0-1,-3-3 1,5 6 1,-5-4 0,5 5 0,-1 0 0,1 0 0,-1 0 0,1 0 0,0 0 0,-1 1 0,1-1 0,-1 0 0,1 0 0,0 1 0,-1-1 0,1 0 0,-1 0 0,1 1 0,0-1 0,-1 1 0,1-1 0,0 0 0,0 1 0,-1-1 0,1 0 0,0 1 0,0-1 0,0 1 0,-1-1 0,1 1 0,0 0 0,-1 1-1,0 1 0,0 0 0,0 0-1,0 0 1,1 0 0,-1 0 0,1 0-1,0 0 1,0 0 0,0 0 0,0 0-1,0 0 1,1 0 0,-1 0 0,2 4-1,-1-4 1,0-1 0,0 0 0,0 1 0,0-1 1,0 0-1,0 0 0,1 1 0,-1-1 0,1 0 0,0 0 0,-1-1 0,1 1 0,0 0 0,0-1 0,0 1 0,0-1 0,0 1 0,1-1 0,-1 0 0,3 1 0,-4-2 1,-1 0 0,0 1 0,0-1 0,0 0 0,0 0 0,0 0 1,1 0-1,-1 0 0,0 0 0,0 0 0,0 0 0,0 0 0,0 0 0,0 0 0,1 0 0,-1 0 0,0 0 0,0 0 0,0 0 0,0 0 0,0 0 0,1 0 0,-1 0 0,0 0 0,0-1 0,0 1 0,0 0 0,0 0 0,0 0 0,1 0 0,-1 0 0,0 0 0,0 0 0,0 0 0,0 0 0,0-1 0,0 1 0,0 0 0,0 0 0,0 0 1,0 0-1,0 0 0,1-1 0,-3-7 2,-6-10 2,8 18-4,-7-7 17,3 6-7,1 9-5,9 9-5,8 4 0,1 1 0,-13-21 0,-3-3 0,-1-7 0,1 7 0,-18-33 0,19 35 0,2 8 0,3 11 0,-3-13-9,0 0-1,1 0 0,0-1 1,0 1-1,0 0 0,1-1 1,0 0-1,0 0 0,0 0 1,0 0-1,10 6 0,-18-22-72,0 4 79,-2-4-1,-1 1 1,0 0-1,-10-11 0,17 21 4,-1 0 0,1-1 0,0 1 0,0 0 0,-1 0 0,1 0 0,0 0 0,0 0 0,-1 0 0,1 0 0,0 0 0,0 0 0,-1-1 0,1 1 0,0 0 0,0 0 0,-1 0 0,1 0 0,0 1 0,0-1 0,-1 0 0,1 0 0,0 0 0,0 0 0,-1 0 0,1 0 0,0 0 0,0 0 0,-1 0 0,1 1 0,0-1 0,0 0 0,0 0 0,-1 0 0,1 1 0,0-1 0,0 0 0,0 0 0,0 0 0,0 1 0,-1-1 0,1 0 0,0 0 0,0 1 0,0-1 0,0 0 0,0 0 0,0 1 0,0-1 0,0 0 0,0 1 0,0 0 0,-1-1 0,1 1 0,0 0 0,0 0 0,0 0 0,0 0 0,0 0 0,0 0 0,0 0 0,0-1 0,1 1 0,-1 0 0,0 0 0,1 1 0,0 1 0,4 12 0,-2-12 0,0-1 0,-2 1 0,1-1-1,0 0 1,-1 0-1,1 0 1,0 0-1,1 0 1,-1 0-1,0 0 0,0-1 1,1 1-1,-1-1 1,5 2-1,0 1-1,-5-4 0,2 2-15,-11-12 5,-9-7 12,-3-2 2,3 1 4,10 10 4,6 7-9,-1 1 0,1-1-1,-1 1 1,1-1 0,-1 1-1,1-1 1,-1 1 0,1-1-1,-1 1 1,1 0 0,-1-1-1,1 1 1,-1 0 0,0-1-1,1 1 1,-1 0 0,0 0-1,1 0 1,-1-1 0,0 1-1,1 1 1,-1-1-1,1 0 0,0 0 1,0 1-1,0-1 0,0 0 1,0 0-1,0 1 0,0-1 1,0 0-1,0 1 0,0-1 1,0 0-1,0 1 0,0-1 1,0 0-1,0 0 0,0 1 1,0-1-1,0 0 1,0 1-1,0-1 0,1 0 1,-1 0-1,0 1 0,0-1 1,0 0-1,1 1 0,3 5 6,3 4-6,-5-8 0,10 11 0,6 6 0,15 11-34,-31-30 21,-2-4-11,-5-4-9,4 6 33,-8-5-6,-3 0 4,9 6 2,0-1 0,-6-8 0,7 7 0,-6-11 0,8 13 1,-3-5 1,0 1 0,1-1-1,0 1 1,0-1 0,1 0 0,-1 0 0,1-7 0,1 6-13,2-10-50,-2 17 60,0 0-1,0-1 0,0 1 0,0 0 1,0-1-1,0 1 0,0 0 0,0-1 0,1 1 1,-1-1-1,0 1 0,0 0 0,0-1 0,0 1 1,1 0-1,-1 0 0,0-1 0,0 1 1,1 0-1,-1-1 0,0 1 0,0 0 0,1 0 1,0 0-4,0 0 1,0 1 0,-1-1 0,1 1 0,0 0 0,0-1-1,-1 1 1,1-1 0,-1 1 0,1 0 0,0 0 0,-1-1-1,1 1 1,-1 0 0,0 0 0,1 0 0,-1 0 0,0-1-1,1 1 1,-1 1 0,4 7-19,-3-9 21,-1 0 1,1 0-1,0 1 0,-1-1 1,1 0-1,-1 0 0,1 0 1,0 0-1,-1 0 0,1 0 1,0 0-1,-1 0 0,1 0 1,-1 0-1,1 0 0,0 0 1,-1 0-1,1-1 1,0 1-1,0 0 0,16-8-30,-11 6 4,-6 2 28,3-2-1,0 1-1,0 0 0,0-1 0,0 0 1,-1 1-1,1-1 0,-1 0 0,1-1 1,2-1-1,6-7 92,-10 10-68,0 0-1,-1 1 1,1-1 0,0 0-1,0 0 1,0 0 0,0 0-1,-1 1 1,1-1 0,0 0 0,-1 0-1,1-2 1,15-46 325,-10 40 29,-6 8-438,0 1 1,0 0-1,0 0 1,0 0-1,1 0 1,-1 0-1,0 0 1,0 0-1,0 0 1,0-1-1,1 1 1,-1 0-1,0 0 1,0 0-1,0 0 1,1 0-1,-1 0 1,0 0-1,0 0 1,0 0-1,1 0 1,-1 0-1,0 0 0,0 0 1,0 0-1,1 0 1,-1 1-1,0-1 1,0 0-1,0 0 1,0 0-1,1 0 1,-1 0-1,0 0 1,0 0-1,0 1 1,0-1-1,1 0 1,-1 0-1,0 0 1,0 0-1,0 1 1,0-1-1,0 0 1,0 0-1,0 0 1,0 0-1,0 1 0,0-1 1,1 0-1,-1 1-14357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8:40.620"/>
    </inkml:context>
    <inkml:brush xml:id="br0">
      <inkml:brushProperty name="width" value="0.05" units="cm"/>
      <inkml:brushProperty name="height" value="0.05" units="cm"/>
      <inkml:brushProperty name="color" value="#CC0066"/>
    </inkml:brush>
  </inkml:definitions>
  <inkml:trace contextRef="#ctx0" brushRef="#br0">286 514 5464,'0'0'96,"0"0"37,0 0 151,0 0 57,0 2 61,-6 73 953,-1-11-966,-3 59 56,5-68-274,-11 84 453,12-99-115,9-66-54,-4-67-74,1 55-301,2-65 93,0 63-99,22-120 343,-34 175-190,-16 71 88,23-85-312,-7 34 91,-22 107 123,20-79-97,-4 14 63,3-30 75,12-61 97,0-28 1,-1 6-193,4 1-30,8-63 206,-5 58-230,13-50 95,-10 55-145,-8 27-43,4-13 19,-1 0 0,3-32 0,-8 57-34,0-1 2,-9 17 0,-5 23-3,6-17 0,1 3 0,-1 4 0,1 2 0,0 2 0,1 0 0,0 0 0,1 1 0,1-6 0,0-5 1,-1 15 32,11-79 93,15-128 138,-11 111-90,23-68 0,-33 122-171,0 0 1,0 0 0,0 0 0,0 0 0,-1 0 0,1 0-1,0 0 1,0 0 0,0 0 0,0 0 0,0 0 0,0 0-1,0 0 1,0 0 0,0 0 0,0 0 0,-1 0-1,1 0 1,0 0 0,0 0 0,0 0 0,0 0 0,0 0-1,0 0 1,0 0 0,0 0 0,0 0 0,0 0 0,-1 0-1,1-1 1,0 1 0,0 0 0,0 0 0,0 0 0,0 0-1,0 0 1,0 0 0,0 0 0,0 0 0,0 0 0,0 0-1,0 0 1,0 0 0,0-1 0,0 1 0,0 0 0,0 0-1,0 0 1,-8 9 13,5-4-15,1 0 1,1-1 0,-1 1 0,1 0 0,-1 0-1,1 0 1,1 0 0,-1 5 0,-4 22 5,-2 9 0,3-16-3,-1 0-2,-3 17 5,4-15 18,4-25-13,0-6 1,2-7 1,6-50 56,22-81 1,-3 61-20,-28 80-52,-6 10 0,-2 9 0,7-15 0,-6 18 0,6-17 0,-4 26 0,0 14 0,1-18 0,0 1 0,-1 3 0,1-1 0,-3 23 0,3-19 1,3-20 7,2-12-4,2-4-1,6-15-3,3-11 0,0-9 0,-4 16 0,1 0 0,9-15 0,-5 11 0,-7 13 0,-4 12 0,-3 13 0,-6 16 0,1-7 0,1 5 0,0 5 0,-1 2 0,1 0 0,0 2 0,0 0 0,0-4 0,1-2 0,0-3 0,-1 16 0,5-35 0,0 13 0,1-33 0,0 11 0,5-29 0,-1 8 0,1-2 0,2-3 0,0-1 0,0-1 0,1 1 0,1 1 0,-1 0 0,0 1 0,2 0 0,12-23-10,-20 68-34,-18 76-5,6-54 40,-18 66-7,19-68 16,2-4 0,1-6 0,-1 6 1,6-31 16,2-10-4,4-21 2,-3 12-11,18-84 73,-15 80-71,15-51 68,-12 48-54,0-8-6,23-63 42,-31 94-57,2-5 11,-3 18 5,-5 19-7,2-10-3,-1 4-2,-2 3 2,-1 2-2,2-7-1,-1 2 12,-18 42-1,22-58-9,-4 6 19,9-36 33,72-202 98,-63 191-126,-8 21-22,0 1 16,0-1-1,9-16 1,-12 27-17,0-1-4,0 1-1,1-1 0,-1 0 1,0 1-1,0-1 1,0 0-1,0 1 1,0-1-1,1 0 1,-1 1-1,0-1 0,0 1 1,0-1-1,0 0 1,0 1-1,0-1 1,0 1-1,-1-1 0,1 0 1,0 1-1,0-1 1,0 0-1,0 1 1,0-1-1,0 0 1,-1 1-1,1-1 0,-6 21 0,-4 11 0,0 12 0,0 2-29,-19 57 0,24-87-8,5-14 36,1-10 12,-1 5-7,5-22 14,0 1 0,10-24 0,7-27 17,-19 60-29,-1 1 3,2 0 0,6-19 1,2-21-10,-10 47-1,-6 28 0,-4 10 1,-2 5 0,0 4 0,3-5 2,3-12 30,5-41-9,1 0 1,1 0 0,0 0-1,2 0 1,12-32 0,-3 7 10,-6 22-8,15-32 0,-3 8-1,0 7-8,-16 24-17,-1 4 0,-8 27 23,-4 21-12,2-8-5,-4 0-6,-3 7 0,3 1 0,3-7 0,1-6 0,1 1 0,-2 2 0,2-4 0,0-5 0,-6 32 0,8-26 42,3-22-12,3-11-14,32-149 146,-23 117-116,-7 18-23,2 1-1,1 1 0,11-26 1,-16 42-9,0 0 0,-1-1 0,1 1-1,1-9 1,11-33 11,-2 9-25,-9 31-6,-1 1-1,0-1 1,0 0-1,2-11 1,4-17-10,1-10 26,5-6 84,5-9-142,-8 35 39,-2 3 2,-3-4 7,-5 19 0,-1 1 0,2-1 0,2-9 0,1 4-1,-4 8 1,0 0-1,1-1 0,-1 1 0,0 0 1,0-1-1,-1 1 0,1 0 0,-1-6 0,3-24-71,0 11 16,-3 21 56,-1 0 0,1 0 0,0 0 0,0 0 0,-1 0 0,1 0 0,0 0 0,-1 0 0,1 1 0,-1-1 0,1 0 0,-1 0 0,0 0 0,1 1 0,-1-1 0,0 0 0,1 1 0,-1-1 0,0 1 0,0-1 0,0 1 0,0-1 0,1 1 0,-1-1 0,0 1 0,0 0 0,0 0 0,0-1 0,0 1 0,0 0 0,-1 0 0,0 0 1,1 0-1,0 0 1,-1 0-1,1 1 1,0-1-1,0 0 0,-1 1 1,1-1-1,0 1 1,0-1-1,0 1 0,0 0 1,0 0-1,0-1 1,0 1-1,0 0 1,0 0-1,-2 2 0,-8 18 8,-4 12-8,10-19 1,4-11-2,-3 15 3,-3 6 4,0-3-6,-1 0 0,-2 5 0,0 4 0,0 5 0,9-28 0,-9 22 0,-6 12 0,13-33 0,-8 30 0,-1 6 0,1 1 0,1 4 0,0-6 0,1 1 2,0-1 6,6-26-5,0 1 8,-8 24-1,-1 2-2,-33 86 40,31-92-14,12-32-31,-4 10 24,0 1 0,-3 18 0,-11 91 509,24-195-336,3 0-1,17-80 0,-14 90-171,-6 36-22,-4 22-6,1 0 0,-1 1 0,0 0 0,0-1 0,0 1 0,0-1 0,0 1 0,0-1 0,1 1 0,-1-1 0,0 1 0,0-1 0,0 1 0,0 0 0,-1-1 0,1 1 0,0-1 0,0 1 0,0-1 0,0 1 0,0-1 0,-1 1 0,1 0 0,0-1 0,-1 0 0,0 2 0,-4 8 0,3-7 0,-4 17 0,-35 183-102,35-167 86,5-23 12,-21 99-26,13-69 30,8-34 2,0-13 16,1-12-12,2-12 0,2-5-4,2-2 6,1-5 0,2-1-2,-3 0-6,-5 34 0,7-31 0,2-1 0,-9 38 0,9-28-17,-10 30 10,0 0-1,-1 2 5,1 0-1,-1 1 0,1-1 0,-1 1 0,0-1 0,0 0 0,-2 3 0,-5 14-11,-24 114-75,-2 15 17,31-138 65,1 0 1,0 0-1,0 16 0,4-51 8,-2 21 0,5-20 0,-4 18 0,7-19 0,-5 20 0,3-20 0,0-9 2,1-5 6,2 2 0,0 1-2,1 0-6,-3 7 0,-2 5-38,-5 21 9,-2 17 10,-24 104-126,18-82 115,6-29 28,-19 74-29,6-34 29,15-46 3,-3 8 3,8-23 1,2-12 3,0-3 0,0-7 0,2-11 0,9-39 16,-16 72-14,0 4-8,5-15 2,1-8 4,-8 29-6,0 4-1,0-1-1,1 0 0,-1 0 0,0 1 0,0-1 1,0 0-1,0 1 0,1-1 0,-1 0 0,0 1 1,0-1-1,1 0 0,-1 1 0,1-1 1,-1 1-1,0-1 0,1 0 0,0 0 0,0 0 0,-3 9 0,-2 13 0,-1 7 0,-54 165-59,50-167 56,-3 11 1,4-5 2,4-12 0,4-19 2,-1 9 13,1-8-6,2-5-4,44-106 135,-34 81-91,9-30 0,0 1-4,-12 33-31,1-5-2,16-30 0,-16 39-23,-15 32-7,4-8 15,-11 27-35,-13 61 0,22-78 26,-19 84-56,13-60 48,-12 54-45,28-117 28,11-34 3,-17 58 34,10-37-14,-2 7 12,6-14 2,0 2 0,0 0 0,13-15-41,-22 44 36,-11 27-12,0 0 0,0 1 1,-4 22-1,0 3-6,2-15 23,0 2 0,0 3 0,-26 96-16,22-88 16,14-67 27,-2 21-13,0 0 1,3-14-1,7-13 20,1 0 1,30-60 0,-12 32-17,-15 30-18,-4 10 0,-21 70-57,6-20-1,-12 38 0,5-35 39,2-2 7,-42 126-33,48-143 41,2-6 3,0-1-1,0 0 0,0 0 0,1 1 0,-1 6 0,1-25 2,3-10 2,1-4 6,-3 24-7,6-19 6,4-10 1,0-6 0,-3 18-3,1 1-2,10-15 5,-5 7 0,-9 18-1,-2 6-4,-1 0 0,0-1 1,0 1-1,-1 0 1,1-1-1,0-6 0,-2 10-4,2-5-12,-1 5 6,-1 5 4,0 7-1,-1 0 1,-1-1-1,1 1 0,-1-1 0,-4 10 0,5-15 3,-6 21 1,6-21 0,-11 32 0,3-10 0,0-1 0,0 0 0,-1 1 0,-6 21 0,5-14 0,10-30 6,0 0-1,0 0 0,1 0 1,-1 0-1,1 4 0,2-9 0,0-1-1,-1 0 0,1 0 0,0 0 0,-1 0 0,0 0 1,2-5-1,-3 7-4,32-91 116,7-26 72,-33 101-122,-1-1-1,4-25 1,-13 76-57,4-28-9,-5 20 0,-5 15 0,-3 8 0,11-40 0,-10 28 0,-6 9 0,4-3 0,5-10 0,0-8 0,7-20 0,-4 15 0,3 1 0,-1-4 0,3-12 0,2-20 2,1-10 15,2 0 0,0 0 1,2 0-1,1 1 0,13-31 1,-19 53-5,-6 14-2,3-8-10,-5 18 6,0 12 1,-2 5-2,-1-1-6,2 2 0,2-2 0,-8 15-20,-2 6 0,16-55 20,0-1 0,1-13 0,3-12 0,2-4 2,-3-7 6,9-54 16,-10 81-23,15-76 86,-17 82-81,0 0 2,-7 19 26,6-14-33,-5 21 6,-2 17-1,2-16-6,1 3 0,-2 0 0,-1 0 0,0-2 0,1 1 0,-4 17 0,4-17 0,7-46 0,0 12 0,6-31 0,-2 12 0,1-3 0,0-2 0,1-4 0,0 1 0,0 3 0,4-20 0,-4 17 0,-6 28 0,0 6 0,-1 10 0,0-6 0,-3 27 0,-1-5-5,3-19 4,-24 113-10,-4 3-12,31-130 27,0-1 0,0 0-1,-1-10 1,1-17 13,12-84 34,4 1-7,-5 50-20,-18 85-15,4-13-9,-5 28 0,6-29 0,-4 23 0,-2 3 0,0 4 0,-1 3 0,1 0 0,1-3 0,0-2 0,2-5 0,-2 15-16,7-67 8,-1-7 8,1 29 0,3-33 0,-1 8 0,1-4 0,0-1 0,2 2 0,0 1 0,1 1 0,-6 20 0,11-26 0,-8 23-4,-2 5-7,-6 20 4,-27 105-33,22-74 32,4-19 7,-24 128-14,29-152 14,-1 11-1,1-9-5,1-8-7,2-14 4,0-22-1,-1 16 6,1-9-1,1 6 4,-1-8 2,2 0 0,-1 2 0,2 1 0,1 0 0,-5 23 0,10-31 2,-3 15 4,-9 26-6,0 0 0,3-6 0,-4 15 0,-9 22 0,-19 79-16,8-16-14,13-57 12,-9 52-14,24-130 32,-1-1 0,-2 18 0,0-5 0,2-1 0,1-1 0,0-1 0,1-2 0,-1 3 0,1 5 0,-6 16 0,-1 6 0,0 1 0,0-1 0,0 1 0,1-1 0,-1 1 0,3-3 0,-7 12-2,1 1-1,-2 13 1,-4 12-5,0-7 4,-16 66-10,17-61 12,-17 84-8,19-86 9,5-25 0,0 16 0,0-5 5,1-11 1,-1-3-1,4-16 5,0-12-2,2-7-2,0 0-6,2-3 0,3 2 0,-2 11 0,-11 39 2,-4 18 6,-4 9 0,4-16-3,1 0-2,-2 17 5,4-31-4,9-52-2,-1 14-2,0-3 0,1-3 0,1-2 0,19-75-87,-20 90 62,1 1 1,1 0 0,16-29-1,-18 35-46,0 1 1,-1-1-1,5-20 0,7-16-23,-12 34 62,0 0 0,0 0 1,2-22-1,-2 12 15,0 9-5,-4 12 21,0 0 0,0 0-1,0 0 1,0 0 0,0-6-1,-1-5 10,0 15-8,0 0 0,0 0 1,0-1-1,0 1 0,0 0 0,0 0 0,0 0 1,0 0-1,0 0 0,-1 0 0,1 0 1,0 0-1,0 0 0,0 0 0,0 0 1,0 0-1,0 0 0,0 0 0,0 0 1,0 0-1,0 0 0,0 0 0,0 0 0,-1 0 1,1 0-1,0 0 0,0 0 0,0 0 1,0 0-1,0 0 0,0 0 0,0 0 1,0 0-1,0 0 0,0 0 0,0 0 0,-1 0 1,1 0-1,0 0 0,0 0 0,0 0 1,0 0-1,0 0 0,0 0 0,0 0 1,0 0-1,0 0 0,0 0 0,0 1 0,0-1 1,0 0-1,0 0 0,0 0 0,0 0 1,0 0-1,0 0 0,-1 0 0,1 0 1,0 0-1,0 0 0,-6 14 18,6-14-19,-9 17 6,8-15-4,-6 27 4,1-6 0,1 2-4,0 0-1,-1-1 2,-7 24 6,2-2 0,-6 4 4,9-29 22,6-17 9,2-5 26,45-156 265,-38 137-329,-6 19-2,2-20-1,5-8-2,-6 24 0,3-21 0,1-4 0,0 5 0,2-3 0,1-5 0,-8 27 0,9-21 0,2 1 0,-9 20-1,-2 4 0,1 0 0,-1 0 1,0 0-1,0 0 0,-1-1 1,1 1-1,0 0 0,0-3 0,-3 10 1,-4 5 0,-5 12 0,8-17 0,-7 26 0,-3 15 0,5-22 0,0 2 0,0 2 0,1 0 0,5-18 0,-10 31 0,0-2 2,0-5 22,31-101 61,-7 18-76,-1 10-9,-1 5 0,0-2 0,1-4 0,-3 5 0,0-2-22,-8 30-8,-7 24 18,-33 131-18,15-44-2,15-70 30,4-8 2,2-6 0,1 0 0,3-19 0,0 3 0,0 0 0,0-1 0,0 1 0,-1 0 0,-1 5 0,3-23 0,-1 11 0,4-18 0,4-10 0,0-1 0,0-1 0,0-4 0,2 0 0,-2 7 0,-1 3 0,-2 2 0,2 0 0,0 0 0,9-37-8,-28 105-10,-5 27-12,-16 66 6,27-117 24,3-10 0,-5 13 0,-3 7 0,2 1 0,1-4 0,5-6 0,2-19 4,-1 12 27,1-10-16,1-9-7,2-15 0,5-8 0,1 0 0,-2 7 0,-1 6-5,18-56 8,-15 48-11,7-30 0,-9 28 0,1 0 0,3-3 10,-1 5-4,-8 22-6,-1 0 0,1-1 0,0 1 0,0 0 0,0-1 0,1-1 0,8-21 0,-1-1-6,-5 5-11,-3 16-2,-5 18 7,-1 6 10,1 5 2,3-20 0,-5 18 0,-15 62-8,8-41 8,1-10 0,4-10 0,6-14 0,1-4 0,1-5 0,0-13 0,0 12 0,5-20 0,1-9 0,-1-2 0,2-5 0,-6 31 0,9-23 0,-1 3 0,3-26 0,-10 39 0,-1 11 0,6-12 0,14-40 0,-21 49 24,0 5-22,-1 0-1,1 0 0,-1 1 0,1-1 0,0 0 0,-1 1 0,1-1 0,-1 0 0,1 1 0,0-1 0,-1 1 1,1-1-1,0 1 0,0-1 0,-1 1 0,1-1 0,0 0 0,0 1 0,0 0 0,-1-1 0,1 1 0,-2 2-1,-7 16 0,7-15 0,-6 22 0,1 8 0,-1-2 0,-2 0 0,0 0 0,4-10 0,6-22 0,-4 12 0,6-28 0,3-3-8,-1 0 0,10-21 0,-1 3 0,6-10-24,2-6 8,-12 15 24,-4 20 0,4-4 0,-1 0 0,-2 4 0,4-20 0,-4 13 7,-4 21 10,-5 16-7,-3 11-2,-3 5 0,-6 11 0,1 5 0,1-4 0,1-2 0,-12 64 48,19-81-19,4-14-11,-1-1 0,0 1 0,0-1 0,-1 0 0,-5 10 0,8-12 52,1-4-2532,-1 0-9532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30.469"/>
    </inkml:context>
    <inkml:brush xml:id="br0">
      <inkml:brushProperty name="width" value="0.05" units="cm"/>
      <inkml:brushProperty name="height" value="0.05" units="cm"/>
      <inkml:brushProperty name="color" value="#004F8B"/>
    </inkml:brush>
  </inkml:definitions>
  <inkml:trace contextRef="#ctx0" brushRef="#br0">136 28 4024,'0'1'520,"-2"9"84,0-1 1,0 1-1,1-1 1,1 1-1,0 0 1,0-1-1,2 12 1,0 7 364,0-49-4,0 13-830,-1-1-1,-1-11 0,0-7 209,-5 36 111,2 12-178,0 1-1,0 38 1,17-105 343,-11 32-486,0 0 0,-1-1 1,0-20-1,-8 77 255,4-12-279,0-19-25,1 0 0,1 0 1,0 0-1,0 0 0,4 19 1,-1-37 81,4-14-40,-1 0 0,0 0 0,-2-1 0,-1 0 0,2-37 0,-7 76 263,0 0-277,-1 20 0,4-10 98,-1-14-44,1-1-1,3 20 1,-5-39-77,1 1 1,0 0-1,1 0 0,1-9 0,0-3 14,3-77 725,-4 139-654,8 47-1,-8-89-87,0-3-25,2-10 4,1-14 8,-4 23-63,3-24 286,0-46 1,-1 85-167,-1 0 0,7 24 0,-3-17-63,-2-12 3,-3-20-15,-3-21 44,0 20-43,3 9-31,-1 1 0,0-1 0,0 0 0,1 1 0,0-1 1,-1 0-1,1 0 0,1-4 0,-1 6 28,6 14 92,0 4-61,5 32 0,1 1-1,-11-73 66,0-45 553,3 86-441,1 1-238,0 17 18,-3-19 4,-2-13 1,0-5 22,-2-12-40,0 3 20,1 1 0,0-1 0,0 0 1,1 0-1,2-18 0,4 41-29,-1 9-11,-1 0 0,-1-5 0,-1-10 29,-1 0 0,0-1 0,0 1 0,-1 0 0,0 0 0,0-1 0,-1 1 0,1 0 0,-2 0 0,1-1 0,-4 12 0,-5 8 97,-6 19 180,13-35-233,0 1 1,-6 12 0,4-10 26,0-3 31,0 1 1,0-1 0,-9 13 0,3 0 61,10-20-185,0 0 0,0 0 0,-1 0 1,1 0-1,-1 0 0,1-1 0,-1 1 1,0-1-1,0 1 0,0-1 0,-3 3 1,-3 0 25,0 0 0,1 1 0,0 0 0,0 0 0,0 1 0,-10 12 0,-6 6-42,19-20 17,-1 0 1,0-1-1,-8 5 0,-4 4 17,15-12-30,0 1 0,0-1 0,0 0 0,0 0 0,0 0 1,0 0-1,-1 0 0,1-1 0,-3 1 0,-10 5 27,11-3-29,11-6 2,17-9-1,-21 11-3,9-11 0,1-1 0,1-2 0,-1-3 0,-1-4 0,-10 18 0,9-14 0,0 1 0,-1-1 0,-1-1 0,0-1 0,4-5 2,1 4 6,-4 4 0,-1 0 0,-3-3-2,1-2-6,-1-7 0,1 0 0,-5 24 0,2-13 2,-2-1 6,-2-1 0,-1 10 2,0 9 4,-1 4 10,-1 7-5,0 0 0,-2 14 1,-1 2-6,3-14 1,-3 22 0,6-28-8,-1 1 0,0 0 0,-1-1 0,0 0 0,0 1 1,-5 10-1,7-17-4,-3 5 18,1-7-14,0-5 2,1 4-7,2-8 2,0 1-4,5-26 0,0 2 0,-5 30 0,0 2 0,-1 1 0,0-1 0,0 1 1,1-1-1,-1 1 0,0-1 0,0 1 0,-1-1 0,1 0 0,-1-2 1,1 2 2,0-1 0,-1 0 0,0 1 0,0-1 0,1 0 0,-3-3 0,2 6-1,-1 9-3,0 14 1,1-18 0,1 20 0,2 15-9,-2-67 0,0 17 1,0-1 0,-2-9 0,1 16 7,0 0-1,0 1 1,0 0 0,0-1-1,0 1 1,-1-1-1,1 1 1,-1 0 0,-4-5-1,3 3 1,1 2-2,0 1 1,0-1 0,0 1 0,0-1-1,-1 1 1,-3-3 0,10 24-43,2-5-4,11 19 0,-22-53 1,1 12 44,1-1-2,-1 1 1,0-1-1,-1 1 1,-5-7-1,11 16 6,0 1 0,4 15 0,4 7 0,2-2-29,-11-22 25,-8-14-9,3 7 12,-3-7-4,0 0 0,0 0 0,2 0 0,-7-20 0,12 31 5,-3-9 0,4 11 0,4 9 0,5 7 0,-8-14 0,0 2 0,1-1 0,-1 1 0,1-1 0,0 0 0,0 1 0,0-1 0,0 0 0,5 3 0,-8-12 0,-1-6 0,1 9 0,-7-10 0,7 11 0,-12-13 0,-7-4 0,18 18 0,-1 0 0,1 0 0,0-1 0,0 1 0,-3-5 0,8 17 0,4 11 0,2 3 0,-2-11 0,-7-12 0,0-1 0,0 0 0,0 0-1,0 0 1,1 0 0,-1 1 0,0-1-1,0 0 1,0 0 0,0 0 0,0 0-1,1 0 1,-1 0 0,0 1 0,0-1-1,0 0 1,1 0 0,-1 0 0,0 0 0,0 0-1,0 0 1,1 0 0,-1 0 0,0 0-1,0 0 1,0 0 0,1 0 0,-1 0-1,0 0 1,0 0 0,0 0 0,1 0-1,-1 0 1,0 0 0,0 0 0,0 0 0,0 0-1,1-1 1,-1 1 0,0 0 0,0 0-1,0 0 1,0 0 0,1 0 0,-1 0-1,0-1 1,0 1 0,0 0 0,0 0-1,0 0 1,0 0 0,1-1 0,-1 1 0,0 0-1,0 0 1,0 0 0,0-1 0,0 1-1,0 0 1,0 0 0,4-13-16,-5 8 12,1 0 0,-1 0 0,0 0 1,0 1-1,-1-1 0,1 0 1,-1 1-1,0-1 0,0 1 1,-5-8-1,-5-10-6,13 24 5,0 1 1,1 0-1,-1-1 1,1 1-1,-1-1 1,1 0-1,0 0 1,0 1-1,0-1 1,0 0-1,0-1 1,0 1-1,1 0 1,-1-1-1,1 1 1,-1-1-1,6 3 1,-8-4 2,1 0 1,-1 0 0,0 0 0,1 0 0,-1 0-1,1 0 1,-1 0 0,0 0 0,1-1 0,-1 1 0,1 0-1,-1 0 1,0 0 0,1 0 0,-1 0 0,0-1-1,1 1 1,-1 0 0,0 0 0,1-1 0,-1 1 0,0 0-1,0 0 1,1-1 0,-1 1 0,0 0 0,0-1-1,1 1 1,-1 0 0,0-1 0,0 0 0,5-13-21,-4 9 19,-1 1 0,0-1 1,0 1-1,0-1 1,0 0-1,-1 1 1,0-1-1,0 1 1,-2-8-1,-1 2 3,4 10 0,0-1 0,0 1 0,0 0 0,0 0 0,-1-1 0,1 1 0,0 0 0,0 0 0,0-1 0,0 1 0,0 0 0,-1 0 0,1-1 0,0 1 0,0 0 0,0 0 0,-1 0 0,1-1 0,0 1 0,0 0 0,0 0 0,-1 0 0,1-1 0,-8-3 0,7 3 0,1 1 1,0-1-1,0 1 0,-1 0 1,1 0-1,0-1 0,0 1 0,-1 0 1,1 0-1,0-1 0,-1 1 0,1 0 1,0 0-1,-1 0 0,1 0 0,-1-1 1,1 1-1,0 0 0,-1 0 0,1 0 1,0 0-1,-1 0 0,1 0 0,-1 0 1,0 0-1,1 1 0,0-1 0,-1 1 0,1-1 0,0 0 0,0 1 0,-1-1 0,1 1 0,0-1 1,0 1-1,0-1 0,0 1 0,0-1 0,-1 1 0,1-1 0,0 1 0,0 0 0,0-1 0,0 1 0,1-1 0,-1 1 0,0-1 0,0 1 0,0 0 1,3 8-2,0 6 1,-1-11 0,6 5 2,-8-8-2,10 8 10,-4-8 1,-5-2-10,-1 1 0,1 0 1,-1-1-1,1 1 0,-1-1 0,0 1 0,1-1 0,-1 1 0,0-1 1,1 0-1,-1 1 0,0-1 0,0 1 0,0-1 0,1 0 1,0-2-1,0-13 6,-1 13-5,-4-12 2,4 12-4,-8-11 0,-9-2 0,16 17 0,3 8 0,-1-7 0,8 11 0,-7-10 0,10 7 0,-10-8 0,-1-1-1,0-1 0,0 1 1,0-1-1,0 1 1,-1 0-1,1-1 0,0 0 1,0 1-1,0-1 0,0 1 1,0-1-1,0 0 1,2 0-1,-4-3-6,-10-16 7,-3-4-1,31 32-20,-6-2 6,-1 1 1,-1 0 0,13 13-1,-16-14 16,-7-13 0,-12-17 2,9 16-1,3 6-1,0-1 0,0 1 0,0-1 0,0 1 0,-1 0 0,1-1 0,-3-1 0,-1-1 0,4 4-1,1 2 0,0-1 0,7 9 0,5 9 0,1 2 0,-1 3 0,0-4 0,-12-18 0,1 0 0,0-1 0,0 1 0,0-1 0,0 1 0,0-1 0,0 1 0,0-1 0,0 0 0,0 0 0,1 1 0,-1-1 0,1 0 0,1 1 0,1 0 411,-2-1-4422,-2-1-11868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36.740"/>
    </inkml:context>
    <inkml:brush xml:id="br0">
      <inkml:brushProperty name="width" value="0.05" units="cm"/>
      <inkml:brushProperty name="height" value="0.05" units="cm"/>
      <inkml:brushProperty name="color" value="#004F8B"/>
    </inkml:brush>
  </inkml:definitions>
  <inkml:trace contextRef="#ctx0" brushRef="#br0">36 46 352,'0'0'169,"4"1"499,13 7 6707,-14-7-6515,1 0 0,-1 0 0,1 0 0,-1 0 1,1-1-1,5 1 0,12 2 1242,-11 0-1386,1-1 0,0-1-1,16 1 1,-25-2-593,1 0 0,0 1 0,-1-1 0,1 1 0,-1 0 0,1 0-1,3 1 1,11 4 297,14-3-3,-27-3-306,-1 1-1,1 0 1,0 0-1,6 3 1,-1-1 117,3 0 61,1-1-1,-1 0 1,1-1-1,0 0 1,12-1-1,-21 0-304,35-2 280,-31 1-159,1 1 1,16-4-1,0 0 219,-19 3-265,1 0 0,-1-1 0,0 1 0,0-1 0,7-3 1,-10 3-16,1 1 0,-1 0 0,0 0 1,1 1-1,3-1 0,10-2 211,-4 1-1,-12 2-235,0 0-1,1 0 0,-1 0 1,1 0-1,-1 0 1,0-1-1,1 1 1,-1 0-1,0-1 0,2 0 1,29-17 654,-15 11-500,-5 3-120,-7 2-29,-1 0 0,0 0 0,1-1 0,3-3 0,-4 4 0,0-1-1,0 0 0,0 1 1,8-3-1,-12 5-21,0 0 1,0 0-1,0 0 1,0 0-1,0 0 1,0 0-1,0 0 0,0 0 1,0 0-1,0 0 1,0 0-1,0 0 1,0 0-1,0 0 1,0 0-1,0 0 0,0 0 1,0 1-1,0-1 1,0 0-1,0 0 1,0 0-1,0 0 1,0 0-1,0 0 1,0 0-1,0 0 0,0 0 1,0 0-1,0 0 1,0 0-1,0 0 1,0 0-1,0 0 1,0 0-1,0 0 1,0 0-1,0 0 0,0 0 1,0 1-1,0-1 1,0 0-1,0 0 1,0 0-1,0 0 1,0 0-1,0 0 0,0 0 1,0 0-1,1 0 1,-1 0-1,0 0 1,0 0-1,0 0 1,0 0-1,0 0 1,0 0-1,0 0 0,0 0 1,0 0-1,0 0 1,0 0-1,0 0 1,0 0-1,0 0 1,0 0-1,0 0 1,0 0-1,1 0 0,-7 6 45,4-4-45,0 0 1,0-1 0,0 1 0,-1-1-1,1 0 1,-1 1 0,1-1 0,-1 0-1,1-1 1,-4 2 0,1-1 2,1 0 0,-1 0-1,0 1 1,-6 3 0,7-3-4,-4 1 1,5-2-1,0 1 0,-1-1 1,1 1-1,-5 3 0,-10 7 27,-33 15 0,10-11-28,20-9 0,13-5 0,0-1 0,0 1 0,-11-1 0,-2 1 0,-12-4 0,20 3 0,10-1 0,-1 0 0,0 0 0,0 0 0,0-1 0,1 1 0,-1-1 0,-7-2 0,-34-1-8,12 0 7,8-1-79,-5-1 33,29 6 47,-45-11-24,46 11 24,-3 0-4,-1 0 0,1 0 0,0-1 0,0 0 0,0 0 0,0 1 0,0-2 0,0 1 0,-3-2 0,-5-2-10,4 1-16,-1 0 0,-9-7 0,2-5 16,14 16 13,-3-3 0,0 0-1,0 0 1,0 0-1,-1 0 1,-7-2-1,-7 0-31,19 5 7,10-3-12,8-7-191,-12 5-3222,-5 4-13315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1:50.950"/>
    </inkml:context>
    <inkml:brush xml:id="br0">
      <inkml:brushProperty name="width" value="0.05" units="cm"/>
      <inkml:brushProperty name="height" value="0.05" units="cm"/>
      <inkml:brushProperty name="color" value="#004F8B"/>
    </inkml:brush>
  </inkml:definitions>
  <inkml:trace contextRef="#ctx0" brushRef="#br0">277 268 352,'-21'-9'3904,"16"8"-1166,16 8-1380,95 63-101,-86-56-1065,-14-9-160,11 7 262,-1-1-1,27 13 0,-25-16 243,-15-6-81,-15-7-146,-5-4-144,0-1 0,-29-23 0,34 24-147,-84-60 813,96 69-819,0 0 0,0 0 0,1 0 0,-1 0 0,0 0 0,0 0 0,0 0 0,0 0 0,0 0 0,0 0 0,0 0 0,0 0 0,0 0 0,0 0 0,0 0 0,0 0 0,0 0 0,0 0 0,0-1 0,0 1 0,0 0 0,0 0 0,0 0 0,0 0 0,0 0 0,0 0 0,0 0 0,0 0 0,0 0 0,0 0 0,0 0 0,0 0-1,0 0 1,0 0 0,0 0 0,0 0 0,0-1 0,0 1 0,0 0 0,0 0 0,0 0 0,0 0 0,0 0 0,0 0 0,11 3 314,10 4-170,11 7 166,-1 2-1,37 26 1,-5-4 189,-22-14 677,-137-82-745,-6-7-158,48 29-118,76 46-1,7 4-98,54 30 90,10 9 14,-58-35-104,-15-8 26,28 9 1,-48-19-93,0 0 1,0 0-1,0 0 0,0-1 0,0 1 0,0 0 1,0 0-1,0 0 0,0 0 0,0 0 0,0 0 1,0 0-1,0 0 0,0 0 0,0 0 0,0 0 1,0 0-1,0 0 0,0 0 0,0 0 0,0 0 1,0 0-1,0 0 0,0 0 0,0 0 1,0 0-1,0 0 0,1 0 0,-1-1 0,0 1 1,0 0-1,0 0 0,0 0 0,0 0 0,0 0 1,0 0-1,0 0 0,0 0 0,0 0 0,0 0 1,0 0-1,0 0 0,0 0 0,0 0 0,0 0 1,0 0-1,0 0 0,0 0 0,1 0 1,-1 0-1,0 1 0,0-1 0,0 0 0,0 0 1,0 0-1,0 0 0,0 0 0,0 0 0,0 0 1,-5-5 44,-7-3-41,12 7 0,-140-85 199,102 62-183,30 19-10,-7-3 15,-15-12 0,63 29 24,-1 2-46,-9-1-1,-9-4-2,9 5 8,27 16 1,19 14 76,-68-41-61,-13-9 80,-66-42 62,44 32-128,-62-39 144,178 96-75,9 5-68,-83-39-38,3 3 5,0-1 0,0-1-1,1 0 1,18 6 0,-46-25 54,-13-3-33,0 1-1,0 1 0,-41-14 1,68 28-22,1 1-5,0 0 0,0 0 1,0 0-1,0-1 0,0 1 1,1-1-1,-1 1 0,0 0 1,0-1-1,0 0 1,0 1-1,0-1 0,-1-1 1,6 1 13,-2 1-14,-1 0-1,22 6 4,-1 1 0,0 1-4,22 10-1,-37-15 0,23 11 0,-7-2 2,-21-11-2,6 3 14,-6-3-3,-5-5 0,-4-2-3,0 1 0,-1 0 0,0 0 0,0 0 0,0 1 0,-13-5 0,7 3 14,-17-10 0,30 15 1,3 2-4,14 6-13,10 4 2,24 13 32,-146-70 84,89 42-120,5 3-2,0 0 1,1 0-1,-1 0 0,0 0 0,0 1 0,0-1 0,0 1 0,1-1 0,-1 1 1,-4 0-1,6 0-2,-4 0 13,13 5-4,16 6-7,6 3 4,-4-3-6,-23-10 1,-3-1 0,0 0-1,0 1 1,0-1-1,0 0 0,-1 0 1,1 1-1,0-1 0,0 0 1,0 1-1,-1-1 1,1 1-1,0-1 0,-1 1 1,2 1-1,-2-2 0,0 0 0,0 0 1,0 0-1,0 0 0,0 0 0,0 0 0,0 0 0,0 0 1,-1 0-1,1 0 0,0 0 0,0 0 0,0 0 0,0 0 1,0 0-1,0 0 0,0 1 0,0-1 0,0 0 1,0 0-1,0 0 0,0 0 0,0 0 0,0 0 0,0 0 1,0 0-1,0 0 0,0 0 0,0 1 0,0-1 0,0 0 1,0 0-1,0 0 0,0 0 0,0 0 0,0 0 1,0 0-1,0 0 0,0 0 0,0 1 0,0-1 0,0 0 1,0 0-1,0 0 0,0 0 0,0 0 0,0 0 0,0 0 1,0 0-1,0 0 0,0 0 0,0 0 0,1 0 1,-1 0-1,0 0 0,0 1 0,0-1 0,0 0 0,0 0 1,0 0-1,-7 0 4,0 0 0,0 0 0,0 0 0,0-1 0,0 0 1,0 0-1,0-1 0,-13-5 0,-2 1 5,-1-1-2,-5-3-4,1-1 2,3 1-4,-11-6-1,19 8 0,13 5 0,3 3 0,0 0 0,1-1 0,-1 1 0,0 0 0,0 0 0,0-1 0,0 1 0,0 0 0,1 0 0,-1 0 0,0-1 0,0 1 0,1 0 0,-1 0 0,0 0 0,0 0 0,0 0 0,1-1 0,-1 1 0,0 0 0,0 0 0,1 0 0,-1 0 0,0 0 0,1 0 0,-1 0 0,0 0 0,0 0 0,1 0 0,-1 0 0,0 0 0,0 0 0,1 0 0,-1 0 0,0 0 0,1 1 0,1-2 0,20 7 0,92 39-24,-114-45 24,0 0 0,0 0 0,0 0 0,0 0 0,0 0 0,0 0 0,0 0 0,0 0 0,0 0 0,0 0 0,1 0 0,-1 0 0,0 0 0,0 0 0,0 0 0,0 0 0,0 0 0,0 0 0,0 0 0,0 0 0,0 0 0,0 0 0,0 0 0,0 0 0,0 0 0,0 0 0,0 0 0,0 0 0,0 1 0,0-1 0,0 0 0,0 0 0,0 0 0,0 0 0,0 0 0,0 0 0,0 0 0,0 0 0,0 0 0,0 0 0,0 0 0,0 0 0,0 0 0,0 0 0,0 0 0,0 0 0,0 1 0,0-1 0,0 0 0,0 0 0,0 0 0,0 0 0,0 0 0,0 0 0,0 0 0,0 0 0,0 0 0,0 0 0,0 0 0,0 0 0,0 0 0,0 0 0,0 0 0,0 0 0,0 0 0,0 0 0,0 0 0,-22-3 0,17 2 0,-25-9 0,23 8 0,-9-6 0,-2-1 0,-25-11 0,35 16 0,-18-7 0,39 17 0,9 3 0,30 15-30,-54-25 22,-1 1 1,1-1-1,0 1 0,0 0 1,-1 0-1,-3 0 1,2 1 4,1-1 1,-1 0 0,0-1 0,-7 0 0,-19-9 0,0 0 2,15 5 0,32 16 0,-12-9 0,21 8 0,33 8-24,-93-29 9,20 7 3,-21-9-1,14 4 13,14 6 0,-22-15 0,10 6 0,34 23 0,15 10 0,-25-17 0,-2-2 0,0 0 0,0 0 0,0 0 0,0 0 0,1-1 0,5 2 0,22 8 0,-10-3 0,-40-15 0,1-2 0,10 4 0,2 3 0,-22-17 0,-4-2 0,9 5 0,22 16 0,0-1 0,6 9 0,12 10 2,8 6 6,-21-19-7,20 12 6,-19-14-6,14 7 6,-7-4 1,-11-6 1,-14-9-2,-11-7 1,-6-2 0,-7-6-2,2 1-6,31 20 0,3 3 0,0-1 0,0 0 0,0 0 0,0 1 0,0-1 0,0 0 0,0 1 0,0 0 0,-1-1 0,-1 0 0,2 1 0,6 8 0,-3-5 0,2 1 0,13 12 0,17 15 0,-28-25 0,23 17 0,-4-5 2,-15-11 4,-10-7-6,2 0 0,-15-10 0,-11-9 0,-7-5 0,-6-6 0,4 5 0,17 13 0,17 14 0,-1 1 0,14 11 0,2 0 0,3 2 0,3 1 0,1-1 0,1-1 0,0-2 0,18 5 0,-37-16 0,17 5 0,-13-4 0,-4-2 0,-6-3 0,-11-4 0,11 6 0,-23-8 2,-17-7 6,16 5-3,-2-3-2,0-1 2,5 2-2,5 4 2,17 8-5,-1-1 1,0 1-1,1 0 0,-1-1 1,0 1-1,1 0 1,-1 0-1,0 0 0,0-1 1,1 1-1,-1 0 0,0 0 1,1 0-1,-2 0 0,2 1 1,0 0-1,1 0 1,-1 0-1,1 0 0,-1 0 1,1 0-1,0-1 0,-1 1 1,1 0-1,0 0 1,-1-1-1,1 1 0,1 1 1,12 9 4,5 1-2,3 0 2,2 2-2,0 0 2,2 1-2,-1-1 2,-1-1-4,18 9-1,-18-9 0,-24-13 0,6 1 0,-7-4 0,-8-7 2,6 6-1,-21-13 6,5 5-2,-5 0-2,-5-1 2,-2-2-2,-1-2 2,0 1-2,-11-6 5,33 18-5,5 3 1,4 3 10,6 4-11,6 3 2,14 7 0,-19-14-4,-1 1 0,1-1 1,-1 1-1,9 6 0,14 7 4,4 2-2,1 1 2,-2-1-4,-2-3-1,-1-2 0,-19-9 0,29 8 2,-31-9 0,-5-2-1,0 0 0,0 0 1,0 0-1,1-1 0,-1 1 0,0-1 1,1 1-1,2-1 0,-2 0 4,-12-5 1,-17-4 2,8 3-3,-4-3-4,-3-4-1,-2-2 2,0 0 3,4 3-4,15 7-1,5 3 0,0 1 0,1-1 0,-1 1 0,0 0 0,1 0 0,-1 0 0,-6-1 0,5 1 0,7 5 0,-1-2 0,18 14 0,-20-16 0,21 14 0,5 2 0,2 0 0,1 0 0,0-2 0,-2-2 0,16 7 0,-21-9 0,-18-9 0,-7-5 0,-5-3 0,4 5 0,0-1-1,0 0 1,0 1-1,0 0 1,0 0-1,-7-2 0,-4 0-1,10 2 0,-30-13 2,-10-7-8,44 22 8,-3-2 0,13 13 0,-7-7 0,22 13 0,-18-12 0,24 11 0,-24-14 0,-3-1 0,0 1 0,0-1 0,0 1 0,0 0 0,0-1 0,-1 1 0,4 3 0,17 13 0,-18-14 0,-5-4 0,0 0 0,0 0 0,0 0 0,0-1 0,0 1 0,0 0 0,0 0 0,0 0 0,0 0 0,0 0 0,0 0 0,0 0 0,0 0 0,0 0 0,0 0 0,1 0 0,-1 0 0,0 0 0,0 0 0,0 0 0,0 0 0,0 0 0,0 0 0,0 0 0,0 0 0,0 0 0,0 0 0,0 0 0,0 0 0,0 0 0,0 0 0,0 0 0,0 0 0,-1-3 0,-13-10 0,12 10 0,-23-11 0,-12-2 0,8 3 0,29 13 0,-7-3 0,8 6 0,11 9 0,-9-8 0,21 12 0,3 0 0,-9-5-8,-20-14 5,0 0 1,-1-1-1,1 1 0,-1 0 0,0 0 0,0 0 0,-1 1 0,1-1 1,0 1-1,-1-1 0,-6-2 0,-16-11-9,0-6 7,18 14-2,-1 1-1,-15-10 1,22 14 2,-5-3-6,19 13 4,19 16 7,-11-10 0,0-2 0,16 6 0,-17-9 0,-19-8 0,0 0 0,5 0 0,-5-2 0,-7-4 0,4 4 0,-16-9 0,-14-7 0,12 5 0,-2-3 0,-4-1 0,-2 0 0,-2-2 0,1 1 0,3 1 0,-18-9 0,53 35 0,10 6 0,-16-14 0,31 17 0,-7-2 0,1 0 0,0 1 0,-3-1 0,15 9 0,-32-21 0,12 7 0,-18-10 0,-12-13 0,-16-10 0,9 8 0,-5-1 0,-4-1 0,-3 0 0,-1-2 0,1 1 0,-11-7 0,32 21 0,10 6 0,14 10 0,19 12 0,-13-10 0,2 1 0,1 0 0,-2 0 0,-10-7-1,2 2-6,17 9 1,-28-21-11,-4-3 11,-7-8-5,0 4 3,-1 1 0,0-1-1,0 2 1,-19-12 0,-47-18-26,14 7 20,54 27 1,6 3 4,8 7 2,95 64-17,-84-58 22,2 0 2,-14-10 0,19 9 0,-16-9 0,-2-3 0,-12-11 0,4 7 0,-16-15 0,12 14 0,-21-18 0,7 8 0,-4 0 0,-2-2 0,-3-1 0,1 0 0,6 3 2,-3-4 6,20 17 6,5 6-8,7 7-2,-8-12-3,6 7 7,0-2 0,0 1 1,0-1-1,1 0 0,10 6 0,-1 0 8,13 10 6,-2 1 8,53 36 124,-89-68-24,-14-9-102,0 4 8,-44-23 0,11 6-1,10 5 12,45 26-48,-10-4 36,10 5-35,1 0 1,0 0 0,0 0-1,0 0 1,0 0-1,0 0 1,0 0-1,0 0 1,0 0-1,0 0 1,0 0-1,0 0 1,0 0-1,0 0 1,0 0 0,0 0-1,0 0 1,0 0-1,0 0 1,0 0-1,0 0 1,-1 0-1,1 0 1,0 0-1,0 0 1,0 0-1,0 0 1,0 0 0,0 0-1,0 0 1,0 0-1,0 0 1,0 0-1,0 0 1,0 0-1,0 0 1,0 0-1,0 0 1,0 0-1,0 0 1,0 0 0,0 1-1,0-1 1,0 0-1,0 0 1,0 0-1,0 0 1,0 0-1,0 0 1,0 0-1,0 0 1,0 0-1,0 0 1,0 0 0,0 0-1,0 0 1,0 0-1,0 0 1,0 0-1,0 0 1,0 0-1,0 0 1,0 0-1,0 1 1,0-1-1,0 0 1,0 0 0,7 9 38,5 2-12,1 0 0,-1-1 0,21 13 0,22 17 45,-41-27-58,-6-6 18,16 12 0,-29-28-16,3 5-13,-14-13 0,12 12-3,-21-17 0,5 7 0,-5-1 0,-1-2 0,0-1 0,19 13 0,-22-20 0,19 17 0,4 4 4,17 19 2,9 7 4,1-2 0,25 18 0,5 5 14,-39-31-16,-5-4 4,1 0 1,-1 0 0,1-1 0,1 0 0,-1-1 0,11 6 0,-30-27 31,-4-2-38,12 15-5,-18-15 4,1 3 0,-4 1-2,-3-1 2,0 0-4,1 0-1,-15-14 0,41 29 0,0 0 0,0 0 0,0 1 1,0-1-1,0 0 0,0 0 0,0 0 0,0 0 0,0 0 0,0 0 0,0 0 0,0 0 0,0 0 0,0 1 0,0-1 0,0 0 0,0 0 0,0 0 0,0 0 0,0 0 0,-1 0 0,1 0 0,0 0 1,0 0-1,0 0 0,0 0 0,0 0 0,0 0 0,0 0 0,0 0 0,0 0 0,0 0 0,0 0 0,-1 1 0,1-1 0,0 0 0,0 0 0,0 0 0,0 0 0,0 0 0,0 0 0,0 0 0,0-1 0,0 1 1,-1 0-1,1 0 0,5 8 4,8 2 4,0 0 0,0 0 0,25 11 0,-15-7-5,37 25 13,-36-26-11,-4-5-2,-14-5-2,20 2 6,-26-5-6,11 1 7,-8 0-4,-6-2-3,-11-1-1,10 1 0,-14-6 0,1-1 0,0 0 0,4 1 0,-15-11 0,4 2 0,42 28 0,17 10 0,-15-11 0,2-1 0,-16-6 0,31 8 0,1 0 2,-8-3 4,-25-7-6,11 1 0,-33-14 8,-14-6-6,25 14 1,-26-12 0,0 2-3,28 10 0,-9-3 0,11 6 0,4 3 2,-2-1-1,14 8 5,-13-9-5,3 2 0,24 12 6,-21-12-6,27 11 6,-12-5 8,1-2 0,27 5 0,-67-16 1,0-1 0,1-1 0,-30-15 0,17 5-5,61 40 29,33 4 2,-18-9 0,-18-4-30,-28-15-12,-1 0 1,0 0-1,0 0 1,0 0-1,0 1 1,1-1 0,-1 0-1,0 0 1,0 0-1,0 0 1,1 0-1,-1 0 1,0 0 0,0 1-1,0-1 1,1 0-1,-1 0 1,0 0-1,0 0 1,1 0 0,-1 0-1,0 0 1,0 0-1,0 0 1,1 0-1,-1 0 1,0 0 0,0 0-1,1-1 1,-1 1-1,0 0 1,0 0-1,0 0 1,1 0-1,-1 0 1,0 0 0,0 0-1,0-1 1,1 1-1,-1 0 1,0 0-1,0 0 1,0 0 0,0-1-1,0 1 1,0 0-1,1 0 1,-1-1-1,0 1 1,0 0 0,0 0-1,0 0 1,0-1-1,0 1 1,0 0-1,0 0 1,0-1 0,0 1-1,0 0 1,0 0-1,0 0 1,0-1-1,0 1 1,0 0-1,0-1 1,0 1 0,2 6-1,-1-5 0,0 2 0,-11-9 0,-11-9 0,17 11 0,-23-10 0,-10-1 0,36 14 1,-8-2 3,7 3-2,7 3-1,24 13 1,0-3 6,-3-2-2,-26-11-6,2-1 0,-11-9 0,7 8 0,-16-11 0,-11-5 0,-27-19-6,31 18 0,-1 2 0,-30-14 0,45 26 3,4 1 1,0 0 1,-1 1-1,1 1 1,-1-1-1,0 1 0,1 1 1,-15-2-1,-6 0 2,23 3 0,4 2 0,7 3 0,-3-3 0,17 7 0,9 3 0,-5-2 0,-18-7-2,5 3-5,-10-5 4,-6-5 1,-141-77-33,145 80 34,1 1 1,-1 0-1,1-1 1,-1 1-1,1 0 0,-1 0 1,1-1-1,-1 1 1,1 0-1,-1 0 1,0 0-1,1 0 0,-1 0 1,1 0-1,-1 0 1,0 0-1,1 0 0,-1 0 1,1 0-1,-2 1 1,2-1-1,0 0 1,0 0 0,0 1 0,0-1-1,0 0 1,0 0 0,-1 1-1,1-1 1,0 0 0,0 0-1,0 1 1,0-1 0,0 0 0,1 0-1,-1 1 1,0-1 0,0 0-1,0 0 1,0 1 0,0-1 0,0 0-1,0 0 1,0 1 0,1-1-1,9 14-2,-7-10 3,15 11 0,-15-12 0,16 6 0,-3-2 0,-15-7 0,0 0 0,-7-7 0,-10-8 0,-6-4 0,18 15 0,-20-10 0,-7-4 0,26 14 0,-22-9 0,15 9 0,5 3 0,7 2 0,0 0 0,1 0 0,-1 0 0,0 0 0,1 0 0,-1 0 0,1 0 0,-1 0 0,1 0 0,-1 0 0,2 1 0,1 2 0,17 15 1,-18-17 0,15 13 4,3 1-2,2-1 2,1 0-4,-15-10-1,26 13 2,-29-15 0,-4-2-1,1 0-1,-1-1 0,1 1 1,-1 0-1,1-1 0,-1 1 0,1-1 1,-1 1-1,1-1 0,-1 0 1,1 0-1,2 0 0,-4 0 0,1 1 0,-1-1 0,1 0 0,0 0 0,-1 0 0,1 0 0,-1 0 0,1 0 0,0 0 0,-1 0 0,1 0-1,-1 0 1,1-1 0,0 1 0,-1 0 0,2-1 0,-2 1 0,0 0 0,0 0 0,0 0 0,0-1 0,0 1-1,0 0 1,0 0 0,1 0 0,-1-1 0,0 1 0,0 0 0,0 0 0,0 0 0,0-1 0,0 1 0,0 0-1,0 0 1,0-1 0,0 1 0,0 0 0,0 0 0,-1 0 0,1-1 0,0 1 0,0 0 0,0 0-1,0-1 1,-10-11-4,4 7 0,-1 1-1,0-1 0,-15-6 0,-13-7-6,-51-35 0,74 45 7,-8-3 1,20 11 3,0-1 0,0 1 0,-1 0 0,1 0 0,0 0 0,-1-1 0,1 1 0,0 0 0,0 0 0,-1 0-1,1 0 1,0 0 0,-1 0 0,1 0 0,0 0 0,-1 0 0,1 0 0,0 0 0,-1 0 0,1 0 0,0 0 0,-1 0-1,0 0 1,1 7-4,10 12-4,-2-9 5,0 0 1,1-1 0,18 14 0,41 28-13,-48-37 13,2-1 2,-17-10-1,0 0 0,1-1 0,-1 0 0,0 0-1,1 0 1,-1-1 0,11 2 0,-16-3 0,0-1 1,1 0-1,-1 1 0,0-1 1,0 0-1,0 1 0,0-1 1,0 0-1,0 1 0,0-1 1,0 0-1,0 1 0,0-1 1,0 0-1,0 1 0,0-1 1,0 0-1,0 1 0,-1-1 1,1 0-1,-1 0 0,-1-3-2,0 0-1,-1 0 0,0 0 1,0 1-1,0-1 1,0 1-1,0 0 0,-1 0 1,1 0-1,-1 1 1,-4-3-1,-10-5-14,-23-9 0,4 2-12,27 12 20,1 0-1,-1 1 1,1 0-1,-17-4 1,26 8 10,0 0 0,0 0 0,-1 0 0,1 0 0,0 0 0,0 0 0,0 0-1,0 0 1,0 0 0,-1 0 0,1 0 0,0 0 0,0 1 0,0-1 0,0 0 0,0 0 0,0 0 0,0 0 0,-1 0 0,1 0 0,0 0 0,0 0 0,0 1-1,0-1 1,0 0 0,0 0 0,0 0 0,0 0 0,0 0 0,0 0 0,0 1 0,0-1 0,0 0 0,0 0 0,0 0 0,0 0 0,0 0 0,0 0-1,0 1 1,0-1 0,0 0 0,0 0 0,0 0 0,0 0 0,0 0 0,0 1 0,0-1 0,0 0 0,0 0 0,0 0 0,0 0 0,1 0 0,2 10-3,-3-9 2,1 0 1,0 1 0,0-1 0,0 1 0,0-1 0,0 1 0,0-1 0,0 0 0,0 1 0,1-1 0,-1 0 0,0 0 0,2 1 0,2 1 0,52 41 0,-35-28 0,-2-3 0,-2-4 0,-2-4 0,-15-5 0,1 1 0,0-1 0,0 0 0,-1 0 0,1 0 0,0 0 0,0 0 0,-1 0 0,1-1 0,0 1 0,3-2 0,-5 2 0,0 0 0,1 0 0,-1 0 0,0 0 0,0-1 0,1 1 0,-1 0 0,0 0 0,0-1 0,0 1 0,0 0 0,1 0 0,-1-1 0,0 1 0,0 0 0,0 0 0,0-1 0,0 1 0,0 0 0,0-1 0,0 1 0,0 0 0,0 0 0,0-1 0,0 1 0,0 0 0,0-1 0,0 1 0,0 0 0,0 0 0,0-1 0,0 1 0,0 0 0,0-1 0,-1 0 0,1 1 0,0-1 0,0 0 0,0 0 0,0 0 0,0 1 0,-1-1 0,1 0 0,0 0 0,0 1 0,-1-1 0,1 0 0,0 1 0,-1-1 0,1 0 0,-1 1 0,1-1 0,-1 0 0,1 1 0,-1-1 0,0 1 0,0-1 0,-1-1 0,-11-11 0,9 11 0,-1 1 0,-7-7 0,5 4 0,-20-7 0,6 1 0,-3-2 0,-19-9 0,38 19 0,-12-6-4,16 8 4,0-1-1,1 1 1,-1 0 0,1 0 0,-1 0 0,0 0-1,1 0 1,-1 0 0,1 0 0,-1 0 0,0 0-1,1 0 1,-1 0 0,1 0 0,-1 0 0,0 0-1,1 1 1,-1-1 0,1 0 0,-1 0 0,1 1-1,-1-1 1,0 1 0,1 0-1,0 0 1,0 0-1,0 0 0,0 1 1,0-1-1,0 0 0,1 0 1,-1 0-1,0 0 0,1 0 1,-1 0-1,0 0 0,1 0 1,0 0-1,-1 0 0,1 0 1,-1-1-1,1 1 0,1 1 1,-1 0-1,4 3 0,0-1-1,-1 1 1,2-1 0,-1 1-1,10 4 1,3 4 0,-12-8 1,25 15 0,-12-10 0,-4-3 0,-2-5 0,-3-4 0,-8 2 0,-2 0 0,1 0 0,-1 0 0,1 0 0,-1 0 0,1 0 0,-1 0 0,1-1 0,-1 1 0,0 0 0,1 0 0,-1-1 0,1 1 0,-1 0 0,1 0 0,-1-1 0,0 1 0,1-1 0,-1 1 0,0 0 0,1-1 0,-1 1 0,0-1 0,0 1 0,1-1 0,-1 1 0,0 0 0,0-1 0,0 1 0,1-2 0,-1 1 0,3-2 0,-5-8 0,2 9 0,-1-2 0,-9-5 0,-10-4 0,-5-2 0,-10-3 0,14 7 0,-2-3 0,-17-9 0,36 19 0,3 3 0,0 1 0,0-1 0,0 0 0,0 0 0,0 1 0,-1-1 0,1 1 0,0-1 0,0 1 0,0-1 0,0 1 0,-3-1 0,4 1 0,0 0 0,0 0 0,0 0 0,-1 0 0,1 0 0,0 0 0,0 0 0,-1 0 0,1 0 0,0 0 0,0 0 0,0 1 0,-1-1 0,1 0 0,0 0 0,0 0 0,0 0 0,-1 0 0,1 0 0,0 0 0,0 1 0,0-1 0,0 0 0,-1 0 0,1 0 0,0 0 0,0 1 0,0-1 0,0 0 0,0 0 0,0 0 0,0 1 0,-1-1 0,1 0 0,0 0 0,0 0 0,0 1 0,0-1 0,0 0 0,0 8 0,2 2 0,-1-5 0,8 9 2,-8-10-1,13 14 6,-11-14-4,22 16 0,11 5-3,-30-20 0,25 13 0,-13-10 0,-2-4 0,-12-2 0,1-1 0,12-5 0,-15 4 0,-1 0 0,0 0 0,0-1 0,0 1 0,1 0 0,-1-1 0,0 1 0,0-1 0,0 1 0,0-1 0,0 0 0,0 1 0,0-1 0,0 0 0,0 0 0,0 0 0,-1 0 0,1 0 0,0 0 0,0 0 0,-1 0 0,2-2 0,-2 2 0,-1-1 0,1 0 0,-1 1 0,1-1 0,-1 0 0,0 1 0,1-1 0,-1 1 0,0-1 0,-2-1 0,-4-5 0,3 5 0,-14-6 0,-11-9 0,-9-6 0,32 20 0,-30-15 0,30 15 0,3 2 0,0 1 0,0-1 0,0 1 0,0-1 0,-1 1 0,-4-1 0,-4-1 0,12 3 0,-1 0 0,1 0 0,-1 0 0,1 0 0,-1 0 0,1-1 0,0 1 0,-1 1 0,1-1 0,-1 0 0,1 0 0,-1 0 0,1 0 0,-1 0 0,1 0 0,0 0 0,-1 1 0,1-1 0,-1 0 0,1 0 0,0 1 0,-1-1 0,0 4 0,0 4 0,1-6 0,0 2 0,5 10 0,-5-11 0,2 1 0,9 10 0,-9-10 0,17 14 0,11 7 0,-12-12 0,0-2 0,1-2 0,0-1 0,0-4 0,0-1 0,-13-3 0,20-1 0,-22 1 0,-3 0 0,0 0 0,0 0 0,0-1 0,0 1 0,0 0 0,0 0 0,0-1 0,0 1 0,0 0 0,0-1 0,0 1 0,2-2 0,6-2 0,-8 4 0,-1-1 0,0 1 0,0 0 0,0 0 0,0-1 0,1 1 0,-1 0 0,0 0 0,0-1 0,0 1 0,0 0 0,0-1 0,0 1 0,0 0 0,0 0 0,0-1 0,0 1 0,0 0 0,0-1 0,0 1 0,0 0 0,0 0 0,0-1 0,0 1 0,0 0 0,0-1 0,0 1 0,0 0 0,-1 0 0,1-1 0,0 1 0,0 0 0,-4-6 0,4 4 0,-1 1 0,0 0 0,0 0 0,1 0 0,-1 0 0,0 0 0,0-1 0,0 1 0,0 1 0,0-1 0,0 0 0,0 0 0,-2-1 0,-1 0 0,-7-6 0,3 3 0,-21-9 0,8 3 0,-1-1 0,-2 0 0,0 1 0,17 8 0,-26-7 0,29 8 0,-14-1 0,17 3 0,-12 0 0,9 6 0,4-5 0,-1 0 0,1 0 0,0 0 0,1 0 0,-1-1 0,0 1 0,0 0 0,0 0 0,0 0 0,1 0 0,0 1 0,-1 2 0,2 0 0,12 11 0,0-2 0,47 28 0,-39-25 0,-1-1 0,-12-10-2,0-1-1,1 1 0,-1-1 1,1-1-1,-1 0 0,1 0 1,0-1-1,0 0 0,15 0 1,-24-2-3,0 0 1,0 0 0,0 1 0,0-2 0,0 1-1,0 0 1,0 0 0,0 0 0,0 0 0,0-1-1,0 1 1,0 0 0,2-2 0,-3 2 2,0 0 1,1 0-1,-1-1 0,0 1 1,0 0-1,0 0 1,1-1-1,-1 1 0,0 0 1,0-1-1,0 1 1,0 0-1,0-1 0,1 1 1,-1 0-1,0-1 1,0 1-1,0-1 0,0 1 1,0 0-1,0-1 1,0 1-1,0 0 0,0-1 1,-1 1-1,1-1 1,-1-1-3,0-1 1,0 1 0,-1-1-1,1 1 1,-1 0 0,1-1-1,-1 1 1,-4-3 0,3 0 1,1 3 1,-1 0 1,1 0-1,0 0 0,-1 0 1,0 0-1,1 1 1,-1-1-1,0 1 1,1 0-1,-1-1 0,0 1 1,-4 0-1,3-2 1,-21-3 0,22 5 0,2 0 0,0 1 0,0 0 0,1 0 0,-1-1 0,0 1 0,0 0 0,0 0 0,0 0 0,0 0 0,0 0 0,0 0 0,0 0 0,0 0 0,0 0 0,0 1 0,0-1 0,0 0 0,-1 1 0,2-1 0,-1 0 0,1 0 0,0 0 0,-1 0 0,1 0 0,0 0 0,-1 0 0,1 0 0,0 1 0,-1-1 0,1 0 0,0 0 0,0 0 0,-1 0 0,1 1 0,0-1 0,-1 0 0,1 0 0,0 1 0,0-1 0,-1 0 0,1 1 0,0 0 0,0 0 0,-1 0 0,1 0 0,0 0 0,0 0 0,0 0 0,0 0 0,0 0 0,1 0 0,-1 0 0,0 0 0,0-1 0,1 1 0,-1 0 0,0 0 0,1 0 0,0 1 0,-1 1 0,1-2 0,-1 0 0,0-1 0,0 1 0,1 0 0,-1 0 0,0 0 0,1-1 0,-1 1 0,1 0 0,-1-1 0,1 1 0,-1 0 0,1-1 0,-1 1 0,1-1 0,0 1 0,-1-1 0,1 1 0,1 0 0,0 2 0,18 6 0,15 6 0,-20-9-11,26 7-1,-36-11 9,0-1 0,0 0 0,1-1-1,-1 1 1,0-1 0,1 0 0,-1 0 0,10-3-1,-13 3 3,10-4-137,-12 4 132,0-1 1,1 1 0,-1 0 0,0-1-1,1 1 1,-1 0 0,0-1 0,1 1 0,-1-1-1,0 1 1,0 0 0,0-1 0,1 1-1,-1-1 1,0 1 0,0-1 0,0 1-1,0-1 1,0 1 0,0-1 0,0 1 0,0-1-1,0 0 6,-12 0 2,9 1-1,-12-5 5,13 4-5,-14-6 5,16 7-6,-1 0 0,9 6 0,16 5 0,5 2 0,-2 1 0,-23-11 0,15 2 0,25-4 0,-52-7 15,-22-8-4,11 5-3,19 9-8,-3-1 3,0-1 0,0 0 0,-1 1 1,-6-3-1,7 5 4,6 1 6,-1-1 0,-6-6-8,-9-9-5,10 11 0,-17-12 0,-14-8 0,-6-4 0,8 5 0,13 9 0,8 6 0,7 5 0,0-1 0,0 1 0,1-1 0,-1 0 0,1 0 0,0 0 0,0 0 0,0-1 0,-4-5 0,-6-6 0,3 4-5,1 0 0,0-1 0,1 0 0,0 0 0,1-1-1,0 0 1,-5-15 0,10 22 2,1 4 1,1-1-1,-1 1 1,0 0-1,1-1 1,0 1-1,-1-1 1,1-4-1,11 18 3,7 13 0,3 7 0,1-2 0,-1 0-9,-38-56-44,2 7 34,-4-5-61,-33-34 1,52 59 75,0 0 0,0-1 0,-1 1 0,1 0 0,0 0 0,0-1 0,0 1 0,-1 0 0,1 0 0,0 0 0,0 0 0,-1-1 0,1 1 0,0 0 0,-1 0 0,1 0 0,0 0 0,-1 0 0,1 0 0,0 0 0,-1 0 0,1 0 0,0 0 0,-1 0 0,1 0 0,-1 0 0,0 7-40,4 11 15,-1-11 19,2 1 0,-1 0 0,1-1-1,0 0 1,0 0 0,1 0 0,0 0 0,0-1 0,12 11 0,-17-16 8,1-1 0,-1 1 0,1-1 0,-1 1 0,1-1 0,-1 1 0,1-1 0,0 1 0,-1-1 0,1 0 0,0 1 0,-1-1 0,1 0 0,0 1 0,-1-1 0,1 0 0,0 0 0,1 0 0,-2 0-1,0 0 1,1 0 0,-1 0 0,0 0-1,1-1 1,-1 1 0,0 0-1,1 0 1,-1-1 0,0 1 0,0 0-1,0-1 1,1 1 0,-1 0 0,0 0-1,0-1 1,0 1 0,0 0-1,1-1 1,-1 1 0,0-1 0,0 1-1,0 0 1,0-1 0,0 1-1,0-4-6,0 1 0,0 0 0,0 0 0,0 0 0,0-1 0,-2-2-1,1-1-5,-1 0-1,-1 0 0,1 0 0,-1 0 1,0 1-1,-1-1 0,0 1 0,0 0 1,0 0-1,-11-11 0,7 12 10,5 5 5,-13-4 1,11 5 0,3 0 0,-8 2 0,3 5 0,2 6 0,4 4 0,3 4 0,3 0 0,1-3 0,-4-13 0,11 21 0,-6-16 0,0-3 2,-5-9 2,-1 1-3,5-5 2,-4 4-1,1-2 1,1-13-2,-2 12-1,-2-21 0,0 20 0,-4-23 0,4 22 0,-8-22 0,8 23 0,-1 4 0,1-1 0,0 1 0,0 0 0,-1 0 0,1-1 0,-1 1 0,1 0 0,-1 0 0,1 0 0,-1 0 0,0 0 0,0 0 0,-1-2 0,2 2 0,-2-3 0,1 4 0,1 0 0,-1-1 0,0 1 0,1 0 0,-1 0 0,0-1 0,0 1 0,1 0 0,-1 0 0,0 0 0,1 0 0,-1 0 0,-1 0 0,-6 2 0,-1 3 0,2 5 0,2 3 2,4-8 6,-1 0 1,2 1-1,-1-1 1,0 0 0,1 1-1,0-1 1,0 1-1,1-1 1,0 0-1,-1 1 1,2-1 0,-1 0-1,3 8 1,-4-13-5,0 0 1,1 1 0,-1-1-1,0 1 1,0-1-1,0 0 1,0 1 0,1-1-1,-1 1 1,0-1 0,0 0-1,1 1 1,-1-1-1,0 0 1,0 0 0,1 1-1,-1-1 1,1 0 0,-1 0-1,0 1 1,1-1-1,-1 0 1,0 0 0,1 0-1,-1 0 1,1 1 0,-1-1-1,0 0 1,1 0 0,-1 0-1,1 0 1,-1 0-1,1 0 1,-1 0 0,0 0-1,1 0 1,-1 0 0,1 0-1,-1-1 1,0 1-1,1 0 1,-1 0 0,1 0-1,-1-1 1,0 1 0,1 0-1,-1 0 1,0 0-1,1-1 1,-1 1 0,0 0-1,0-1 1,1 0 0,0 0 8,0-1 1,0 1 0,0-1 0,0 1-1,0-1 1,0 0 0,0 1-1,-1-1 1,1 0 0,-1 0 0,1-3-1,-1-10 81,-3-27-1,3 36-63,-1 1 0,0-1 0,0 0-1,-1 1 1,0-1 0,0 1 0,0 0-1,-5-8 1,7 13-27,0 0 1,-1-1-1,1 1 1,0 0-1,-1-1 1,1 1-1,0 0 1,-1-1-1,1 1 1,0 0-1,-1 0 1,1 0-1,-1-1 1,1 1-1,0 0 1,-1 0-1,1 0 1,-1 0-1,1 0 1,-1 0-1,1 0 1,0 0-1,-1 0 1,1 0-1,-1 0 1,1 0-1,-1 0 1,1 0-1,-1 0 1,1 0-1,0 0 1,-1 1-1,1-1 1,-1 0-1,1 0 1,0 1-1,-1-1 1,1 0-1,0 0 1,-1 1-1,1-1 1,0 0-1,-1 1 0,1-1 1,0 1-1,-12 16 41,10-10-35,0 0 0,1 0 0,-1 0 0,1 0 0,1 0 0,-1 0 0,1 1 1,1-1-1,-1 0 0,1 0 0,0 0 0,1 0 0,0 0 0,4 10 0,-6-16-8,0-1 1,0 1-1,0-1 0,0 0 1,0 1-1,1-1 0,-1 1 0,0-1 1,0 1-1,1-1 0,-1 0 1,0 1-1,1-1 0,-1 1 1,0-1-1,1 0 0,-1 1 0,1-1 1,-1 0-1,0 0 0,1 1 1,-1-1-1,1 0 0,-1 0 1,1 0-1,-1 0 0,1 1 0,-1-1 1,1 0-1,-1 0 0,1 0 1,-1 0-1,1 0 0,-1 0 1,1 0-1,-1-1 0,1 1 0,-1 0 1,1 0-1,-1 0 0,0 0 1,1 0-1,-1-1 0,1 1 1,-1 0-1,1 0 0,-1-1 0,0 1 1,1 0-1,-1-1 0,2-1 2,0 1-1,-1-1 1,1 0-1,-1 0 1,0 1-1,0-1 1,0 0-1,0 0 0,0 0 1,2-5-1,-1-7 6,0 0 0,0 0 0,-1-1-1,-2-16 1,0 14-3,0 14-4,-1 2 1,2 0-2,0 0 1,0 0-1,-1 1 0,1-1 1,-1 0-1,1 1 0,0-1 1,-1 0-1,1 1 0,-1-1 1,0 1-1,1-1 1,-1 1-1,1-1 0,-1 1 1,0-1-1,1 1 0,-1-1 1,0 1-1,1 0 0,-1 0 1,0-1-1,0 1 0,0 0 1,1 0-1,-1 0 0,0 0 1,0 0-1,1 0 0,-1 0 1,0 0-1,0 0 1,0 0-1,1 0 0,-1 0 1,0 1-1,0-1 0,0 1 1,-1 0 0,-1 0-1,1 1 1,0-1 0,0 0 0,0 1 0,1 0 0,-1 0 0,0-1 0,1 1 0,-1 0 0,1 0-1,-2 3 1,0-2-1,1 1 0,-3 17 2,3-3 3,3 0-2,-1-12-2,0 0 1,8 14 3,-7-18-3,0 0 1,0 0 0,0 0 0,1 0 0,-1 0 0,0 0-1,4 3 1,-4-5-1,-1 1-1,1-1 1,0 1-1,-1-1 1,1 1-1,0-1 1,0 0-1,-1 0 1,1 1-1,0-1 1,0 0-1,0 0 1,-1 0-1,1 0 1,0 0-1,0 0 1,0 0-1,0 0 1,-1 0-1,1 0 1,0 0-1,0 0 1,0-1-1,1 1 1,10-7 4,-10 3-4,-1 2-1,10-13 4,-11 9-3,0 2-1,1-12 2,0 10-2,-5-26 6,3 27-6,1 2 0,0 0 1,-1 0-1,0 0 1,1 0-1,-1 0 1,0 0-1,-1 0 1,1 0 0,0 1-1,-1-1 1,0 0-1,1 1 1,-1-1-1,-3-2 1,4 3-1,-1-1 1,-9 0 3,9 3-3,-1-1 1,-9 5-2,10-3-1,-1 0 0,-7 11 0,3 0 0,3 4 0,1 3 0,2 0 0,3-1 0,2-2 2,-3-12-1,0-1 1,1 0 0,-1 0-1,1 0 1,0 0-1,0 0 1,2 3 0,-4-6-1,1 1 1,0 0-1,-1 0 1,1-1-1,0 1 1,0-1-1,0 1 1,-1-1 0,1 1-1,0-1 1,0 1-1,0-1 1,0 1-1,0-1 1,0 0-1,0 0 1,0 0-1,0 1 1,0-1-1,0 0 1,0 0-1,0 0 1,0 0 0,0-1-1,-1 1 1,1 0-1,2-1 1,2-3 9,-4 2-9,3-7 1,-2 5-1,-2-22 2,-2-14-4,2 33 0,-5-25 0,5 27 0,0 4 0,-1-1 0,1 0 0,0 1 0,-1-1 0,1 0 0,-1 1 0,0-1 0,0 1 0,1-1 0,-1 1 0,-1-2 0,1 1 0,0 1 0,1 0 0,-1 0 0,1-1 0,-1 1 0,0 0 0,0 0 0,0 0 0,-2-2 0,3 2 0,-1 1 0,1 0 0,-1 0 0,1 0 0,-1-1 0,0 1 0,1 0 0,-1 0 0,1 0 0,-1 0 0,1 0 0,-1 0 0,0 0 0,1 0 0,-1 0 0,1 0 0,-1 0 0,0 0 0,1 0 0,-1 1 0,1-1 0,-1 0 0,1 0 0,-1 1 0,1-1 0,-1 0 0,1 1 0,-1-1 0,1 0 0,-1 1 0,1-1 0,0 1 0,-1-1 0,1 1 0,-3 1 0,0 0 0,-5 14 0,3 0 0,0 3 0,3 3 0,3 1 0,-2-16 0,2-3 0,-1 1 0,1-1 0,-1 0 0,1 0 0,0 0 0,3 5 0,-3-3 0,0 0 0,10 14 0,-10-15 0,-1-4 0,1 0 0,-1 0 0,1 0 0,-1 0 0,1 0 0,-1 0 0,1 0 0,0 0 0,0 0 0,-1 0 0,1 0 0,0-1 0,0 1 0,0 0 0,0-1 0,1 2 0,-1-1 0,2 2 0,9-2 2,-11-1-1,4-1 3,5-8-3,-8 7-1,1-1 0,2-11 0,-4 10 0,1-15 0,-2 8-5,-2 1-1,1-1 0,-1 1 0,-1 0 0,-4-12 1,7 21 1,-1 0 0,1 0 1,0 0-1,-1 0 0,1 0 1,-1 0-1,1 0 0,-1 1 1,0-1-1,1 0 0,-1 0 1,0 0-1,1 1 0,-1-1 1,0 0-1,0 1 0,0-1 1,0 1-1,0-1 0,0 1 1,0-1-1,0 1 0,0 0 1,0-1-1,0 1 0,0 0 1,0 0-1,0 0 0,0 0 1,0 0-1,0 0 0,0 0 1,-1 0-1,0 1-3,0-1 1,1 1-1,-1-1 1,0 1-1,1 0 1,-1-1-1,1 1 0,-1 0 1,1 0-1,-1 0 1,1 1-1,0-1 1,-1 0-1,1 0 1,0 1-1,0-1 0,0 1 1,-1 1-1,1 0 3,0 1 0,0 0 0,0-1 0,0 1 0,0 0 0,1 0 0,0-1 0,0 1 0,0 0 0,0 0-1,0-1 1,1 1 0,0 0 0,0 0 0,1 4 0,0-3 0,0 1 0,1 0 0,0-1 0,0 1 0,0-1 0,0 0 0,1 0 0,5 7 0,-8-11 3,0 0 0,0 0 0,0-1 0,0 1 0,0 0 0,0 0 1,0-1-1,1 1 0,-1-1 0,0 1 0,0-1 0,0 1 0,1-1 0,-1 0 0,0 0 0,0 0 0,1 1 0,-1-1 1,0 0-1,1-1 0,-1 1 0,0 0 0,0 0 0,1 0 0,0-1 0,0 0-3,0 0 1,0 0-1,-1 0 0,1 0 0,0 0 1,-1 0-1,1-1 0,-1 1 0,1 0 1,-1-1-1,0 1 0,1-1 0,-1 0 1,0 1-1,1-3 0,-2 3-11,1 0 0,-1 0 0,0-1 0,0 1 0,1 0 0,-1 0 0,0 0 0,0 0 0,0-1 0,-1 1 0,1 0 0,0 0 0,0 0 0,-1 0 0,1-1 0,0 1 0,-1 0 0,1 0 0,-1 0 0,-1-1 1,-13-17-3483,14 18-9462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28.563"/>
    </inkml:context>
    <inkml:brush xml:id="br0">
      <inkml:brushProperty name="width" value="0.05" units="cm"/>
      <inkml:brushProperty name="height" value="0.05" units="cm"/>
      <inkml:brushProperty name="color" value="#004F8B"/>
    </inkml:brush>
  </inkml:definitions>
  <inkml:trace contextRef="#ctx0" brushRef="#br0">129 16 6896,'-5'0'196,"0"1"0,1 1 1,-1-1-1,1 1 1,-1 0-1,1 0 0,0 0 1,-1 0-1,1 1 0,0 0 1,1 0-1,-1 0 0,0 0 1,1 1-1,0-1 0,0 1 1,0 0-1,0 0 0,1 0 1,-1 0-1,1 0 0,0 1 1,0-1-1,1 1 1,-1-1-1,1 1 0,0 0 1,0-1-1,0 9 0,1-9-145,0 1-1,0-1 0,1 1 0,0-1 1,0 0-1,0 1 0,0-1 1,1 0-1,-1 0 0,5 8 1,-4-10-32,-1-1 1,0 1 0,1-1 0,-1 0 0,1 1 0,-1-1-1,1 0 1,-1 0 0,1 0 0,0 0 0,0 0-1,-1 0 1,1-1 0,0 1 0,3 0 0,-2 0 1,-1-1-3,1 1 0,-1-1 0,1 0 0,0 0-1,-1 0 1,1 0 0,-1 0 0,1-1 0,-1 1-1,1-1 1,-1 0 0,1 0 0,2-1 0,-1 1 0,2-2 25,0 0 0,1-1 0,-1 1 0,0-1 0,-1 0-1,1-1 1,-1 1 0,0-1 0,0 0 0,0-1 0,-1 1 0,7-10 0,-9 11 7,1 0 1,0-1 0,-1 1-1,0-1 1,0 0 0,2-8-1,-3 9-23,0 2-4,-1 0-1,0 0 1,1 0 0,-1 0 0,0 0-1,0 0 1,0 0 0,-1 0 0,1-1-1,0 1 1,-1 0 0,1 0 0,-1 0-1,-1-3 1,1 3 4,0 0 3,-1 0-1,1 0 1,0 0 0,-1 0 0,1 0 0,-1 1-1,0-1 1,0 0 0,0 1 0,1-1 0,-1 1-1,-1 0 1,-1-1 0,1 0 4,-1 0 6,1 0 0,-1 0 1,0 0-1,0 1 0,0-1 1,0 1-1,0 0 1,-7 0-1,5 0 3,2 0 4,0 1 0,0-1 1,0 1-1,0 0 0,0 0 0,0 1 0,0-1 0,0 1 0,0 0 1,-6 2-1,6-2-6,0 1 6,0-1 0,1 1 0,-1 0 0,0 0 0,1 0 0,-1 0-1,1 0 1,0 1 0,0-1 0,-3 5 0,1-3 4,2-1 14,0 1 0,0-1-1,0 1 1,0 0 0,1 0 0,0 0 0,-1 0 0,-2 8-1,3-6-15,0-2 8,0 0 0,1 1-1,0-1 1,-1 1 0,2-1 0,-1 1 0,0-1 0,1 9 0,0-8-19,0-3-2,0 1-1,1-1 0,-1 1 0,0-1 0,1 1 1,0-1-1,-1 1 0,1-1 0,0 0 1,0 0-1,1 1 0,-1-1 0,3 3 0,-3-2-6,1-2-12,-1 0 1,0 0-1,0 0 1,1 1-1,-1-1 1,1-1-1,-1 1 1,1 0-1,-1 0 1,1 0-1,-1-1 1,1 1 0,0-1-1,-1 1 1,1-1-1,0 0 1,0 0-1,3 0 1,-3 0 2,1 0 2,0 0-1,0 0 1,0 0-1,0-1 0,0 1 1,0-1-1,0 0 1,0 0-1,0 0 1,0 0-1,5-4 1,-4 3-1,0 0 5,0 0 0,0-1 0,0 1 0,-1-1 0,1 0 0,0 0 0,-1 0 0,0 0 0,0-1 0,0 0 0,4-6 0,-6 9-14,6-8 19,-1-1 0,-1 1 0,1-1 0,-2 0 0,1-1 0,2-10 0,-6 20-24,-1 0 0,0 0 0,0 0 0,0 0-1,0 0 1,0-1 0,0 1 0,0 0 0,0 0 0,0 0 0,0 0 0,-1 0-1,1 0 1,0 0 0,-1 0 0,1 0 0,-1 0 0,1 0 0,-1 0-1,0 0 1,1 1 0,-1-1 0,0 0 0,1 0 0,-1 1 0,0-1 0,0 0-1,0 1 1,0-1 0,0 0 0,1 1 0,-1 0 0,0-1 0,0 1 0,0-1-1,-1 1 1,1 0 0,0 0 0,0 0 0,-1-1 0,-1 1 10,1 0 0,-1 0 1,0 0-1,1 0 0,-1 0 1,0 0-1,1 1 0,-1-1 1,0 1-1,1 0 0,-1 0 0,1 0 1,-1 0-1,1 0 0,-5 3 1,1 2 14,1 0 0,-1 1 1,1-1-1,0 1 0,1 0 0,0 0 1,0 1-1,0-1 0,-2 11 0,4-13-14,1 0-1,0 0 1,0 0-1,0 0 1,1 0-1,0 0 1,0 7-1,0-6-1,0-3-2,0-1-1,0 1 1,1-1-1,-1 1 1,1-1-1,-1 0 1,1 1 0,0-1-1,0 0 1,0 0-1,0 1 1,1-1-1,2 3 1,-3-3-2,0 0-3,0-1 1,0 0 0,0 0-1,1-1 1,-1 1-1,0 0 1,0 0 0,0 0-1,1-1 1,-1 1-1,1-1 1,-1 1 0,0-1-1,1 0 1,-1 1-1,1-1 1,-1 0 0,1 0-1,2 0 1,-3 0 0,2 0 0,-1-1-1,1 1 1,-1-1-1,1 0 1,-1 1-1,0-1 0,1 0 1,-1-1-1,0 1 1,0 0-1,0-1 1,0 1-1,4-4 0,-3 3 2,4-4 15,0 0-1,0-1 1,-1 1 0,0-1-1,0-1 1,0 1 0,5-10-1,-9 12-13,0 1 0,0 0 0,0-1 0,0 0 0,-1 1 0,0-1-1,0 0 1,0 0 0,0-9 0,-1 13-7,0-1 1,-1 1-1,1 0 0,0-1 1,-1 1-1,1 0 0,-1 0 1,1-1-1,-1 1 0,0 0 1,1 0-1,-1 0 0,0 0 1,0 0-1,0 0 0,0 0 1,0 0-1,0 0 0,0 0 0,0 1 1,0-1-1,-1 0 0,1 1 1,-1-1-1,-3-1 6,1 0-1,-1 1 1,1 0-1,-7-1 1,10 2-12,-3-1 11,1 1 0,-1 0 0,0 0-1,1 0 1,-1 0 0,1 0 0,-1 1 0,-6 2-1,5-2-1,3 0 0,-1 0-1,0 0 1,0 0-1,1 1 1,-1-1-1,0 1 1,1-1-1,0 1 0,-1 0 1,1 0-1,0 0 1,-3 4-1,2-3 2,1 0 0,0-1 0,-1 1 1,1 1-1,0-1 0,0 0 1,1 0-1,-1 1 1,1-1-1,-1 1 0,0 4 1,1-3-1,0-2 0,0 0 0,0 1 1,1-1-1,-1 1 0,1-1 0,0 0 1,0 1-1,0-1 0,0 1 1,2 3-1,-2-3-2,1-1-2,0-1 0,-1 0 0,1 1 1,0-1-1,0 0 0,0 0 0,0 1 0,1-1 0,-1 0 1,0 0-1,1 0 0,0-1 0,2 3 0,-2-1-1,-1-2-2,1 0 1,-1 1-1,0-1 1,1 0-1,0 0 1,-1 0-1,1 0 1,0 0-1,-1 0 1,1 0-1,0-1 1,0 1-1,0-1 1,-1 1-1,1-1 0,0 0 1,0 0-1,0 0 1,3 0-1,-2 0 0,0-1 0,0 1-1,0-1 1,-1 0 0,1 0-1,0 0 1,0-1 0,-1 1-1,1-1 1,-1 1 0,5-4-1,1-2 5,-1 0 0,0-1 0,0 0 0,9-13 0,-13 15-2,0-1 0,0 0 0,-1 1 0,0-1 0,-1 0 0,2-14 0,-3 19-3,0 0 0,0 0 0,-1 0 0,1 0 0,0 1 0,-1-1 0,1 0 1,-1 0-1,0 0 0,1 1 0,-1-1 0,0 0 0,0 1 0,0-1 0,0 1 0,-1-1 1,1 1-1,-2-2 0,1 0 1,-1 1 1,0 0-1,0 0 1,0 0-1,0 0 1,-1 1-1,-3-2 1,5 2-1,0 0-1,0 1 1,0 0 0,0-1-1,-1 1 1,1 0 0,0 0-1,0 0 1,0 1 0,0-1 0,0 0-1,0 1 1,0-1 0,0 1-1,0 0 1,0 0 0,0 0-1,0 0 1,0 0 0,0 0-1,1 0 1,-1 1 0,0-1 0,1 0-1,-1 1 1,1 0 0,-2 2-1,-1 1 3,1 0 0,-1 0 0,1 0 0,1 0 0,-1 1 0,1-1 0,0 1 0,0-1 0,-1 9 0,2-9 1,0 0 0,0 0 1,1 0-1,0 0 1,0 0-1,1 0 1,-1 0-1,1 0 0,0 0 1,1 0-1,-1 0 1,1 0-1,2 5 1,-3-9-3,0 0 0,-1 0 0,1 0-1,0 0 1,0-1 0,-1 1 0,1 0 0,0 0 0,0-1 0,0 1 0,0 0 0,0-1 0,0 1 0,0-1 0,0 0 0,0 1 0,1-1 0,-1 0 0,0 0 0,0 1 0,0-1 0,0 0 0,0 0 0,1 0 0,-1 0 0,0-1-1,0 1 1,0 0 0,2-1 0,2 0 4,-1-1-1,0 0 0,0 0 1,7-4-1,-9 5-5,4-3 15,0-1 1,0 0-1,0 0 0,-1 0 0,0 0 1,0-1-1,-1 0 0,8-12 1,-9 13-7,0 0 0,-1 0 1,0 0-1,0 0 0,0-1 1,-1 1-1,1-1 1,-1-6-1,-1 11-6,0 1 0,0-1 0,0 0 0,0 0 0,0 0 0,0 0 0,-1 0 0,1 0 1,0 0-1,-1 0 0,1 0 0,-1 0 0,1 1 0,-1-1 0,1 0 0,-1 0 0,0 1 0,1-1 0,-1 0 0,0 1 0,0-1 0,1 1 0,-1-1 0,0 1 1,0-1-1,0 1 0,0-1 0,0 1 0,0 0 0,1-1 0,-1 1 0,0 0 0,-2 0 0,-1-1 5,0 1 0,0-1 1,0 1-1,-7 0 0,9 1-4,-1-1 1,1 1-1,0 0 1,0 0-1,0 0 1,-1 0-1,1 0 0,0 0 1,0 1-1,0-1 1,1 0-1,-1 1 1,0 0-1,-2 2 0,2-2 1,-2 3 5,1-1 1,0 1 0,0-1-1,0 1 1,1 0 0,0 0-1,0 0 1,0 0 0,0 0-1,1 1 1,-2 7 0,3-9-6,-1-1 0,1 1 0,0-1 0,0 1 1,0-1-1,0 1 0,0-1 0,1 1 1,-1-1-1,1 1 0,2 4 0,-2-7-4,-1 0 0,0-1 1,1 1-1,-1-1 0,1 1 0,-1-1 0,1 1 0,-1-1 0,1 1 0,0-1 0,-1 1 0,1-1 1,-1 0-1,1 1 0,0-1 0,-1 0 0,1 0 0,0 1 0,-1-1 0,1 0 0,0 0 0,0 0 0,-1 0 1,1 0-1,0 0 0,0 0 0,-1 0 0,1 0 0,0 0 0,0-1 0,20-7 44,-15 5-34,-1-1-1,1 1 1,-1-1 0,0 0 0,-1-1-1,1 1 1,-1-1 0,0 0 0,4-6-1,-5 8-3,-1-1 0,0 1 0,-1-1 0,1 0 0,0 1 0,-1-1 0,0 0 0,0 0 0,0 0-1,0 0 1,-1 0 0,0 0 0,1 0 0,-2-8 0,1 11-5,0 1 1,-1-1-1,1 0 1,0 0-1,0 0 1,-1 0 0,1 0-1,-1 1 1,1-1-1,-1 0 1,1 0-1,-1 1 1,1-1-1,-1 0 1,0 1-1,1-1 1,-1 0-1,0 1 1,0-1-1,1 1 1,-1-1-1,0 1 1,0 0-1,0-1 1,0 1-1,1 0 1,-1-1-1,0 1 1,0 0-1,0 0 1,-2 0-1,2 0 1,-1 0-1,0 0 1,0 0 0,1 0-1,-1 1 1,0-1-1,1 1 1,-1-1-1,0 1 1,1 0-1,-1-1 1,1 1 0,-1 0-1,1 0 1,-3 2-1,0 1 2,1 0-1,-1 1 0,1-1 1,0 1-1,0 0 0,1 0 1,-1 0-1,1 0 0,0 0 1,1 0-1,-1 0 0,1 1 1,0-1-1,0 1 0,1 9 1,2 2-1,2-6 1,3-3-2,2-7 2,3-4-2,2-5 2,0-4-2,-1-2 2,-3-4-2,-7 13-2,7-23 6,-7 17-2,-2 11-5,-1-1 0,0 1 0,0 0 1,0 0-1,0 0 0,0-1 0,0 1 0,0 0 1,0 0-1,1-1 0,-1 1 0,0 0 0,0 0 0,0-1 1,0 1-1,0 0 0,0-1 0,0 1 0,-1 0 1,1 0-1,0-1 0,0 1 0,0 0 0,0 0 0,0 0 1,0-1-1,0 1 0,-1 0 0,1 0 0,0-1 0,0 1 1,0 0-1,0 0 0,-1 0 0,1 0 0,0-1 1,0 1-1,0 0 0,-1 0 0,1 0 0,0 0 0,0 0 1,-1 0-1,1 0 0,0 0 0,-1-1 0,-8 4 9,3 1-3,1 1-1,0 0 1,0 0-1,0 0 0,0 1 1,1-1-1,0 1 1,0 0-1,1 0 0,-1 1 1,1-1-1,1 1 1,-1-1-1,1 1 0,-2 11 1,4-7-3,4-4 2,4-5-4,3-5-1,3-4 0,0-5 0,-2-1 0,-8 8-1,-1 0 0,0 0 0,-1 1 0,1-2 0,-1 1 0,0 0 0,2-8 0,0-7 1,-5 16 0,-1 0 0,-2-8 0,-3 2 0,-5 2 0,-3 1 0,-3 5 0,0 3 0,2 4 0,2 4 0,3 4 2,8-8 0,0-1 0,0 1 0,1 0 0,-1 0 0,1 0 0,-2 6 0,4-9 0,-1 0 1,1 0 0,-1 1-1,1-1 1,0 0-1,0 0 1,0 1-1,0-1 1,0 0-1,0 0 1,1 0-1,-1 1 1,1-1-1,0 0 1,-1 0-1,3 4 1,-2-5-1,0 0 0,-1 0 0,1-1 0,0 1 1,0 0-1,0 0 0,-1-1 0,1 1 0,0-1 0,0 1 0,0-1 0,0 1 1,0-1-1,0 0 0,0 1 0,0-1 0,1 0 0,-1 0 0,0 0 0,0 0 0,0 0 1,0 0-1,0 0 0,0 0 0,0 0 0,0 0 0,0-1 0,0 1 0,0 0 1,2-2-1,0 1 3,1 0 0,-1-1 0,0 0-1,0 1 1,0-1 0,0 0 0,3-3 0,-2 0 0,0 1 1,-1-1-1,1 1 0,-1-1 0,0 0 1,-1-1-1,1 1 0,-1 0 0,0-1 1,0 1-1,-1-1 0,0 0 0,0 1 1,1-9-1,-2 12-3,0 1 1,-1 0-1,1 0 0,0-1 1,0 1-1,-1 0 0,1 0 1,0-1-1,-1 1 0,1 0 1,-1 0-1,0 0 0,1 0 1,-1 0-1,0 0 0,0 0 1,1 0-1,-1 0 0,0 0 1,0 0-1,0 1 0,0-1 0,0 0 1,0 0-1,-1 1 0,0-1 1,-2-1 2,0 1 0,0-1 1,-1 1-1,-7-1 1,11 2-7,-2-1 5,0 1 0,0 0-1,0 0 1,0 0-1,0 1 1,1-1 0,-1 1-1,0-1 1,0 1 0,1 0-1,-6 3 1,5-3-1,-1 1 0,1-1 1,0 1-1,0 0 0,0 0 1,0 1-1,0-1 0,1 0 1,-1 1-1,1 0 0,-3 2 1,2 0-2,1-4-1,1 1 0,-1-1 0,1 1 1,0 0-1,-1 0 0,1-1 1,0 1-1,-1 4 0,-1 1 1,-7 18 1,4 1 2,4 1-2,2-23-2,1-1 0,-1 1 0,1 0 0,0 0 0,-1 0 0,3 4 0,-2-6 0,-1-1 0,1 1 0,0-1 0,0 1 0,0-1-1,0 1 1,0-1 0,0 0 0,0 0 0,0 1 0,0-1 0,1 0-1,-1 0 1,0 0 0,3 1 0,-3-1-1,0-1 0,0 0 0,0 1 0,0-1 0,1 0 1,-1 0-1,0 0 0,0 0 0,0 0 0,1 0 0,1 0 0,-1 0 0,0-1 0,0 1 0,0-1 0,0 0 0,0 0 0,-1 0 0,4-1 0,14-15 0,0-4 0,-1-3 0,-2-2 0,-2-1 0,-5 2 0,-5 5 0,-6 4 0,2 15 0,0 0 0,-1 0 0,1 0 0,-1 0 0,0 1 0,1-1 0,-1 0 0,0 0 0,1 0 0,-2 0 0,-12-6 0,-4 4 0,-1 5 0,0 3 0,0 6 0,0 5 0,2 5 0,3 2 0,4 0 0,4-1 0,6-3 0,4-2 0,-4-15 0,1-1 0,0 0 0,-1 0 0,1 0 0,0 0 0,0 0 0,0 0 0,0 0 0,1 1 0,-1-1 0,0 0 0,0-1 0,0 1 0,0 0 0,0-1 0,1 1 0,-1-1 0,0 0 0,2 1 0,14-2 0,0-7 0,0-4 0,0-4 0,-2-4 0,-3-1 0,-3 0 0,-4 0 2,-5 4 3,0 16-5,-1-1 0,1 1 1,0 0-1,-1 0 0,1 0 1,-1 0-1,1 0 0,-1 0 0,-1-2 1,-9-6 4,-7 5-2,-3 3 2,-2 6-2,0 4 2,2 8-2,3 3 2,4 4-2,3 2 2,3 0-2,7-21-2,0 0 0,1 0 1,0 0-1,-1 0 1,1 0-1,1 6 1,0-8-2,-1-1 1,1 0 0,-1 0 0,1 0 0,0 1 0,0-1 0,0 0 0,0 0-1,0 0 1,0 0 0,1 0 0,-1-1 0,1 1 0,-1 0 0,3 1 0,-4-3-1,1 1 1,-1-1-1,1 1 1,0-1-1,-1 0 1,1 1 0,0-1-1,0 0 1,-1 0-1,1 1 1,0-1-1,-1 0 1,1 0-1,0 0 1,0 0 0,-1 0-1,1 0 1,0 0-1,0 0 1,0-1-1,2 1 2,17-5 1,1-8 2,0-7-2,-1-3 2,-2-1-4,-5 1-1,-4 2 0,-6 3 0,-6 5 0,3 13 0,0-1 0,-1 0 0,1 1 0,-1-1 0,1 0 0,-1 1 0,1-1 0,-1 1 0,1-1 0,-1 1 0,0-1 0,-1 0 0,-10-2 0,-5 3 0,-4 5 0,0 3 0,1 3 0,2 3 0,4 1 0,4 2 0,3-1 0,3 1 0,3 0 0,5-2 0,4-4 0,4-4 0,2-5 0,1-5 0,-1-4 0,-9 4-3,0-1 0,-1 1 0,0-1-1,0 0 1,7-8 0,-9 10 1,-1 0 1,1-1-1,-1 1 1,0 0-1,0-1 1,0 1-1,0 0 0,0-1 1,0 1-1,0-1 1,-1 0-1,1 1 1,-1-1-1,0-3 1,0 5-1,0 0 1,-1 0 0,1 0 0,0 0 0,0 0 0,-1 1-1,1-1 1,-1 0 0,1 0 0,-1 0 0,1 1 0,-1-1-1,1 0 1,-1 1 0,0-1 0,1 0 0,-1 1 0,0-1-1,0 1 1,1-1 0,-1 1 0,0 0 0,0-1 0,0 1-1,-1-1 1,0 1-1,0-1 0,0 1 0,0-1 0,0 1 0,0 0 0,0 0 0,-1 0 0,1 0-1,0 0 1,-3 1 0,1 0-2,1 0-1,0 1 1,-1-1-1,1 1 0,0 0 1,0 0-1,0 0 1,1 0-1,-1 1 1,0-1-1,1 1 0,0-1 1,-1 1-1,1 0 1,0 0-1,0 0 1,1 0-1,-1 0 1,1 0-1,-2 4 0,2-3 1,0 0 0,0 0 0,0 0 0,0 0 0,1 0 0,0 0 0,-1 0 0,2 0 0,-1 0 0,0 0-1,1 0 1,0 0 0,0 0 0,0 0 0,0 0 0,1 0 0,3 6 0,-5-9 2,1 0 1,-1 0-1,1 0 1,0 0-1,-1 0 1,1 0-1,0 0 1,0 0-1,0 0 1,0 0-1,0 0 1,0-1-1,0 1 1,0 0-1,0-1 1,1 1-1,-1-1 1,0 1-1,0-1 1,0 0-1,1 1 1,-1-1-1,0 0 1,0 0-1,1 0 1,-1 0-1,0 0 1,1 0-1,-1 0 1,1 0-1,0-1-3,0 0 0,0 0-1,-1 0 1,1 0 0,-1 0 0,1 0 0,-1 0 0,1 0-1,-1 0 1,1-1 0,-1 1 0,0-1 0,0 1-1,0-1 1,0 1 0,0-1 0,0 0 0,0 1-1,0-4 1,0 2-6,0 0 0,0 0 0,0-1 0,-1 1 0,1 0-1,-1-4 1,0 5 7,0 1 0,-1 0 1,1-1-1,0 1 0,0 0 0,-1-1 0,1 1 0,-1 0 0,1 0 0,-1-1 0,0 1 0,1 0 1,-1 0-1,0 0 0,0 0 0,0 0 0,0 0 0,0 0 0,-1-1 0,0 0 0,0 1 0,0 0 0,0 0 0,1 0 0,-1 0 0,0 1-1,-1-1 1,1 1 0,0-1 0,0 1 0,0-1 0,-4 1 0,5 0 1,0 0 1,0 0-1,0 1 0,0-1 1,0 0-1,0 0 1,0 1-1,-1-1 0,1 1 1,0-1-1,0 1 0,0-1 1,1 1-1,-1 0 1,0-1-1,0 1 0,0 0 1,0 0-1,1 0 1,-1 0-1,0 0 0,1-1 1,-1 1-1,1 0 1,-2 2-1,1 1 0,0-1 0,-1 1 0,1-1 0,1 1 1,-1 0-1,0-1 0,1 1 0,0 0 0,0 0 0,0-1 0,0 1 1,1 0-1,0-1 0,-1 1 0,1 0 0,0-1 0,1 1 0,-1-1 1,1 1-1,2 4 0,-3-7 0,0 0 0,1 0 0,-1 0 0,0 0 0,0 0 1,1 0-1,-1-1 0,0 1 0,1 0 0,-1-1 0,0 1 0,1-1 0,-1 0 0,1 1 0,-1-1 1,1 0-1,0 0 0,-1 0 0,1 0 0,-1 0 0,1 0 0,1-1 0,-3 1 1,0 0-1,0-1 1,0 1-1,1 0 0,-1 0 1,0-1-1,0 1 1,0 0-1,0-1 1,0 1-1,0 0 0,0-1 1,0 1-1,0 0 1,0-1-1,0 1 1,0 0-1,0-1 1,0 1-1,0 0 0,0-1 1,-1 1-1,1 0 1,0 0-1,0-1 1,0 1-1,0 0 0,-1-1 1,1 1-1,0 0 1,0 0-1,-1 0 1,1-1-1,0 1 1,0 0-1,-1 0 0,1 0 1,-1-1-1,-8-7-26,9 8 29,-10-6-19,6 7 3,4 6 8,2-1 0,0 0 0,0-1 0,0 1 0,1-1 0,0 1 0,0-1-1,1 0 1,0 0 0,0 0 0,8 8 0,-11-12 7,0-1-1,0 1 1,1 0 0,-1-1 0,0 1-1,0-1 1,0 1 0,0-1 0,1 0 0,-1 1-1,3-1 1,9 4-7,-13-4 8,0 0 0,0 0 0,0 0 0,0 0 0,0 0 0,1 0 0,-1 0 0,0 1 0,0-1 0,0 0 0,0 0 0,0 0 0,0 0 0,0 0 0,0 0 0,0 1 0,0-1 0,0 0 0,0 0 0,0 0 0,0 0 0,0 0 0,0 0 0,0 1 0,0-1 0,0 0 0,0 0 0,0 0 0,0 0 0,0 0 0,0 1 0,0-1 0,0 0 0,0 0 0,0 0 0,0 0 0,0 0 0,0 0 0,0 1 0,0-1 0,-1 0 0,1 0 0,0 0 0,0 0 0,0 0 0,0 0 0,0 0 0,0 0 0,-1 0 0,1 0 0,0 0 0,0 1 0,0-1 0,0 0 0,0 0 0,0 0 0,-1 0 0,1 0 0,0 0 0,0 0 0,0 0 0,-1 0 0,-9-8 0,7 7 0,-8-11 0,10 11 0,-3-4-9,1 1 0,-1 0-1,0 0 1,-1 0 0,1 1-1,-1-1 1,1 1 0,-8-4-1,12 7 6,0 0-1,-1 0 1,1 0-1,0 0 1,0 0 0,0-1-1,0 1 1,-1 0-1,1 0 1,0 0-1,0 0 1,0 0-1,-1 0 1,1 0 0,0 0-1,0 0 1,0 0-1,-1 0 1,1 0-1,0 0 1,0 0-1,0 0 1,0 0-1,-1 0 1,1 1 0,0-1-1,0 0 1,0 0-1,0 0 1,-1 0-1,1 0 1,0 0-1,0 0 1,0 1-1,0-1 1,0 0 0,-1 0-1,2 8-128,6 6 2,1-1-7,1-1-1,10 11 1,-15-19 87,0 0-1,0 0 0,0-1 1,0 0-1,1 0 1,-1 0-1,1 0 0,0-1 1,6 3-1,-11-5 41,7 1-71,-5-3 50,-7-3 31,-32-20 33,32 21-3,-1 1 0,0-1 0,-9-9 0,14 11-14,11 8-4,29 23-44,-27-19 15,-1-1 1,21 11-1,-23-15 8,-7-4 3,-10-6 8,0 1 8,2 0 10,0 0 0,0 0 0,0 1 0,-1 0-1,-10-2 1,17 4-17,-2 2 23,10 7-14,-6-5-9,0-1 1,14 6-2,6 1-1,-1-2 0,-16-6 56,20 4 515,-24-5-741,0 0 0,0 0 0,0 0 0,0 0 0,0 0 0,0 0 0,0-1 0,0 1 0,0 0 0,0-1 0,0 1 0,0 0 1,0-1-1,0 1 0,0-1 0,0 1 0,-1-1 0,1 0 0,0 1 0,1-2 0,-1 1-13983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39.588"/>
    </inkml:context>
    <inkml:brush xml:id="br0">
      <inkml:brushProperty name="width" value="0.05" units="cm"/>
      <inkml:brushProperty name="height" value="0.05" units="cm"/>
      <inkml:brushProperty name="color" value="#004F8B"/>
    </inkml:brush>
  </inkml:definitions>
  <inkml:trace contextRef="#ctx0" brushRef="#br0">0 521 1160,'0'0'625,"0"0"135,0 0 519,0 0 81,0 0-192,0 0-94,0 0-180,0 0-106,2 0-239,22 10 640,2-1 1,28 5-1,-54-14-1163,0 1 0,0-1 0,0 0-1,0 0 1,1 0 0,-1 0 0,0 0 0,0 0 0,0 0 0,0 0-1,0 0 1,1 0 0,-1 0 0,0 0 0,0 0 0,0 0 0,1 0 0,-1 0-1,0 0 1,0 0 0,0 0 0,0 0 0,1 0 0,-1 0 0,0 0-1,0 0 1,0 0 0,0 0 0,0 0 0,1 0 0,-1-1 0,0 1 0,0 0-1,0 0 1,0 0 0,0 0 0,0 0 0,1 0 0,-1-1 0,0 1-1,0 0 1,0 0 0,0 0 0,0 0 0,0-1 0,0 1 0,0 0 0,0 0-1,0 0 1,0 0 0,0-1 0,0 1 19,0-1-1,-1 0 1,1 1-1,0-1 1,-1 1-1,1-1 1,-1 1 0,1-1-1,0 1 1,-1 0-1,1-1 1,-1 1-1,0-1 1,1 1-1,-1 0 1,0-1 0,-6-2 41,0 1 1,0-1-1,-1 1 1,1 1-1,-1-1 1,1 1-1,-12 0 1,33 2 23,0 1 1,26 6 0,-19-4-22,-8 2 386,-13-4 118,-8-2-335,-17-3-63,21 2-158,0 0 0,0 0 0,0 1 0,0 0 0,-1 0 0,1 0 0,0 0 0,0 0 0,0 1 0,0 0 0,0-1 0,0 2 0,1-1 0,-8 3 0,11-4-36,-1 0-1,1 0 1,0 0 0,0 0 0,0 0-1,0 0 1,0 0 0,0 0 0,0 0-1,0 0 1,0 0 0,0 0 0,-1 0 0,1 0-1,0 0 1,0 0 0,0 1 0,0-1-1,0 0 1,0 0 0,0 0 0,0 0 0,0 0-1,0 0 1,0 0 0,0 0 0,0 0-1,-1 0 1,1 0 0,0 0 0,0 0-1,0 0 1,0 0 0,0 1 0,0-1 0,0 0-1,0 0 1,0 0 0,0 0 0,0 0-1,0 0 1,0 0 0,0 0 0,0 0-1,0 0 1,0 1 0,0-1 0,0 0 0,0 0-1,0 0 1,0 0 0,0 0 0,0 0-1,0 0 1,0 0 0,0 0 0,0 0 0,0 0-1,1 0 1,-1 1 0,0-1 0,0 0-1,0 0 1,20 1 40,-16 0-41,18-3 0,6-1 0,-1 0 0,3-4 331,-30 7-236,0 0 25,0 0 6,-15-1 468,-49 5-290,63-4-298,8 4 10,-1-2-21,1-1-1,0 1 0,0-1 1,-1-1-1,1 1 1,0-1-1,0 0 0,13-2 1,12 1-41,-25-2 55,-10 0 11,-10 0 18,12 3-35,-4-1 8,-1 0-1,1 1 1,-1 0 0,1 0 0,-1 0 0,0 1-1,1 0 1,-1 0 0,-5 2 0,11-3-11,0 0 0,0 0 0,0 0 0,0 0 0,1 0 0,-1 0 0,0 0 0,0 0 0,0 0 0,0 0 0,0 0 0,0 0 0,0 0 1,0 0-1,0 0 0,0 0 0,0 0 0,0 0 0,0 0 0,0 0 0,0 0 0,0 0 0,0 0 0,0 0 0,0 0 0,0 1 0,0-1 0,0 0 0,0 0 0,0 0 1,0 0-1,0 0 0,0 0 0,0 0 0,0 0 0,0 0 0,0 0 0,0 0 0,0 0 0,0 0 0,0 0 0,0 0 0,0 0 0,0 0 0,0 1 0,0-1 0,0 0 1,0 0-1,0 0 0,0 0 0,0 0 0,0 0 0,0 0 0,0 0 0,0 0 0,0 0 0,0 0 0,-1 0 0,8 1 3,-7 0-3,9-1-4,-1-1 0,0 0 0,14-2 0,-12 1-1,1 0 0,18 0-1,-19 1 57,-8 0-14,-6-1-17,-2 0 25,0 0-1,-1 1 1,1 0-1,0 0 1,-1 0-1,1 1 0,-1 0 1,-8 2-1,14-1-23,14 0-6,6-1-15,1-2 0,0 3 2,18 0 428,-56 8-62,0-5-258,11-3-31,0 1 1,0 0 0,0 0 0,-8 4-1,14-6-57,25-5 72,-14 3-84,-1 0 0,1-1 0,16-6 0,6-2 84,-48 17 245,12-5-280,1 0 0,-1 0 0,1 1 0,-1 0 0,1 0 0,-1 0-1,-5 4 1,23-6 189,66-30 107,-121 51 5,31-17-317,4-2 107,15-4-64,48-14-30,-27 6 0,-46 14-36,8-1-7,7-2-9,4-1-3,18-1-1,-18 1 0,0-1 0,-1 1 1,1-1-1,-1 0 0,1 0 0,-1 0 0,0 0 0,1 0 0,-1-1 0,0 1 0,0-1 0,0 0 0,2-1 1,-19 15 13,0-4-10,26-14 0,-6 4-4,0 1 0,-1-1 0,1 0 0,0-1 0,-1 1 0,1-1 0,6-5 0,-2 1-11,1-4-47,-14 15-25,-1 1 1,1-1-1,-1 0 0,-9 6 1,-4 3-178,37-23-39,9-5 176,-25 12 106,-1 0 0,1 1-1,-1-1 1,4-5 0,5-5-43,-14 15 62,0 1 0,1 0 0,-1 0 0,1 0 0,-4 6 0,5-6 2,12-9 2,16-16 2,-19 15-8,-6 5 0,3-5 0,-2 1 14,1 0 8,-8 12-8,-7 10-6,-1 0 0,6-9 4,3-3-5,5-6-4,4-5-3,-3 4 0,8-6 0,-8 7 0,9-10 0,5-11 0,-14 19 12,-1 2-3,-2 3-4,-38 59 144,81-99 200,-42 38-346,0-1 3,1 1 0,-1-1 1,0 1-1,1-1 0,-1 0 1,0 1-1,0-1 1,0 0-1,0 0 0,-1 0 1,2-2-1,-22 28 145,7-6-115,-8 16 124,27-45-124,0 1 0,1 0 0,0 1 0,1 0 0,10-11 0,-14 17-24,6-12 16,-1 3 13,-12 14-36,0 1-1,1-1 1,-1 1 0,1 0 0,-1 0 0,1 0-1,0 0 1,-3 6 0,1 0 8,-2-2-4,5-4 2,8-11 4,10-13-9,2 0-6,-4 4 0,-13 15 0,5-10 0,-2 2 0,-4 8 2,-2 4 4,0 1 1,0-2 0,0 1 0,0 0 0,0 0-1,0 0 1,-2 2 0,-2 4 9,-19 29 66,40-54-19,-8 9-50,7-7-8,-13 13-3,1 0 1,-1-1-1,0 1 1,0-1-1,0 0 1,-1 1-1,3-6 1,4-6-2,4-9-1,-5 4 0,-21 47 0,-2 0 2,-1-3 9,-5 10 24,35-48 61,-5 7-83,-1-1 0,10-11 0,7-15 50,-35 48 81,6-8-118,0-1-1,-10 12 1,-8 5 20,16-15-23,-1-1 0,-9 8 0,17-14-5,-1-1 1,1 0 0,0 1-1,-1-1 1,1 0 0,0 0 0,0 1-1,-1-1 1,1 0 0,0 1 0,0-1-1,0 1 1,-1-1 0,1 0-1,0 1 1,0-1 0,0 1 0,0-1-1,0 0 1,0 1 0,0-1 0,0 1-1,0-1 1,0 1 0,0-1 0,0 0-1,0 1 1,1 4 22,8-13 76,3-3-89,0 1 10,18-21 0,-21 16 0,-1 1 1,-1-1-1,0-1 0,6-19 0,-5 15 33,6-10 29,-23 38-79,-16 25-18,1-1 5,10-12-1,-4 6 9,14-23 2,8-11 10,4-10-23,-6 16-4,13-18 4,7-10 1,12-29-62,-42 70 9,2 0-1,0 1 1,0 0-1,1 0 1,0 0 0,-3 15-1,29-53-34,-14 17 76,-2 2 3,0-1 1,0 1 0,-1-1 0,6-15-1,1-6 3,-10 27 0,-5 20 0,-2 5 0,-1-4 0,4-12 3,2-3-1,3-5 0,4-8 2,-5 7-1,5-12-1,-4 11-2,5-18 0,1-8 0,-7 23 0,7-17 0,1 2 7,-14 43 20,-2 8-19,7-25-6,-6 16 2,6-20-4,-3 7 0,3-5 0,1-5 0,6-16 0,1-7 2,1 0 6,-3 5 0,0 5 6,-10 28-14,-4 14 0,-1 1 0,3-8 2,21-61 14,-4 13-8,-8 24-7,4-16 6,-1-3-1,-3 9-6,-3 12 0,-6 15 0,-1 7 0,-1 1 0,1-1 0,13-32 0,4-7 0,-9 16 0,4-12 0,-3 12 0,0-17 0,-2 20 0,0-4-1,0 0 0,1 1-1,0-1 1,2-6 0,-5 13-2,0 1 0,0-1 1,0 0-1,1 0 1,-1 1-1,1-1 0,0 1 1,0-1-1,0 1 1,0 4-1,0 1-8,-2 0 7,-3 11-76,6-18 54,1-3 1,4-10-18,-2 0 30,0 1 0,0-1 0,-1 0 0,-1 0-1,0 1 1,0-1 0,-2-14 0,0 30 10,0 0 1,-1 0-1,1 0 1,-1 0-1,-3 5 0,1-1 3,-4 14-11,2-9-1,1 1-1,1-1 1,1 0 0,-3 22 0,6-37 12,0 1 0,0 0-1,0 0 1,0 0 0,0 0 0,0 0 0,0 0-1,0 0 1,0 0 0,0 0 0,0 0 0,0 0 0,1 0-1,-1 0 1,0 0 0,0 0 0,0 0 0,0 0 0,0 0-1,0 0 1,0 0 0,0 0 0,0 0 0,0 0-1,0 0 1,0 0 0,1 0 0,-1 0 0,0 0 0,0 0-1,0 0 1,0 1 0,0-1 0,0 0 0,0 0 0,0 0-1,0 0 1,0 0 0,0 0 0,0 0 0,0 0-1,0 0 1,0 0 0,0 0 0,0 0 0,0 0 0,0 0-1,0 1 1,0-1 0,0 0 0,0 0 0,0 0 0,0 0-1,0 0 1,0 0 0,0 0 0,0 0 0,0 0 0,0 0-1,0 0 1,0 0 0,0 1 0,0-1 0,0 0-1,0 0 1,0 0 0,0 0 0,0 0 0,5-7-24,4-9-11,-9 25 34,0-4-1,0 0 0,-1 0 0,1 0 1,-1 0-1,0 0 0,0 0 0,-3 5 0,2-1-3,0-5-3,1 0-1,0 1 1,0-1-1,0 0 1,1 8-1,0-12 1,-1 1 7,0-1 0,1 1 0,-1-1-1,1 1 1,-1-1 0,1 1 0,-1-1-1,1 1 1,-1 0 0,1-1 0,-1 1 0,1-1-1,0 1 1,0 0 0,-1-1 0,1 1-1,0 0 1,0 0 0,0-1 0,-1 2 0,-4 12-6,-2 5 7,5-12 18,-1 0-1,0 0 0,-5 7 0,3-5 2,2-2 7,2-4-5,0-1 0,0 1 1,-1-1-1,1 1 0,-1-1 1,-3 4-1,-19 14 4,-1-3-15,11-8-1,1 0 1,1 1 0,-15 14-1,19-18-9,1 0 0,-1-1 0,0 0 0,-16 7 0,-17 7 0,38-19 1,12-5 1,21-12 2,-21 12-3,4 0-1,-10 4 0,7-10 0,5 0 0,-1 0 0,-1-2 0,31-25 0,-28 25 0,0 1 0,-15 11 0,0 0 0,1-1 0,-1 1 0,0 0 0,1 0 0,-1-1 0,0 1 0,0-1 0,0 1 0,1-2 0,5-9 0,2-3 0,0 1 0,1-2 0,21-52 15,-1-16 136,-19 50-37,-8 24-66,-1 0-1,1-1 0,1-15 0,-4 21-29,0-1-1,0 0 0,0 1 0,-1-1 0,1 0 0,-2 1 0,1-1 0,-3-7 0,4 12-16,-1-1 0,0 1 1,0-1-1,1 1 0,-1-1 0,0 1 1,0 0-1,0 0 0,-1-1 0,0 0 1,1 2-2,0-1 0,1 1 0,-1 0 1,1 0-1,-1-1 0,1 1 1,-1 0-1,0 0 0,1 0 1,-1 0-1,0 0 0,1 0 0,-1 0 1,1 0-1,-1 0 0,0 0 1,1 0-1,-1 0 0,1 1 1,-1-1-1,0 0 0,1 0 1,-1 1-1,1-1 0,-1 0 0,1 1 1,-1-1-1,1 0 0,-1 1 1,1-1-1,0 1 0,-1-1 1,1 1-1,-1-1 0,1 1 1,0-1-1,-1 2 0,-2 0 0,-6 19 0,6-17 0,-4 24 0,0 2 0,6-28 0,1 0 0,-1 0 0,1 0 0,0-1 0,0 1 0,-1 0 0,1 0 0,0 0 0,1 0 0,-1 0 0,1 3 0,0-6-3,1 0-1,-1 1 1,0-1-1,0 0 1,1-1-1,-1 1 1,0 0-1,0 0 1,0 0-1,1-2 1,0-3-6,0 1 1,-1 0 0,0 0-1,1 0 1,-2-1 0,1 1-1,-1 0 1,0-7 0,2-13-77,-3 25-31,-3 3 89,-4 9-14,2 1 3,2 0 1,0 1 0,1-1 0,0 1 0,-2 26 0,3-21-11,1-15 13,1-3 32,0 0-1,-1 0 1,1 0-1,0-1 1,0 1 0,0 0-1,0 0 1,0 0-1,0 0 1,0-1 0,0 1-1,0 0 1,1 0 0,-1 0-1,0 0 1,0-1-1,1 1 1,-1 0 0,1 1-1,1-5-8,0 0-1,-1 0 0,1 0 1,-1-1-1,2-3 0,-1 2-7,0 0-1,-1-1 0,1 1 1,-1-1-1,1-8 0,-14 28-44,9-9 49,0 1-1,0 0 1,1 0 0,-1 1-1,1-1 1,1 0 0,0 1 0,-2 10-1,3-17 17,1 0 0,-1 0 0,0 0-1,0 0 1,0 0 0,0 0 0,0 0 0,0 0-1,0 0 1,0 0 0,0 0 0,0 0 0,0 0-1,0 0 1,0 0 0,0 0 0,0 0 0,0 0 0,0 0-1,0 0 1,0 0 0,0 0 0,0 0 0,0 0-1,0 0 1,0 0 0,1 0 0,-1 0 0,0 0-1,0 0 1,0 0 0,0 0 0,0 0 0,0 0-1,0 0 1,0 0 0,0 0 0,0 0 0,0 0-1,0 0 1,0 0 0,0 0 0,0 0 0,0 0-1,0 1 1,0-1 0,0 0 0,0 0 0,0 0-1,0 0 1,0 0 0,0 0 0,0 0 0,0 0-1,4-7-12,-3 4 11,0 1 0,0-1 0,-1 1 0,1 0 0,-1-1 0,1 1 0,-1-4 0,-5 10 2,0 8 0,5-11 0,-4 12 0,-2 6 0,3-4-2,2-10 0,3-12 0,6-21-18,-2-1 0,4-34 1,-10 61 17,0-1 0,0 1 1,0-1-1,0 1 0,-1-1 0,1 1 1,-1-1-1,0 1 0,0 0 0,0-1 1,0 1-1,-2-3 0,2 6 1,0 0 0,0 0 1,1 0-1,-1 1 0,0-1 0,0 0 0,1 1 0,-2 2 0,0 6-7,0 0-1,0 0 1,1 0-1,-1 17 1,0 24-6,0-28 14,2-22 0,-1 23-16,1-18 7,2-15 4,1-34-5,1 10 10,0 3 0,-3 26 0,-1-14 0,0 18 0,-1-14 0,-1 6 0,1 7 0,-1 4 0,2-3 0,1 16 0,-1 11 0,-2-3 0,3-11 0,-1-13 0,1 1 0,2-13 0,6-19-8,-4 19-71,-4 7-3174,0 4-12566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49.004"/>
    </inkml:context>
    <inkml:brush xml:id="br0">
      <inkml:brushProperty name="width" value="0.05" units="cm"/>
      <inkml:brushProperty name="height" value="0.05" units="cm"/>
      <inkml:brushProperty name="color" value="#004F8B"/>
    </inkml:brush>
  </inkml:definitions>
  <inkml:trace contextRef="#ctx0" brushRef="#br0">681 226 7968,'0'0'329,"0"0"72,-10 8 1757,6-3-1942,0 0 1,0 0-1,0 1 1,1-1-1,0 1 1,0 0-1,1 0 1,-1 0 0,1 0-1,0 0 1,1 0-1,0 1 1,0-1-1,0 0 1,1 1-1,0 9 1,0-15-187,0 0 1,0 0-1,0 0 0,1-1 1,-1 1-1,0 0 0,0 0 1,1 0-1,-1 0 0,0 0 1,1-1-1,-1 1 0,1 0 1,-1 0-1,1-1 1,0 1-1,-1 0 0,1-1 1,0 1-1,-1 0 0,1-1 1,0 1-1,0-1 0,0 0 1,-1 1-1,1-1 0,0 1 1,0-1-1,0 0 0,0 0 1,0 0-1,0 1 0,0-1 1,-1 0-1,3 0 1,-1-1 25,0 1 1,1 0 0,-1-1 0,0 0-1,0 1 1,0-1 0,0 0 0,0 0-1,0 0 1,-1 0 0,1 0 0,0-1-1,0 1 1,2-3 0,1-2 75,-1 1 1,1-1-1,-1 0 1,0 0 0,0 0-1,-1-1 1,0 1-1,0-1 1,-1 0-1,0 0 1,3-12-1,-5 18-113,0 0-1,0 0 0,-1 0 0,1 0 0,0 0 0,0 0 0,0 1 1,-1-1-1,1 0 0,0 0 0,-1 0 0,1 1 0,-1-1 0,1 0 0,-1 0 1,1 1-1,-1-1 0,1 0 0,-1 1 0,0-1 0,1 1 0,-1-1 0,0 1 1,0-1-1,1 1 0,-1-1 0,0 1 0,0 0 0,0-1 0,0 1 1,-1 0-1,-3-1 19,1 0 0,-1 0 1,0 1-1,-5 0 1,7-1-12,1 2-6,0-1-1,-1 0 1,1 0 0,0 1 0,0 0 0,0-1 0,0 1-1,0 0 1,0 0 0,0 0 0,0 0 0,0 0 0,0 0-1,1 1 1,-1-1 0,0 1 0,1-1 0,-1 1-1,1-1 1,0 1 0,-1 0 0,1 0 0,0 0 0,0 0-1,-1 3 1,-1 1 20,1 1 0,0 0 0,0 0 1,0 0-1,-1 11 0,3-16-25,0 0 1,0 1-1,0 0 1,0-1 0,0 1-1,0-1 1,0 1-1,1-1 1,0 0-1,-1 1 1,1-1-1,0 1 1,0-1-1,0 0 1,0 0 0,1 0-1,-1 1 1,0-1-1,1 0 1,3 3-1,-4-5-6,0 1-1,0-1 0,0 1 1,0-1-1,0 1 0,0-1 1,0 0-1,0 0 1,0 0-1,0 1 0,0-1 1,0 0-1,0 0 0,1-1 1,-1 1-1,0 0 0,0 0 1,0 0-1,0-1 0,0 1 1,0 0-1,0-1 0,1 0 1,18-12 55,-18 12-61,2-2 23,0-1 0,0 0 0,-1-1 0,1 1 0,-1-1 0,0 1 0,0-1 0,4-10 0,-5 12-16,-1 1 11,0 0-1,0 0 0,0 0 0,0 1 1,-1-1-1,1 0 0,-1 0 0,1 0 1,-1 0-1,0-1 0,1 1 0,-1 0 1,0 0-1,-1 0 0,1 0 0,0 0 1,-1 0-1,1 0 0,-1 0 1,0-3-1,0 4-10,0 0 0,0 0 1,0-1-1,-1 1 0,1 0 1,0 0-1,0 0 0,-1 0 0,1 1 1,0-1-1,-1 0 0,1 1 1,-1-1-1,1 0 0,-1 1 0,1 0 1,-1-1-1,1 1 0,-1 0 1,0 0-1,1 0 0,-1 0 0,1 0 1,-4 0-1,2 1-2,-1-1 1,1 1-1,0 0 0,-1 0 0,1 0 1,0 0-1,0 0 0,0 1 0,0 0 1,0-1-1,0 1 0,0 0 0,1 0 1,-1 1-1,1-1 0,-1 0 0,1 1 1,-3 4-1,2-3-2,1 0 0,0 0 0,0 1 0,0-1 0,1 0 0,-1 1 0,1-1 1,0 1-1,0 0 0,1-1 0,-1 1 0,1 8 0,0-11-3,0 0 0,0 0-1,1 0 1,-1 0 0,0 0 0,1-1-1,0 1 1,-1 0 0,1 0 0,0 0-1,0-1 1,0 1 0,0-1 0,0 1-1,2 2 1,-2-3 0,0 0-1,0 0 0,1-1 1,-1 1-1,0 0 1,0-1-1,1 1 0,-1-1 1,0 1-1,1-1 1,-1 0-1,0 1 1,1-1-1,-1 0 0,1 0 1,2 0-1,-1-1 3,0 1-1,0-1 0,1 0 0,-1 0 1,0 0-1,0 0 0,0-1 1,0 1-1,0-1 0,-1 1 1,1-1-1,0 0 0,-1-1 1,0 1-1,1 0 0,2-4 1,1-1 3,-3 3-6,0 0 1,0-1-1,0 1 1,0-1-1,-1 1 1,1-1 0,-1 0-1,-1 0 1,1 0-1,-1 0 1,2-7-1,-2 0 0,-3 9 1,1 2-1,-8-11 0,5 10-3,2 1 1,-10-3 0,8 4-1,1-1 0,0 1 0,-1 0-1,1 0 1,0 0 0,0 1 0,-1-1 0,1 1-1,0 0 1,0 0 0,-6 2 0,-5 5-1,9-6 2,1 1 0,-14 15 2,15-14 2,-1 1 0,1 0 1,0 0-1,0 0 0,0 0 1,1 0-1,0 1 0,-3 7 1,5-11 2,-1 1 0,1-1 0,0 0 0,-1 1 0,1-1 0,0 1 0,1-1 0,-1 1 1,1 3-1,-1-4-1,1-1 1,-1 0-1,1 1 1,0-1-1,-1 0 1,1 0 0,0 0-1,0 1 1,-1-1-1,1 0 1,0 0-1,0 0 1,0-1 0,1 1-1,-1 0 1,0 0-1,0 0 1,2 0-1,-2-1 5,1 1-1,-1-1 0,1 0 1,-1 0-1,1 0 0,-1 0 1,1 0-1,-1 0 0,1 0 0,-1 0 1,1-1-1,-1 1 0,1-1 1,-1 1-1,1-1 0,-1 1 1,1-1-1,1-1 0,5-3 18,-1 1-1,0-1 0,0-1 1,12-11-1,-15 13-18,0 0 0,-1 0 0,0 0-1,0 0 1,0 0 0,0-1 0,-1 1-1,0-1 1,0 0 0,2-6 0,-4 10-4,0-4 1,-8-3-1,7 6-3,-2-1 1,-15-1-2,14 3-1,-1-1 0,-15 5 0,7 1 0,3 3 0,7-6 0,0 2 0,-5 12 0,6-13 0,0 2 0,1 15 0,2-6 0,4 0 0,2-2 0,3-2 0,2-2 0,1-4 0,0-3 0,0-5 0,-11 4 0,1 0-1,-1-1 0,1 0 0,-1 1 0,0-1 1,0 0-1,0 0 0,0 0 0,0 0 0,-1-1 1,1 1-1,-1 0 0,1-1 0,1-4 0,-1 1-1,1-1 0,-1 1-1,-1-1 1,2-13-1,-2 8 3,-1 9 0,-2 1 0,-3-7 0,1 7 0,3 2 0,-8-2 0,7 1 0,-2 1 0,-11 6 0,11-5 0,0 1 0,-11 11 0,4-2 0,2 2 2,7-10 0,1 0 0,-1 0-1,1 0 1,0 0 0,0 0 0,1 0 0,-1 0 0,1 0 0,-1 0 0,1 1 0,0-1 0,0 0 0,1 4 0,-1-6 1,0 0 0,1 1 0,-1-1 0,0 0 0,1 0 0,-1 0 0,1 1 0,0-1 0,-1 0 0,1 0 0,0 0 0,-1 0 0,1 0 0,0 0 0,0 0 0,0-1 0,0 1 0,0 0 0,0 0 0,0-1 0,0 1 0,1-1 0,-1 1 0,0-1 0,0 1 0,0-1 0,1 0 0,-1 1 0,0-1 1,0 0-1,1 0 0,-1 0 0,0 0 0,0 0 0,3-1 0,-1 1 4,1-1 1,-1 1-1,0-1 1,0 0 0,1-1-1,-1 1 1,0 0-1,0-1 1,0 0 0,0 0-1,-1 0 1,1 0-1,0 0 1,-1 0-1,0-1 1,3-2 0,-2 1 1,0 1 1,-1-1-1,1 0 1,-1 0-1,0 0 0,0-1 1,-1 1-1,1 0 1,-1-1-1,0 1 1,1-7-1,-2 11-6,0-1-1,0 1 1,0-1 0,0 1-1,0-1 1,-1 1-1,1-1 1,0 1 0,0 0-1,0-1 1,-1 1-1,1-1 1,0 1-1,-1-1 1,1 1 0,0 0-1,-1-1 1,1 1-1,0 0 1,-1-1-1,1 1 1,-1 0 0,1 0-1,-1-1 1,1 1-1,0 0 1,-1 0 0,1 0-1,-1 0 1,1-1-1,-1 1 1,1 0-1,-1 0 1,1 0 0,-1 0-1,1 0 1,-1 0-1,1 0 1,-2 1-1,-18 2 69,16-2-60,1 1 0,-1 0 0,1 0 0,-1 0 1,1 0-1,0 1 0,0-1 0,0 1 0,0 0 1,0 0-1,1 0 0,-1 0 0,1 0 0,-3 6 0,4-7-5,-1 0 0,1 1 0,0-1 0,0 1 0,0-1 0,0 1 0,1-1 0,-1 1-1,1 0 1,-1 0 0,1-1 0,0 1 0,0 0 0,0-1 0,0 1 0,1 0 0,-1-1-1,1 1 1,-1 0 0,1-1 0,2 5 0,-3-7-5,1 1 1,-1 0 0,1-1-1,0 1 1,-1-1-1,1 1 1,0 0-1,0-1 1,0 0-1,-1 1 1,1-1-1,0 1 1,0-1-1,0 0 1,0 0-1,-1 1 1,1-1-1,0 0 1,0 0-1,0 0 1,0 0-1,0 0 1,0 0 0,0 0-1,0-1 1,-1 1-1,2 0 1,18-8 11,-16 6-8,-1-1 1,0 0-1,0 0 1,0 0-1,-1-1 0,1 1 1,-1-1-1,1 1 1,-1-1-1,0 0 0,-1 0 1,3-6-1,-2 4-2,0 4 8,-1-1-1,0 0 0,1 0 1,-1 0-1,-1 0 0,1 0 1,0 0-1,-1-1 0,1 1 1,-1 0-1,-1-6 0,1 9-6,0-1 1,0 1-1,0-1 0,0 1 0,0-1 0,-1 1 0,1-1 1,0 1-1,-1 0 0,1-1 0,0 1 0,0-1 0,-1 1 1,1 0-1,-1-1 0,1 1 0,0 0 0,-1-1 0,1 1 1,-1 0-1,1 0 0,-1 0 0,1-1 0,-1 1 0,1 0 1,-1 0-1,1 0 0,-1 0 0,1 0 0,-1 0 0,1 0 1,-1 0-1,1 0 0,-1 0 0,1 0 0,0 0 0,-1 0 1,1 0-1,-1 1 0,1-1 0,-1 0 0,1 0 0,-1 0 1,1 1-1,-1-1 0,-16 12 116,15-9-105,0-1 0,1 0 0,-1 0 0,1 1 0,0-1 0,-1 0 0,1 1 0,1 0 0,-1-1 0,0 1 0,0-1 0,1 1 1,0 0-1,-1 0 0,1-1 0,0 1 0,0 0 0,1 2 0,-1-4-13,0-1 0,0 0 0,1 1 0,-1-1 0,0 0 0,0 1 1,0-1-1,1 0 0,-1 1 0,0-1 0,1 0 0,-1 1 0,0-1 0,0 0 1,1 0-1,-1 0 0,0 1 0,1-1 0,-1 0 0,1 0 0,-1 0 0,0 0 1,1 0-1,-1 0 0,0 1 0,1-1 0,-1 0 0,1 0 0,-1 0 1,0 0-1,1 0 0,-1-1 0,1 1 0,-1 0 0,0 0 0,1 0 0,-1 0 1,0 0-1,1 0 0,-1-1 0,0 1 0,1 0 0,-1 0 0,0-1 0,1 1 1,-1-1-1,15-10 26,-13 8-24,0 0 0,0 0 0,0 0 1,0-1-1,0 1 0,-1 0 0,1-1 1,-1 1-1,0-1 0,0 1 0,0-1 1,-1 0-1,1 1 0,-1-1 0,0-3 1,-1 6-4,1 0 0,-1 0 0,1 1 0,-1-1 0,0 0 1,0 1-1,1-1 0,-1 1 0,0-1 0,0 1 1,0-1-1,1 1 0,-1 0 0,0-1 0,0 1 0,-2 0 1,3-1-1,-1 2 0,-1-1 0,1 0-1,-1 0 1,1 0 0,0 1 0,-1-1 0,1 1 0,0-1 0,0 1-1,-1-1 1,1 1 0,0 0 0,0 0 0,0 0 0,0-1-1,0 1 1,0 0 0,-1 2 0,0-2-1,1 0 0,0 1 0,0-1 0,0 0 1,0 1-1,0-1 0,0 0 0,0 1 0,1-1 0,-2 4 0,2-5 0,0 0 0,0 0 0,0 0 0,0 0 0,0 0 0,0 1 0,0-1 0,0 0 0,0 0 0,0 0 0,0 0 0,0 0 0,0 1 0,0-1 0,0 0 0,0 0 0,0 0 0,0 0 0,1 0 0,-1 1 0,0-1 0,0 0 0,0 0 0,0 0 0,0 0 0,0 0 0,0 0 0,1 0 0,-1 0 0,0 0 0,0 0 0,0 1 0,0-1 0,0 0 0,0 0 0,1 0 0,-1 0 0,0 0 0,0 0 0,0 0 0,0 0 0,1 0 0,-1 0 0,0 0 0,0 0 0,0 0 0,0 0 0,0 0 0,1 0 0,-1-1 0,0 1 0,0 0 0,0 0 0,0 0 0,0 0 0,0 0 0,1 0 0,9-4 0,-10 3 0,4-1-1,-2 0-1,1-1 0,0 1 1,0-1-1,-1 0 1,0 0-1,1 0 0,-1 0 1,3-6-1,-1-1 2,-3 5 0,-1-8 0,0 13 0,-2-14 0,2 13 0,0 1 0,0 0 0,0-1 0,0 1 0,0 0 0,-1 0 0,1-1 0,0 1 0,0 0 0,0-1 0,0 1 0,0 0 0,-1-1 0,1 1 0,0 0 0,0 0 0,-1 0 0,1-1 0,0 1 0,0 0 0,-1 0 0,1 0 0,0-1 0,0 1 0,-1 0 0,1 0 0,0 0 0,-1 0 0,1 0 0,0 0 0,-1 0 0,1 0 0,0 0 0,-1 0 0,1 0 0,0 0 0,-1 0 0,1 0 0,0 0 0,-1 0 0,1 0 0,0 0 0,-1 0 0,1 0 0,0 0 0,0 1 0,-1-1 0,1 0 0,-1 0 0,0 1 0,-9 12 0,8-10 0,0 0 0,-1 13 0,1-8 0,2-8 0,0 0 0,0 1 0,0-1 0,0 1 0,0-1 0,0 1 0,0-1 0,0 1 0,0-1 0,0 1 0,0-1 0,0 1 0,0-1 0,0 1 0,1-1 0,-1 1 0,0-1 0,0 0 0,1 1 0,-1-1 0,0 1 0,1-1 0,-1 0 0,1 1 0,0-1 0,1 0 0,0-1 0,-1 1 0,1 0 0,0-1 0,-1 1 0,1-1 0,2-1 0,-3 2 0,0-1 0,-1 1 0,1 0 0,0-1 0,0 1 0,0-1 0,-1 1 0,1-1 0,0 1 0,-1-1 0,1 0 0,0 1 0,-1-1 0,1 0 0,-1 1 0,1-1 0,0-1 0,0-1 0,7-11 0,-7 10 0,-1 0 0,5-9 0,-4 9 0,-2-7 0,1 10 0,0 1 0,0-1-1,0 1 1,0-1 0,-1 1-1,1-1 1,0 0 0,0 1 0,0-1-1,0 1 1,-1-1 0,1 1-1,0-1 1,-1 1 0,1-1 0,0 1-1,-1 0 1,1-1 0,0 1-1,-1-1 1,1 1 0,-1 0-1,1-1 1,-1 1 0,1 0 0,-1-1-1,1 1 1,-1 0 0,1 0-1,-1 0 1,1 0 0,-1-1-1,1 1 1,-1 0 0,0 0 0,1 0-1,-1 0 1,1 0 0,-1 0-1,1 0 1,-1 0 0,0 1-1,1-1 1,-1 0 0,1 0 0,-1 0-1,1 1 1,-1-1 0,1 0-1,-1 0 1,1 1 0,-1-1 0,0 1-1,1-1 1,-1 1 0,1-1 0,-1 0 0,1 0 0,-1 1 0,1-1 0,-1 0 0,1 1 0,-1-1 0,1 1 0,-1-1 0,1 1 0,0-1 0,-1 1 0,1-1 0,0 1 0,-1-1 0,1 1 0,0-1 0,0 1 0,-1-1 0,1 1 0,0 0 0,0 0 0,0 1 0,-1 1 0,-1-1-1,1 1 1,1-1-1,-1 1 1,0-1-1,1 1 1,-1-1-1,1 1 1,0 0-1,-1-1 1,1 1-1,1 0 1,-1-1-1,1 4 1,0-2-1,-1-3 1,0 0 0,0-1-1,0 1 1,0 0 0,0-1-1,1 1 1,-1 0 0,0 0 0,1-1-1,-1 1 1,0-1 0,1 1-1,-1 0 1,1-1 0,-1 1 0,2 0-1,-2 0 1,1-1-1,-1 0 1,0 0-1,1 0 1,-1 0-1,1 0 1,-1 0-1,0 0 1,1 0-1,-1 0 1,1 0 0,-1 0-1,0 0 1,1 0-1,-1 0 1,1 0-1,-1 0 1,0 0-1,1 0 1,-1 0-1,0-1 1,1 1-1,1-1 0,-1 0 0,0 0 0,1 0 0,-1 0 0,0 0-1,0-1 1,0 1 0,0 0 0,0-1 0,0 1 0,0-1 0,0 1-1,0-3 1,0 3 1,0-1 0,0-1-1,0 0 1,-1 0-1,1 0 1,0 0-1,-1 1 0,0-1 1,0 0-1,0 0 1,0 0-1,0 0 1,0 0-1,-1 0 1,-1-4-1,2 7 1,0 0 0,0 0 0,0-1 0,0 1 0,0 0 0,0 0 0,0 0 0,0 0 0,0-1 0,-1 1 0,1 0 0,0 0 0,0 0 0,0 0 0,0 0 0,0-1 0,-1 1 0,1 0 0,0 0 0,0 0 0,0 0 0,0 0 0,-1 0 0,1 0 0,0 0 0,0 0 0,0 0 0,-1 0 0,1 0 0,0 0 0,0 0 0,0 0 0,-1 0 0,1 0 0,0 0 0,0 0 0,0 0 0,-1 0 0,1 0 0,0 0 0,0 0 0,0 0 0,0 0 0,-1 0 0,1 0 0,0 1 0,0-1 0,0 0 0,0 0 0,-1 0 0,-2 5 0,-3 4 0,4-6 0,-1 4 0,4 1 0,2-8 0,2-8 0,1-6 0,-4 10-3,-1 0 0,0 0 0,0 0 0,0 0 0,-1 0 0,1-1 0,-1-4 0,0 9 4,-1 0-1,1 0 0,0 0 0,0 0 0,-1 0 1,1 0-1,0 0 0,-1 0 0,1 0 1,0 0-1,0 0 0,-1 0 0,1 0 1,0 0-1,-1 0 0,1 0 0,0 1 1,0-1-1,-1 0 0,1 0 0,0 0 1,0 0-1,-1 1 0,1-1 0,0 0 1,0 0-1,0 0 0,0 1 0,-1-1 1,1 0-1,0 1 0,0-1 0,0 0 1,0 0-1,0 1 0,0-1 0,0 1 1,-4 18 5,4-11-6,2-3 0,-2-6 0,1 1 0,-1-1 0,1 0 0,-1 1 0,0-1 0,1 0 0,-1 0 0,0 1 0,0-1 0,0 0 0,0 0 0,1 0 0,-1-1 0,0 0 0,0 0-1,0 0 0,0 0 1,0 0-1,0-1 0,-1 1 0,1 0 0,-1 0 0,1 0 0,-1-1 0,0 1 0,0 0 0,0 0 1,0 0-1,0 0 0,0 1 0,-3-4 0,1 1-1,3 4 2,0 0 0,0 0 0,-1-1 0,1 1-1,0 0 1,0 0 0,0 0 0,0 0 0,0 0 0,0 0 0,0 0 0,-1 0 0,1 0-1,0 0 1,0 0 0,0 0 0,0 0 0,0 0 0,0 0 0,-1 0 0,1 0 0,0 0 0,0 0-1,0 0 1,0 0 0,0 0 0,0 0 0,0 0 0,-1 0 0,1 0 0,0 0 0,0 0-1,0 0 1,0 1 0,0-1 0,0 0 0,0 0 0,0 0 0,-1 0 0,1 0 0,-4 10-3,3-10 3,1 1 0,0 0 0,0-1 0,0 1 0,0 0 0,-1 0 0,1-1 0,0 1 0,0 0 0,0 0 0,0-1 0,1 1 0,-1 0 0,0-1 0,0 1 0,0 0 0,1 0 0,-1-1 0,0 1 0,0 0 0,1-1 0,-1 1 0,1-1 0,-1 1 0,1 0 0,-1-1 0,1 1 0,0 0 0,-1-1 0,0 1 0,1-1-1,-1 0 1,0 1 0,0-1 0,1 0-1,-1 1 1,0-1 0,1 0 0,-1 0-1,1 1 1,-1-1 0,0 0 0,1 0-1,-1 1 1,1-1 0,-1 0 0,0 0-1,1 0 1,-1 0 0,1 0 0,-1 0-1,1 0 1,-1 0 0,1 0 0,-1 0-1,0 0 1,1 0 0,-1 0-1,1 0 1,-1 0 0,1 0 0,-1 0-1,0-1 1,1 1 0,-1 0 0,1 0-1,-1-1 1,0 1 0,1 0 0,-1 0-1,0-1 1,1 1 0,-1 0 0,0-1-1,1 1 1,-1-1 0,0 1 0,0 0-1,0-1 1,1 1 0,-1-1-1,0 1 1,0-1 0,1 0-1,-1 0 0,1 0 0,-1-1 0,0 1 1,0 0-1,1 0 0,-1-1 0,0 1 0,0 0 0,0 0 0,0-1 1,0 1-1,0 0 0,-1 0 0,1-1 0,0 1 0,-1 0 0,0-2 1,-10-8-8,-4-1 6,15 12 2,-1 0 0,1 0 0,0 0 0,0 0 0,0 0 0,0 0 0,0 0 0,0 0 0,0 0 0,0 0 0,0 0 0,0 0 0,0 0 0,-1 0 0,1 0 0,0 0 0,0 0 0,0 0 0,0 0 0,0 0 0,0 0 0,0 0 0,0 0 0,0 0 0,0 1 0,0-1 0,0 0 0,0 0 0,-1 0 0,1 0 0,0 0 0,0 0 0,0 0 0,0 0 0,0 0 0,0 0 0,0 0 0,0 0 0,0 0 0,0 1 0,0-1 0,0 0 0,0 0 0,0 0 0,0 0 0,0 0 0,0 0 0,0 0 0,0 0 0,0 0 0,0 0 0,0 0 0,0 1 0,0-1 0,0 0 0,0 0 0,0 0 0,0 0 0,1 0 0,-1 0 0,2 11 0,2-5 0,-4-6 0,0 0 0,0 1 0,0-1 0,1 0 0,-1 1 0,0-1 0,0 0 0,0 0 0,1 1 0,-1-1 0,0 0 0,0 0 0,0 1 0,1-1 0,-1 0 0,0 0 0,1 0 0,-1 0 0,0 1 0,1-1 0,-1 0 0,0 0 0,0 0 0,1 0 0,-1 0 0,0 0 0,1 0 0,-1 0 0,0 0 0,1 0 0,-1 0 0,0 0 0,1 0 0,-1 0 0,0 0 0,1-1 0,-1 1 0,1 0 0,-1 0 0,0-1 0,0 1 0,0 0 0,1-1 0,-1 1 0,0 0 0,0-1 0,0 1 0,0 0 0,0-1 0,0 1 0,0-1 0,0 1 0,0 0 0,0-1 0,0 1 0,0 0 0,0-1 0,0 1 0,0 0 0,0-1 0,0 1 0,0 0 0,0-1 0,-1 1 0,1 0 0,0-1 0,0 1 0,-1-1 0,-6-9 0,6 9 0,-12-11 7,17 26 33,-3-11-20,-4-8-7,-13-25 67,16 29-79,0 1 0,0 0 0,0 0 1,0 0-1,-1 0 0,1 0 0,0 0 0,0-1 0,0 1 0,0 0 0,0 0 0,0 0 0,0 0 0,0 0 0,0 0 0,0 0 1,-1 0-1,1 0 0,0-1 0,0 1 0,0 0 0,0 0 0,0 0 0,0 0 0,-1 0 0,1 0 0,0 0 0,0 0 0,0 0 1,0 0-1,0 0 0,0 0 0,-1 0 0,1 0 0,0 0 0,0 0 0,0 0 0,0 0 0,0 0 0,0 0 0,-1 0 0,1 1 1,0-1-1,0 0 0,0 0 0,0 0 0,0 0 0,0 0 0,0 0 0,-1 0 0,1 0 0,-6 9 47,-4-7 2,11-2-49,8 8 31,-9-8-32,0 0 1,0 0-1,0 0 1,0 0-1,0 1 0,0-1 1,0 0-1,0 0 1,1 0-1,-1 0 1,0 0-1,0 0 1,0 0-1,0 0 0,0 0 1,0 0-1,0 0 1,0 0-1,1 0 1,-1 0-1,0 0 1,0 0-1,0 0 0,0 0 1,0 0-1,0 0 1,0 0-1,0 0 1,1 0-1,-1 0 1,0 0-1,0 0 1,0 0-1,0-1 0,0 1 1,0 0-1,0 0 1,0 0-1,0 0 1,0 0-1,1 0 1,-3-11 11,1 9-8,0 0 0,0 0 0,-1-1 0,1 1 0,0 0 0,-1 0 1,0 0-1,-2-2 0,4 8 46,1 1 40,-4-7-31,0-1-54,1 0 0,-1 1 1,0-1-1,0 1 0,0 0 1,0 0-1,-7-3 0,6 5 7,0-1 1,-1 0-1,1 0 0,0 0 0,0 0 0,-6-3 1,2-3 117,7 6-104,-1 0-1,1 0 0,0-1 1,-1 1-1,1 0 1,-1 1-1,1-1 1,-1 0-1,1 0 1,-4 0-1,-15-8 93,-10 0-60,26 8-58,0-1 0,0 1 0,0 1 0,-1-1 0,1 0 0,0 1 0,0 0 0,-6 0 0,-1 0-15,1 0-1,-15-3 0,1 0-1,17 2 18,0 0 1,0 1-1,0 0 0,0 0 0,0 0 1,-1 1-1,1 0 0,0 0 0,0 1 1,1 0-1,-1 0 0,-7 4 0,9-4-1,-7 3 0,-1 0 0,-15 2 0,21-4 0,0 0 0,0 0 0,0 1 0,0-1 0,0 2 0,1-1 0,-1 1 0,1 0 0,1 0 0,-1 0 0,1 1 0,-1 0 0,-3 6 0,7-9-2,0-1-1,0 0 0,0 0 1,0 0-1,-1-1 1,1 1-1,-1 0 1,-3 1-1,-4 3-8,-31 23-161,41-29 171,-4 3-3,0 1 0,0 0-1,0 0 1,0 0-1,1 0 1,0 0 0,0 1-1,0-1 1,0 1-1,1 0 1,-1 0 0,0 5-1,0 1 2,-1 2-10,5-30 5,2 2 8,3-3 0,-1 8 0,0 0 0,11-17 0,-1 13 0,-11 10-1,1 0 0,0 1-1,0 0 1,6-3 0,-7 3-2,1 0 1,0 0 0,-1 0 0,5-4-1,-1 0 2,-1-1-1,-1 0 1,11-15-1,0-3 2,-8 14-15,-5 6-7,-7 8 11,-22 16 11,4 0 0,-1 2 0,-45 43-8,52-50 10,-15 17 16,-9 10 2,37-38-20,-6 3-9,8-5 9,0 0 0,0 1-1,0-1 1,0 0 0,0 0 0,0 0 0,0 0 0,-1 0 0,1 0 0,0 0 0,0 0 0,0 0-1,0 0 1,0 0 0,0 0 0,0 0 0,-1 0 0,1 0 0,0 0 0,0-1 0,0 1 0,0 0-1,0 0 1,0 0 0,0 0 0,0 0 0,-1 0 0,1 0 0,0 0 0,0 0 0,0 0 0,0 0-1,0 0 1,0-1 0,0 1 0,0 0 0,0 0 0,0 0 0,0 0 0,0 0 0,0 0 0,0 0-1,0 0 1,0-1 0,0 1 0,0 0 0,0 0 0,0 0 0,0 0 0,0 0 0,0 0 0,0 0-1,0-1 1,0 1 0,0 0 0,0 0 0,0 0 0,0 0 0,0 0 0,0 0 0,0 0 0,0 0-1,0 0 1,0-1 0,8-15 0,0 5 0,-7 9 0,11-9 0,4-5 2,-1 2 6,-1 2 0,-1 1 0,15-8-2,-21 15-6,9-4-3,0-1 1,15-13-1,-20 15-6,0-1 0,1 2 0,-1 0 0,2 0 0,-1 1-1,17-5 1,-23 9 9,0 0 0,0 0 0,9-1 0,-14 2 0,39-2 0,-23 3 0,13-7 242,-44 6-147,1 1 0,0 0 0,-24 6 0,13-1-21,1 1 0,-1 0 0,-28 15 0,45-19-67,0-1 1,-1 1-1,1 0 0,0 0 1,1 1-1,-1 0 1,1 0-1,-8 6 0,2 2-7,-13 17 0,19-22 0,0 0 0,1 0 0,0 1 0,0 0 0,1 0 0,-5 14 0,2-5-8,-3 9-8,8-17 13,-1 0 0,0 0 0,-1 0-1,-6 11 1,-6 15 3,23-68-38,-1 11-70,2 1 1,0 0-1,1 1 1,16-26-1,-18 38-82,0 0 0,0 1 0,14-13 0,-13 14 16,0-2 0,0 1 0,10-15 0,-17 22 167,-1-1-1,0 1 0,1 0 1,-1 0-1,0-1 1,0 1-1,0 0 0,1 0 1,-1-1-1,0 1 1,0 0-1,0-1 0,0 1 1,1 0-1,-1-1 1,0 1-1,0 0 0,0-1 1,0 1-1,0 0 1,0-1-1,0 1 0,0 0 1,0-1-1,0 1 1,0-1-1,0 1 0,-12-2-129,12 2 131,0 0 1,0-1-1,0 1 1,0 0-1,0 0 1,0-1-1,0 1 1,0 0-1,0-1 1,1 1-1,-1 0 1,0 0-1,0-1 1,0 1-1,0 0 1,0 0-1,0-1 1,1 1 0,-1 0-1,0 0 1,0-1-1,0 1 1,1 0-1,-1 0 1,0 0-1,0 0 1,0-1-1,1 1 1,-1 0-1,1 0 1,7-8-22,-8 8 26,9-7-45,0 0-1,0 0 0,1 2 1,0-1-1,16-6 0,-23 11 46,90-18-186,-73 17 189,15-1 27,-15 4 190,-20-1-195,0 0 6,0 0 2,0 0 2,0 1-31,1-1 0,-1 0 0,0 0 0,0 1 1,0-1-1,0 0 0,0 1 0,1-1 1,-1 0-1,0 0 0,0 0 0,1 1 0,-1-1 1,0 0-1,0 0 0,1 0 0,-1 0 0,0 1 1,0-1-1,1 0 0,-1 0 0,0 0 0,1 0 1,-1 0-1,0 0 0,1 0 0,-1 0 1,0 0-1,1 0 0,9-1-209,-3-3-2695,-6 3-11505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54.731"/>
    </inkml:context>
    <inkml:brush xml:id="br0">
      <inkml:brushProperty name="width" value="0.05" units="cm"/>
      <inkml:brushProperty name="height" value="0.05" units="cm"/>
      <inkml:brushProperty name="color" value="#004F8B"/>
    </inkml:brush>
  </inkml:definitions>
  <inkml:trace contextRef="#ctx0" brushRef="#br0">107 26 4024,'-4'3'201,"0"0"0,0 0 0,1 1 0,-1-1 0,1 1 0,-1 0 1,1 0-1,0 0 0,1 0 0,-1 0 0,1 1 0,-1-1 0,-1 10 0,-1-1 522,1 1 0,1-1 0,-3 25-1,6-33-589,-1 0 0,1-1-1,0 1 1,1 0 0,-1 0-1,1 0 1,2 7 0,-3-12-123,0 1 1,0-1-1,1 0 1,-1 0-1,0 0 1,0 1-1,0-1 1,0 0-1,1 0 1,-1 0-1,0 0 1,0 0-1,0 0 1,1 1-1,-1-1 1,0 0-1,0 0 1,1 0-1,-1 0 0,0 0 1,0 0-1,1 0 1,-1 0-1,0 0 1,0 0-1,1 0 1,-1 0-1,0 0 1,0 0-1,1 0 1,-1 0-1,0 0 1,0 0-1,0-1 1,1 1-1,-1 0 1,0 0-1,0 0 1,0 0-1,1 0 1,-1-1-1,9-5 202,-7 3-162,1 1 1,-1-1 0,0 0-1,0 0 1,0 0 0,0 0-1,-1 0 1,1 0 0,-1-1-1,0 1 1,0 0 0,0-1-1,0 1 1,0-5 0,1-7 231,-2 0 1,0-16-1,0 26-211,0 1-13,0 1-1,-1-1 1,1 0 0,-1 1-1,0-1 1,0 1 0,-2-7-1,3 9-42,-1 1-1,1-1 0,-1 0 1,1 1-1,0-1 1,-1 0-1,1 1 0,-1-1 1,0 1-1,1-1 1,-1 1-1,1 0 0,-1-1 1,0 1-1,1-1 1,-1 1-1,0 0 1,0 0-1,1-1 0,-1 1 1,0 0-1,0 0 1,1 0-1,-1 0 0,0 0 1,0 0-1,1 0 1,-1 0-1,0 0 0,0 0 1,1 0-1,-1 0 1,0 1-1,0-1 1,1 0-1,-1 1 0,0-1 1,1 0-1,-2 1 1,1 0 12,-1 1 1,0-1 0,1 0 0,-1 1-1,1-1 1,0 1 0,-1-1 0,1 1-1,0 0 1,0-1 0,0 1 0,0 0-1,0 0 1,0 2 0,-8 26 134,9-26-156,-2 6 85,0-1-1,1 0 1,0 1 0,1-1 0,0 1 0,0-1 0,1 1 0,3 14 0,-4-24-85,0 0 1,0 0-1,0 1 0,1-1 0,-1 0 1,0 0-1,0 1 0,0-1 0,0 0 0,0 0 1,0 0-1,1 0 0,-1 1 0,0-1 0,0 0 1,0 0-1,1 0 0,-1 0 0,0 0 1,0 1-1,0-1 0,1 0 0,-1 0 0,0 0 1,0 0-1,1 0 0,-1 0 0,0 0 1,0 0-1,1 0 0,-1 0 0,0 0 0,0 0 1,1 0-1,-1 0 0,0 0 0,0 0 1,1 0-1,-1 0 0,0 0 0,0-1 0,0 1 1,1 0-1,-1 0 0,0 0 0,0 0 1,0 0-1,1-1 0,-1 1 0,0 0 0,0 0 1,0 0-1,0 0 0,0-1 0,1 1 0,-1-1 1,11-12 180,-7 4-112,0 0 0,-1 0 0,-1-1 0,1 1 0,-1-1 0,-1 1 0,0-1 0,0 0 0,-1 1 0,-1-14 0,1 21-53,0 0 0,-1 0 0,1 0 0,-1 0 0,1 0 0,-1 0 0,1 0 0,-1 1 0,0-1 0,0 0 0,0 1 0,0-1 0,0 0 0,-2-1 0,2 3-9,1-1 1,-1 1-1,0-1 1,0 1-1,1-1 0,-1 1 1,0 0-1,0-1 1,0 1-1,1 0 0,-1 0 1,0 0-1,0 0 0,0 0 1,0 0-1,0 0 1,0 0-1,1 0 0,-1 0 1,0 0-1,0 0 1,0 0-1,0 1 0,1-1 1,-1 0-1,0 1 0,0-1 1,1 1-1,-1-1 1,0 1-1,0-1 0,1 1 1,-2 0-1,-1 2 12,1 0 0,-1 1 0,1-1 0,-1 0 0,1 1-1,0-1 1,1 1 0,-1 0 0,1-1 0,-1 1 0,1 0 0,0 0 0,0 0 0,0 6-1,0 2 7,0 0 0,1 1 0,1 13 0,-1-24-24,0 0-1,1 1 1,-1-1-1,0 0 1,1 0-1,0 0 0,-1 1 1,1-1-1,0 0 1,2 2-1,-3-3-5,1-1 1,-1 1-1,0-1 0,1 0 1,-1 1-1,1-1 0,0 0 1,-1 0-1,1 1 0,-1-1 1,1 0-1,-1 0 0,1 0 1,0 0-1,-1 0 0,1 0 1,-1 0-1,1 0 0,0 0 1,-1 0-1,1 0 0,-1 0 1,1 0-1,-1 0 0,1 0 1,0-1-1,-1 1 0,1 0 1,-1 0-1,1-1 0,-1 1 1,1 0-1,-1-1 0,1 1 1,-1-1-1,0 1 0,2-1 1,2-3 5,0 0-1,-1 0 1,1 0 0,-1 0 0,0-1 0,1 1-1,2-9 1,16-37 47,-16 35-38,-5 13 0,0 0 0,0 0-1,0-1 1,-1 1 0,1 0 0,-1-1 0,1 1 0,-1 0 0,0-1 0,0 1-1,0-1 1,0 1 0,-1 0 0,1-1 0,-2-3 0,2 4 5,-1 1-1,0-1 1,0 1 0,0-1 0,0 1 0,0 0 0,0-1-1,-1 1 1,1 0 0,0 0 0,-1-1 0,1 1 0,-1 0-1,1 1 1,-1-1 0,1 0 0,-1 0 0,0 1 0,-3-2-1,5 2-6,-1 0-1,0 0 0,0 0 1,1 0-1,-1 0 0,0 0 1,0 0-1,1 0 0,-1 1 0,0-1 1,1 0-1,-1 0 0,0 1 1,1-1-1,-1 0 0,0 1 0,1-1 1,-1 1-1,1-1 0,-1 1 1,1-1-1,-1 1 0,1-1 1,-1 1-1,1 0 0,-1-1 0,1 1 1,-1 0-1,-8 19 97,9-20-106,-3 12 28,0-1 0,1 0-1,0 1 1,1-1 0,1 19-1,1-5 3,6 38 0,-6-55-32,2 5 3,-1-11-3,-2-2-2,0 1 1,0-1-1,0 0 0,1 1 0,-1-1 0,0 0 1,0 1-1,0-1 0,1 0 0,-1 0 1,0 1-1,0-1 0,1 0 0,-1 1 0,0-1 1,1 0-1,-1 0 0,0 0 0,1 1 1,-1-1-1,0 0 0,1 0 0,-1 0 0,1 0 1,2-1 1,3-4 1,-3 1-1,-1 1 0,0-1 1,1 0-1,-1 0 0,0 0 1,-1 0-1,1 0 0,0-6 0,1 1 7,-2 0-1,0 0 1,1-15-1,-2 6 23,-2-1 0,-5-32-1,7 51-28,0-1-1,0 1 0,0 0 0,0 0 0,0 0 1,0 0-1,0-1 0,0 1 0,0 0 0,0 0 1,-1 0-1,1 0 0,0-1 0,0 1 0,0 0 0,0 0 1,0 0-1,0 0 0,0 0 0,0-1 0,0 1 1,-1 0-1,1 0 0,0 0 0,0 0 0,0 0 1,0 0-1,0 0 0,-1 0 0,1 0 0,0-1 1,0 1-1,0 0 0,0 0 0,-1 0 0,-4 5 23,-2 9-12,7-14-12,-4 16 23,3-10-19,-1 16 0,1 4 1,1 2-4,1 1-1,3 0 0,1-3 0,2-5 0,0-8 0,1-6 0,1-7 0,0-6 0,-1-5 0,-2-5 0,-2-4 0,-1-2 0,-1 1 0,-3 2 0,2 14 0,-2 0 0,-7-17 0,5 16 3,1 1-1,-1 0 1,0 0-1,-1 0 1,1 0-1,-6-5 1,9 10-2,0 0-1,0 0 1,0 0 0,0 0 0,-1 0 0,1-1-1,0 1 1,0 0 0,0 0 0,0 0 0,-1 0-1,1 0 1,0 0 0,0 0 0,0-1 0,-1 1-1,1 0 1,0 0 0,0 0 0,0 0 0,-1 0-1,1 0 1,0 0 0,0 0 0,0 0 0,-1 0-1,1 0 1,0 0 0,0 0 0,0 0 0,-1 1-1,1-1 1,0 0 0,0 0 0,0 0 0,-1 0-1,1 0 1,-1 2 1,0-1 0,0 1 0,1-1 0,-1 1 0,1 0 0,-1-1 0,1 1 0,-1 0 0,1-1 0,0 1 0,0 0 0,0 2 0,-1 1 1,3 27 0,1-9-3,2 3 0,2 0 0,0-4 0,0-6 0,0-4 0,-4-11 0,-2-2 0,5-1 2,0-6 3,-2-5-2,3-52 44,-6 53-41,-1 2 19,0 0 0,-1 1 0,0-1 0,-1 0 0,0 1-1,0 0 1,-1-1 0,-6-11 0,-2-13 95,11 34-119,0 0 1,0 1-1,0-1 1,0 0-1,0 0 1,-1 0-1,1 0 0,0 0 1,0 0-1,0 0 1,0 0-1,0 0 1,0 0-1,0 0 0,0 0 1,0 0-1,0 1 1,0-1-1,0 0 1,0 0-1,0 0 0,0 0 1,0 0-1,-1 0 1,1 0-1,0 0 1,0 0-1,0 0 0,0 0 1,0 0-1,0 0 1,0 0-1,0 0 1,0 0-1,0 0 0,0 0 1,-1 0-1,1 0 1,0 0-1,0 0 1,0 0-1,0 0 0,0 0 1,0 0-1,0 0 1,0 0-1,0 0 1,0-1-1,0 1 0,0 0 1,-1 0-1,1 0 1,0 0-1,0 0 1,0 0-1,0 0 0,0 0 1,0 0-1,0 0 1,0 0-1,0 0 1,0 0-1,0-1 0,0 1 1,0 0-1,0 0 1,-2 6 11,1-2-8,-4 22 19,9 23-7,0-8-11,0 0-6,-3-36 0,4 16 0,-3-15 0,1-4 0,2-10 0,-4 5 0,1-22 0,-1 19 0,-2-23 0,-2 12 0,-1 1 0,-1 5 8,1 0-1,-1 1 0,-1 0 0,0 0 1,-1 0-1,-9-11 0,16 21-6,0 0 0,0 0 1,-1-1-1,1 1 0,0 0 0,0 0 1,0 0-1,0 0 0,-1-1 0,1 1 1,0 0-1,0 0 0,-1 0 0,1 0 0,0 0 1,0 0-1,0 0 0,-1 0 0,1-1 1,0 1-1,0 0 0,-1 0 0,1 0 1,0 0-1,0 0 0,-1 0 0,1 0 0,0 0 1,0 1-1,-1-1 0,1 0 0,0 0 1,0 0-1,-1 0 0,1 0 0,0 0 0,0 0 1,0 0-1,-1 1 0,1-1 0,0 0 1,0 0-1,0 0 0,-1 1 0,1-1 1,0 0-1,0 0 0,0 0 0,0 1 0,0-1 1,0 0-1,-1 0 0,1 1 0,-5 15 20,3-6-13,0 9 4,6 29 0,-1-22-7,3 1-4,2-3-1,2-6 0,0-7 0,-2-7 0,-1-7 0,0-6 0,-2-5 0,3-13 0,-7 21 0,-1-2 0,5-23 0,-5 28 0,0-31 2,0 4 31,-5-32 0,5 57-21,0 4 2,0-1 0,0 0-1,0 0 1,0 0-1,1 0 1,-1 0 0,1 0-1,-1 1 1,2-4-1,5-4-23,-7 18-14,-7 15-12,-12 48 15,12-44 16,-3 9 5,9-34 1,1-4 2,5-21 3,0-7 2,0-8 0,-1-1 0,-3 33-7,-2-23 6,1 23-4,-1 0 0,1 0 0,-1 1 0,0-1 0,-1 0 0,1 1 0,-4-9 0,5 13-3,-1 0 1,1-1 0,0 1 0,0 0-1,-1 0 1,1 0 0,0 0-1,-1 0 1,1 0 0,0 0 0,0 0-1,-1-1 1,1 1 0,0 0-1,-1 0 1,1 0 0,0 0 0,0 1-1,-1-1 1,1 0 0,0 0-1,-1 0 1,1 0 0,0 0 0,0 0-1,-1 0 1,1 0 0,0 1-1,-1-1 1,-8 6 10,6-4-7,0 0 0,-9 16 4,3-1-3,-1 6-2,2 2 2,0 3-4,3 0-1,2-3 0,1-17 0,2-4 0,-1 1 0,1-1 0,0 1 0,0 0 0,1 7 0,1 7-3,-2-18 2,0 0 1,1 0 0,-1 0-1,0 0 1,1 0 0,-1 0-1,0 0 1,1 0-1,-1 0 1,1 0 0,0-1-1,-1 1 1,1 0 0,-1 0-1,2 1 1,-1-3-1,0 1 0,0-1-1,0 1 1,0 0 0,0-1-1,0 0 1,0 1 0,0-1 0,-1 1-1,1-1 1,0 0 0,0 0 0,-1 1-1,1-1 1,0 0 0,0-2 0,3-2-1,2-3 0,-1 0 0,-1 0 0,7-12 0,-8 16 2,-1 0 0,2-16 0,-2 16 0,-1-1 0,-4-14 0,3 15 0,-1 2 0,1 1 0,0-1 0,0 1 0,-1-1 0,1 1 0,-1-1 0,0 1 0,1 0 0,-1-1 0,0 1 0,0 0 0,-1-2 0,-5-7 0,-1 3 0,6 6 1,1 0 0,0 0 0,0 1 0,-1-1 0,1 1 0,0-1 0,-1 1 0,1-1 0,0 1 0,-1 0 0,1-1 0,-1 1 0,1 0-1,-1 0 1,1 0 0,0 0 0,-1 0 0,1 1 0,-1-1 0,-2 1 0,3 0 1,-1 0-1,1 0 1,-1 0-1,1 0 1,0 0-1,0 1 1,0-1 0,-1 0-1,1 1 1,0-1-1,0 1 1,1-1-1,-1 1 1,0-1-1,0 1 1,1 0 0,-1-1-1,0 4 1,-1 6 8,0 0-1,1 0 1,0 0 0,0 0 0,1 1 0,2 16 0,2-4-7,1-1 2,2-3-2,1-3 2,1-6-2,-8-9-1,1-1-1,-1 0 1,1 0 0,-1 0 0,1 0 0,0 0 0,-1 0 0,1 0 0,0-1-1,0 1 1,-1 0 0,1-1 0,0 0 0,0 1 0,0-1 0,2 0 0,-3 0 2,1 0 0,-1 0 0,0 0 0,1 0 0,-1-1 1,0 1-1,0 0 0,1-1 0,-1 1 0,0-1 0,0 1 1,1-1-1,-1 0 0,0 1 0,0-1 0,0 0 0,0 0 1,0 0-1,0 0 0,0 0 0,-1 0 0,1 0 1,1-2-1,-1 1 3,-1 0 0,1 1 0,-1-1 0,0 0 0,1 1 1,-1-1-1,0 0 0,0 0 0,0 1 0,-1-1 0,1 0 0,0 0 1,-1 1-1,1-1 0,-1 0 0,1 1 0,-1-1 0,-1-2 0,-2-4 32,-1 1-1,-8-11 0,11 15-26,0 1-1,0-1 0,0 1 0,0 0 0,-1 0 1,1 0-1,0 0 0,-1 0 0,0 0 1,1 1-1,-7-3 0,9 4-8,0 0 1,-1 0-1,1 0 1,-1 0-1,1 0 0,-1 0 1,1 1-1,-1-1 1,1 0-1,0 0 0,-1 0 1,1 0-1,-1 1 1,1-1-1,0 0 0,-1 0 1,1 1-1,0-1 1,-1 0-1,1 1 0,0-1 1,0 0-1,-1 1 1,1-1-1,0 1 0,0-1 1,-1 0-1,1 1 1,0 0-1,-4 13 62,4-14-63,-1 4 9,0 0-4,0-1 1,0 1-1,1 0 1,0 0-1,0 0 0,0 4 1,1-2-4,1 0 0,-1 0-1,1 0 1,1 0 0,-1 0 0,4 5 0,-4-5-3,16 22 6,-16-25-6,0 0 0,0 0 1,1-1-1,-1 1 1,1 0-1,-1-1 1,1 1-1,0-1 0,0 0 1,0 0-1,0 0 1,0 0-1,0-1 0,1 1 1,-1-1-1,5 1 1,-7-2-1,0 0 1,0 0 0,0 0 0,0 0 0,0 0 0,0 0-1,0-1 1,0 1 0,0 0 0,0-1 0,-1 1 0,1-1-1,0 1 1,0-1 0,0 1 0,0-1 0,0 0 0,-1 1-1,1-1 1,0 0 0,-1 0 0,1 1 0,0-1 0,0-2-1,9-18 31,-10 20-32,1-2 10,0 0-1,0 1 1,0-1-1,-1 0 1,1 0-1,-1 1 1,0-1-1,0 0 1,0 0-1,0 0 1,-1 0-1,1 1 1,-1-1-1,1 0 1,-1 0 0,0 1-1,0-1 1,0 1-1,-1-1 1,1 1-1,-1-1 1,1 1-1,-4-5 1,0 3 6,0-1 0,0 1 0,0 0 0,-1 0 0,0 0 0,1 0 0,-1 1 0,-8-3 0,13 6-13,1 0-1,-1-1 1,1 1-1,-1 0 1,1 0-1,-1-1 1,0 1-1,1 0 1,-1 0-1,1 0 1,-1 0-1,0 0 1,1 0-1,-1 0 1,1 0-1,-1 0 0,0 0 1,1 1-1,-1-1 1,1 0-1,-1 0 1,1 0-1,-1 1 1,1-1-1,-1 0 1,0 1-1,1-1 1,0 0-1,-1 1 1,1-1-1,-1 1 1,1-1-1,-1 1 1,1-1-1,0 1 1,-1-1-1,1 1 1,0-1-1,0 1 1,-1-1-1,1 1 0,0-1 1,0 1-1,0 0 1,0 0-1,-1 2 6,1 0-1,0 0 0,-1 0 1,1 0-1,1 0 0,-1 1 1,0-1-1,2 4 0,1 3 6,1 0 0,1 0 0,0 0 0,0-1 0,1 0-1,0 1 1,0-2 0,1 1 0,1-1 0,10 9 0,-17-15-14,-1-2 2,0 1 0,1-1-1,-1 1 1,1-1-1,-1 0 1,1 1 0,-1-1-1,1 0 1,-1 1 0,1-1-1,-1 0 1,1 1 0,-1-1-1,1 0 1,0 0 0,-1 0-1,1 1 1,-1-1-1,1 0 1,0 0 0,-1 0-1,1 0 1,-1 0 0,1 0-1,0 0 1,-1 0 0,1-1-1,-1 1 1,1 0 0,0 0-1,-1 0 1,1-1 0,-1 1-1,1 0 1,-1-1-1,1 1 1,-1 0 0,1-1-1,-1 1 1,1-1 0,-1 1-1,0 0 1,1-2 0,6-7 4,-1-4-4,-3 9-1,-2-1 0,1-17 0,-1 17 0,0 0 0,-5-13 0,4 15 0,-1-1 0,-10-12 0,8 11 0,-15-14 2,12 15 2,1-1 1,-1 1 0,0 0 0,-12-6 0,18 10-5,0 0 1,0 0-1,0 0 1,-1 0 0,1 0-1,0 0 1,0 0 0,-1 0-1,1 0 1,0 0-1,0 0 1,0 0 0,-1 0-1,1 1 1,0-1 0,0 0-1,0 0 1,0 0-1,-1 0 1,1 0 0,0 0-1,0 1 1,0-1-1,0 0 1,-1 0 0,1 0-1,0 0 1,0 1 0,0-1-1,0 0 1,0 0-1,0 0 1,0 1 0,0-1-1,0 0 1,0 0-1,0 0 1,-1 1 0,1-1-1,0 0 1,0 0 0,0 0-1,1 1 1,-1-1-1,0 0 1,-1 11 15,3-4-10,-1-1-1,1 0 1,0 1 0,0-1 0,0 0 0,1-1 0,0 1 0,4 6 0,5 10 9,-8-15-9,13 25 7,-15-30-10,-1 1 0,1-1-1,-1 0 1,1 1 0,0-1-1,0 0 1,0-1 0,1 1 0,-1 0-1,0 0 1,3 1 0,-4-3-3,-1 0 0,0 0 0,0 0 0,1 0 1,-1 0-1,0 0 0,1 1 0,-1-1 1,0 0-1,1 0 0,-1 0 0,0 0 0,1 0 1,-1 0-1,0 0 0,0-1 0,1 1 0,-1 0 1,0 0-1,1 0 0,-1 0 0,0 0 1,1 0-1,-1-1 0,0 1 0,0 0 0,1 0 1,-1 0-1,0 0 0,0-1 0,0 1 0,1 0 1,-1 0-1,0-1 0,0 1 0,0 0 1,0-1-1,1 1 0,-1 0 0,0 0 0,0-1 1,0 1-1,0-1 0,1 0 0,0 1 1,-1-1-1,1 0 0,0-1 1,-1 1-1,1 0 1,-1 0-1,1 0 0,-1 0 1,1 0-1,-1 0 1,0-1-1,0 1 0,0 0 1,0 0-1,0-2 0,0-1 2,1 1 0,0 0 1,-1-1-1,0 1 1,0 0-1,0 0 1,0-1 0,0 1-1,-1 0 1,1 0-1,-1-1 1,0 1-1,0 0 1,0 0-1,0 0 1,-1 0-1,1 0 1,-1 1-1,0-1 1,0 0-1,0 1 1,0-1-1,0 1 1,0-1-1,-6-3 1,7 6-4,-24-19 33,24 18-29,0 0-1,0 1 0,0-1 1,0 0-1,-1 1 0,1-1 1,0 1-1,0-1 0,0 1 1,0 0-1,-1 0 0,1-1 1,0 1-1,0 0 0,-1 0 1,1 0-1,0 0 0,0 0 1,0 0-1,-1 1 0,1-1 1,-2 1-1,2 0 0,1 1 1,-1-1 0,1 0-1,-1 1 1,1-1-1,0 0 1,0 1-1,-1-1 1,1 1-1,0-1 1,0 1-1,0-1 1,0 0-1,1 1 1,-1-1-1,0 1 1,1 1-1,-1 1 1,9 27 4,0-10-2,1 1-2,-6-16-1,-1 0 0,1-1 1,0 1-1,0-1 1,0 0-1,1 0 0,-1-1 1,1 1-1,11 7 1,-15-12-2,-1 0 0,1 1 0,0-1 0,0 0 0,-1 1 0,1-1 0,0 0 0,0 0 0,0 0 0,-1 1 0,1-1 0,0 0 0,0 0 0,-1 0 0,1 0 0,0-1 0,0 1 0,0 0 0,-1 0 0,1 0 0,0-1 0,0 1 0,1-1 0,-1 0 2,0 0-1,1 0 1,-1 0 0,0 0-1,0-1 1,0 1-1,0 0 1,0-1 0,0 1-1,-1 0 1,2-3-1,0-1 7,0 0 0,-1 0 0,1 0 0,-1-1 0,0 1 0,0-9 0,-1 10-1,0 0 0,0 0 0,-1 1 1,1-1-1,-1 0 0,-2-6 0,2 8-3,0 0-1,0 0 1,0 1 0,0-1 0,0 0 0,0 1 0,-1-1-1,1 1 1,-1-1 0,1 1 0,-1 0 0,1-1 0,-1 1-1,0 0 1,0 0 0,-2-1 0,-1 0 8,0 0 1,0 0-1,0 1 1,-1-1-1,1 1 0,-1 0 1,1 0-1,-1 1 1,1 0-1,-1 0 0,1 0 1,-1 1-1,1-1 1,-1 1-1,1 0 1,-6 3-1,10-4-7,-1 1-1,1-1 1,-1 1 0,1 0 0,0 0 0,0 0-1,-1 0 1,1 0 0,0 0 0,0 0-1,0 0 1,0 0 0,0 0 0,0 0 0,0 1-1,0-1 1,1 0 0,-1 1 0,0-1-1,1 1 1,-1-1 0,1 0 0,0 1 0,-1-1-1,1 1 1,0 0 0,0-1 0,0 1-1,0-1 1,0 1 0,0-1 0,1 1 0,-1-1-1,0 1 1,1-1 0,-1 1 0,1-1-1,-1 0 1,1 1 0,0-1 0,0 0 0,0 1-1,0-1 1,-1 0 0,2 0 0,-1 0-1,2 2 1,0-1-2,0 0 0,0 0-1,0 0 1,6 2 0,10 2-3,-15-6-1,-3 1 0,1-1-1,0 1 1,-1-1 0,1 0-1,0 0 1,0 0-1,-1 0 1,1 0 0,0 0-1,-1 0 1,1 0-1,0-1 1,-1 1 0,1-1-1,0 1 1,-1-1-1,1 0 1,-1 0 0,1 1-1,1-3 1,0 1-1,-3 2 0,1-1 0,0 0 0,-1 1 1,1-1-1,-1 0 0,1 0 0,-1 1 0,1-1 0,-1 0 1,1 0-1,-1 0 0,0 0 0,0 0 0,1 0 1,-1 0-1,0 0 0,0 1 0,0-1 0,0 0 0,0 0 1,0 0-1,0 0 0,-1 0 0,1 0 0,0 0 0,0 0 1,-1 0-1,1 0 0,0 1 0,-1-1 0,1 0 0,-1 0 1,1 0-1,-1 1 0,0-1 0,0-1 0,0 1 1,1 0 0,-1 0 0,0 0 0,1 1 0,-1-1 0,0 0 0,0 0 0,1 0 0,-1 1 0,0-1 0,0 1 0,0-1 0,0 0 0,-2 0 0,0 0 0,-14-7 0,12 7 0,0 1 0,-22-5 4,23 6-1,3-1-2,1 0-1,-1 0 1,0 0 0,0 0-1,1 0 1,-1 0 0,0 1 0,1-1-1,-1 0 1,0 0 0,1 1-1,-1-1 1,0 0 0,1 1 0,-1-1-1,0 1 1,1-1 0,-1 1-1,1-1 1,-1 1 0,1-1 0,-1 1-1,1-1 1,-1 1 0,1 0-1,0-1 1,-1 1 0,1 0 0,0-1-1,0 1 1,-1 0 0,1-1-1,0 1 1,0 0 0,0 0 0,0 0-1,0 1 3,0 0-1,0 0 0,0 0 1,0 0-1,1 0 0,-1 0 0,1-1 1,-1 1-1,1 0 0,0 0 1,0 0-1,0-1 0,1 3 1,4 4 6,1 0 1,0 0 0,0-1 0,0 0 0,1-1 0,10 7 0,-3-4-5,-10-9-4,-2 0 1,9 1 3,-9-3-3,-2 1-1,0 1-1,0 0 1,-1-1-1,1 1 0,0 0 1,0 0-1,-1-1 0,1 1 1,0-1-1,0 1 0,-1 0 1,1-1-1,0 1 0,-1-1 1,1 0-1,-1 1 0,1-1 1,-1 0-1,2-1 0,-1 0 2,0 1 0,1-1 0,-1 0 0,0 0 0,0 1 0,0-1-1,0 0 1,0 0 0,0 0 0,-1 0 0,1 0 0,-1 0 0,1 0 0,-1 0 0,0 0 0,0 0 0,0 0 0,0 0 0,0 0-1,0 0 1,0 0 0,-1 0 0,1 0 0,-1 0 0,1 0 0,-1 0 0,-1-2 0,-1-4 5,0-2 11,-2 0 1,1 1 0,-1 0-1,-1 0 1,-7-9 0,3 4 21,-9-20 0,3 5 41,21 53-1,2-7-65,1-1 1,0 1-1,1-1 0,14 17 1,-9-13-14,-11-14 3,0-1 1,1 0-1,0 0 1,0-1 0,0 1-1,1-1 1,0 0-1,0 0 1,7 5 0,-11-9-5,-1 0 0,0 1 0,0-1 0,1 0 0,-1 0 0,0 0 0,1 0 0,-1 0 0,0 1 0,1-1 0,-1 0 1,1 0-1,-1 0 0,0 0 0,1 0 0,-1 0 0,0 0 0,1 0 0,-1 0 0,0 0 0,1-1 0,-1 1 0,0 0 0,1 0 1,-1 0-1,0 0 0,1 0 0,-1-1 0,0 1 0,1 0 0,-1 0 0,0-1 0,0 1 0,1 0 0,-1 0 0,0-1 1,0 1-1,1 0 0,-1-1 0,0 1 0,0 0 0,0-1 0,0 1 0,0 0 0,0-1 0,1 1 0,-1 0 0,0-1 0,0 0 1,1-19 36,-1 18-38,-1-4 7,0 1 1,0-1-1,0 0 1,0 0-1,-1 0 1,0 1-1,0-1 1,-1 1-1,0-1 1,0 1-1,-5-7 1,-5-5 40,-30-29 1,41 44-44,2 2-5,0 0 0,0 0 1,0 0-1,0 0 1,0 0-1,-1 0 1,1 0-1,0 0 1,0 0-1,0 0 1,0 0-1,0 0 1,0-1-1,0 1 0,0 0 1,0 0-1,0 0 1,0 0-1,0 0 1,0 0-1,0 0 1,0 0-1,0 0 1,0 0-1,0 0 1,0 0-1,0 0 0,-1 0 1,1 0-1,0 0 1,0 0-1,0 0 1,0 0-1,0 1 1,0-1-1,0 0 1,0 0-1,0 0 1,0 0-1,0 0 0,0 0 1,0 0-1,0 0 1,0 0-1,0 0 1,0 0-1,0 0 1,0 0-1,0 0 1,0 0-1,0 0 1,0 0-1,0 0 0,0 0 1,0 0-1,0 0 1,0 0-1,0 0 1,0 0-1,0 1 1,0-1-1,0 0 1,0 0-1,0 0 1,0 0-1,0 0 0,0 0 1,0 0-1,0 7 18,6 12 15,56 70 38,-59-86-71,-1 0 0,0 0 1,0 0-1,0 1 0,0-1 0,1 7 1,4-2-2,-1-2 1,0-1 0,0-6 0,-5 0 0,0 0 0,-1 0 0,1 1 0,-1-1 0,1 0 0,-1 0 0,0 0 0,1 1 0,-1-1 0,0 0 0,1-2 0,0 0 0,0-1 0,-2-16 2,0 15 0,0 1 1,0 0-1,0-1 1,0 1-1,-1 0 1,1-1-1,-1 1 1,0 0-1,-1 0 1,1 0-1,-1 1 1,-4-7-1,-2 1 8,-1 1 0,1-1 0,-12-6 0,10 7 2,-6-5-7,13 11-3,1 2 0,3 0-2,0 0 0,0-1 0,-1 1 0,1 0 0,0 0 0,0 0 0,0 0 0,-1 0 0,1 0 0,0 0 0,0 0 0,-1 0 0,1 0 0,0 1 0,0-1 0,0 0 0,-1 0 0,1 0 0,0 0 0,0 0 0,0 0 0,0 0 0,-1 0 0,1 1 0,0-1 0,0 0 0,0 0 0,0 0 1,0 0-1,-1 0 0,1 1 0,0-1 0,0 0 0,0 0 0,0 0 0,0 1 0,0-1 0,0 0 0,0 0 0,0 0 0,0 1 0,0-1 0,0 0 0,0 0 0,0 0 0,0 1 0,0-1 0,0 0 0,0 0 0,0 0 0,0 1 0,0-1 0,0 0 0,0 0 0,0 0 0,0 1 0,0-1 0,0 0 0,1 0 0,4 14 0,4 2 0,4 1 2,3 1 3,3 4-4,1 2-1,-2-1 0,-1-2 0,-2-5 0,-10-12 0,-3-2 0,0 0 0,0 0 0,1 0 0,-1 0 0,1-1 0,-1 1 0,6 1 0,-5 0 0,-2-3 0,0 1 0,0 0 0,0-1 0,0 1 0,0-1 0,0 1 0,0-1 0,1 0 0,-1 1 0,0-1 0,0 0 0,0 0 0,3 1 0,16-2 648,-11 0-4518,-8 1-11963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3:05.334"/>
    </inkml:context>
    <inkml:brush xml:id="br0">
      <inkml:brushProperty name="width" value="0.05" units="cm"/>
      <inkml:brushProperty name="height" value="0.05" units="cm"/>
      <inkml:brushProperty name="color" value="#004F8B"/>
    </inkml:brush>
  </inkml:definitions>
  <inkml:trace contextRef="#ctx0" brushRef="#br0">490 183 8504,'0'0'449,"8"5"1590,37 84 1521,-9-18-2430,-33-69-641,-2-8-210,-3-12 80,-2 5-128,-1 0-1,0 0 1,-8-14 0,6 14-10,0-1-1,2 0 1,-6-16-1,21 53 289,13 25 1,0-15-273,-10-15 19,-13-18-247,0 0 0,0 0 0,0 0 0,0 0 0,0 0 0,0 0 0,0 0 0,0 0 0,0 0 0,0 0 0,0 0 0,0 0 0,0 0 0,0 0 0,0 0 0,1 0 0,-1 0 0,0 0 0,0 0 0,0 0 0,0 0 0,0 0 0,0 0 0,0 0 0,0 0 0,0 0 0,0 0 0,0 0 0,0 0 0,0 0 0,0 0 0,0 0 0,0 0 0,0 0 0,0 0 0,0 0 0,0 0 0,0 0 0,-2-8 134,-2-6-94,-14-16 177,14 23-112,0 0-1,0 0 1,1 0 0,-1 0-1,-2-10 1,26 47 262,6 23-230,-24-51-4,-2-7-79,-1-7 35,-9-10-17,-4-10-11,13 28-23,-1 0 0,0 1 0,0-1 0,-6-6 0,6 7 10,-2-2 61,1 1 0,-1-1 1,0 1-1,-5-4 1,5 5 30,1-1 1,-1 0-1,1 1 1,0-1-1,-4-7 1,6 10-143,1 0 0,-1 0 0,0 0 0,1 0 0,-1 0 0,0 0 0,1 0 0,-1 0 0,0 1 0,0-1 0,0 0 0,0 0 0,-1 0 0,-5-4 99,5 3-84,0 1 0,0 0 0,0 0 0,0 0 0,0 0 0,0 0 1,0 1-1,-4-2 0,3 2-8,1-1 0,0 1 0,0-1 0,0 0 0,-1 0 0,-2-2 0,-11-9 240,9 8-161,4 3-52,-1-1 0,1 0-1,0 1 1,-1 0 0,1-1 0,-1 1 0,1 1 0,-1-1 0,1 0-1,-8 1 1,8-1-39,0 1 0,-1-1 0,1 1-1,0-1 1,0 0 0,0-1 0,0 1-1,-3-2 1,-20-7 8,-12 4 11,27 2-16,0 1-1,0 0 1,-1 0 0,1 1 0,-1 0-1,-17 1 1,-9-4-5,2-1 0,34 6-1,1-1 0,-1 1 0,0 0 0,0-1 0,0 0 0,0 1 0,1-1 0,-1 0 0,0 0 0,-2-1 0,-3-2-4,-9-3-75,16 7 72,0 0-1,14 8-47,6 3 37,10 4-14,52 36 0,-75-46 29,20 14-2,-9-7 6,3-2 0,3 1 0,2-3 0,-22-8 0,1 1 0,9 8 0,-10-7 0,11 11 0,-12-10 0,10 11 0,-1 3 0,-5-9-3,-4-4 0,-7-8 1,-8-7-61,0 1 0,-1 0 0,-23-14 0,20 15-5,1-1 0,-15-14 0,26 19-25,7 4-72,9 6-17,4 5 61,0 0 0,0 1 0,-1 1 0,0 1 0,22 25 0,-6-2-105,-30-36 223,-1-1-1,0 1 0,0 0 0,0 0 1,0 0-1,0 0 0,0 0 0,1-1 1,-1 1-1,0 0 0,0 0 0,0 0 1,0 0-1,0-1 0,0 1 0,0 0 1,0 0-1,0 0 0,0 0 0,0-1 1,0 1-1,0 0 0,0 0 0,0 0 1,0-1-1,0 1 0,0 0 1,0 0-1,0 0 0,0 0 0,0-1 1,0 1-1,0 0 0,0 0 0,0 0 1,0-1-1,-3-13-10,-1 4 8,-1 0-1,0 0 0,0 1 1,-1-1-1,-1 1 1,-10-12-1,15 19 7,0-1-2,-12-17 2,14 20 0,-4-8-2,3 5 0,3 5 0,29 39-26,22 32-24,-49-68 49,3 7-3,1 0 1,0-1-1,15 14 0,-23-24 6,4 0 0,-5-11 0,1 6 0,-9-18 0,8 16 0,-15-24 0,13 23 0,-16-22 0,-5-11-46,44 69 1,27 52 0,-13-21 7,-38-66 37,1 0 0,-3-16 1,-8-14 0,12 29 0,-13-26 0,13 27 0,0 3 0,1 0 0,0 0 0,-1 1 0,1-1 0,-1 0 0,0 1 0,-3-3 0,3 1 0,-6-5 0,7 9 0,1 1 0,0-1 0,0 0 0,0 1 0,-1-1 0,1 0 0,0 1 0,0-1 0,0 0 0,0 1 0,0-1 0,0 1 0,0-1 0,0 0 0,0 1 0,0-1 0,0 0 0,0 1 0,0-1 0,0 1 0,1-1 0,2 18 0,-2-16 0,11 24 2,7 15 6,0-5 0,-8-12 0,-7-15 4,-11-21-4,-6-15 1,-3 1-4,13 22-4,-21-25 4,3 5 0,-1 2-2,-1 3 2,1 2-2,1 3 2,3 5-2,14 6-1,-15-3 2,15 5-9,-14-3-29,15 3 18,9 1 9,60 13-112,-65-13 118,-1 0 0,1 0-1,-1 0 1,1 0 0,0 0 0,-1 0-1,1 0 1,0 0 0,-1 0 0,1-1-1,-1 1 1,1 0 0,0 0 0,-1 0 0,1-1-1,-1 1 1,1 0 0,0-1 0,-1 0 0,0 0 0,1 1 0,-1-1 1,0 0-1,0 0 0,0 1 1,0-1-1,0 0 0,0 0 0,0 0 1,0 1-1,0-1 0,0 0 1,0 0-1,-1 1 0,1-1 0,0 0 1,-1 0-1,1 1 0,0-1 1,-1 0-1,1 1 0,-1-1 0,1 1 1,-1-1-1,0 0 0,0-2 1,-14-10 0,12 11 0,-15-8 0,15 8 0,3 1 0,-1 1 0,1-1 0,-1 1 0,0 0 0,1-1 0,-1 1 0,1 0 0,-1-1 0,0 1 0,1 0 0,-1 0 0,0 0 0,1 0 0,-2-1 0,1 1 0,3 8 0,-1-5 0,12 14 2,-10-13-1,16 13 6,0-2 26,1 0-1,22 11 1,-37-23-22,0 0 0,0 1 0,-1-1 0,1 1 0,-1 0 0,0 0 0,0 1 0,0-1 0,-1 1 0,1 0 0,-1 0 0,4 8 0,-27-25 68,6 1-29,1-2 0,0 0 0,1 0 0,-16-23 0,39 58 38,-5-5-81,16 25 0,-7-16-2,0 1-4,-1-1-1,-2-1 0,7 16 2,-19-39-3,9 14 11,-6-13 0,-4-11 0,-10-31-9,11 35-1,-1 2 0,1 1 0,0-1 0,-1 1 1,1-1-1,-1 1 0,0-1 0,1 1 0,-1 0 0,0-1 0,0 1 0,0 0 0,-1-2 1,0 0 1,-11-11 2,2 4-4,17 30-22,43 98-137,-60-145 109,-16-30-1,24 50 40,-1 1 0,0 1 0,0-1 0,-1 0 0,1 1 0,-11-9 1,15 17-21,3 8 10,4 11 5,-6-21 16,3 10-16,0 0 0,0-1 0,1 1 0,1-1 0,0 0 0,7 9 0,-17-38-40,1 10 44,0 1 0,-5-11 1,7 16 9,-1 0 0,0 1 0,1-1 1,-1 0-1,0 1 0,0-1 1,0 1-1,-1 0 0,-2-3 1,5 5 0,-3 0 0,3 1 1,-1 0 0,1 0 0,0 0 0,0 0 0,0 0 0,0 0 0,0 0 0,1 0 0,-1 1 0,0-1 0,1 1 0,0 2 0,6 15 0,-6-18 0,8 19 0,-6-12-4,-3-7 3,1 0 0,-1 1-1,1-1 1,-1 0 0,1 1-1,-1-1 1,1 0 0,0 0-1,1 2 1,-5-24-52,1 13 48,-1 0 0,0 0 0,0 1 0,-1-1 0,0 1 0,0-1 0,-1 1 0,1 1 0,-8-8 0,-5-3 5,14 15 0,1-1 0,-1 1 1,1-1-1,-1 1 0,1-1 0,-2-3 1,3 4 2,-1 0 1,0 0-1,1 0 1,-1 0-1,0 1 1,0-1-1,0 1 1,0-1-1,0 1 1,-1-1-1,1 1 1,-5-2-1,1 1 12,-31-27 100,23 17-42,-1 1 0,-1 1 1,-18-10-1,22 15-47,-10-6 37,25 15-59,-3-3-4,1 0 1,0 0-1,-1 0 1,1 0-1,0 0 0,0 0 1,0 0-1,0 0 1,0 0-1,0 0 0,0 0 1,2 0-1,21 14 0,10 3 0,8 4 0,-35-18 0,23 16 0,-5-1 0,-12-8 0,-18-17 5,0 0 0,0 0 0,-1 0 0,0 1 0,0 0 0,0 0 0,-12-6 0,7 4 1,-17-12 4,10 8-5,-63-36 21,49 30-25,25 13-8,15 9-9,12 8-10,-9-7 21,-3 0-9,1-1 0,17 8 0,-31-16 11,0 0-1,0 0 0,1 0 0,-7-6 1,-1-1-3,-17-9 6,3-1 0,21 16-2,-10-8-11,15 12 13,-1 0-1,1-1 1,-1 1-1,0-1 1,1 1-1,-1 0 1,0 0-1,0-1 0,1 1 1,-1 0-1,0 0 1,0 0-1,1 0 1,-1 0-1,0 0 1,0 0-1,1 0 1,-2 0-1,2 1-1,0 0 0,0 1 0,0-1 0,1 0-1,-1 0 1,0 0 0,0 0 0,1 0 0,-1 1 0,1-1 0,-1 0 0,1 0 0,1 1 0,2 4-1,1 1 0,0-1 0,0-1 1,1 1-1,-1-1 0,1 0 1,7 5-1,-1-3-2,0 0 0,0 0 0,15 5 0,-26-11 5,1 0 0,-1-1 0,0 1 0,1-1 0,-1 1 0,0-1 0,1 1 0,-1-1 0,0 0 0,1 0 0,-1 0 0,1 0 0,-1 0 0,0 0 0,1 0 0,1 0 0,-3 0 0,0-1 0,0 1 0,0 0 0,0 0-1,0 0 1,0 0 0,0 0 0,0 0 0,0 0 0,0-1-1,0 1 1,0 0 0,1 0 0,-1 0 0,0 0 0,0 0-1,-1 0 1,1 0 0,0-1 0,0 1 0,0 0 0,0 0-1,0 0 1,0 0 0,0 0 0,0 0 0,0 0 0,0-1-1,0 1 1,0 0 0,0 0 0,0 0 0,0 0 0,0 0-1,0 0 1,-1 0 0,1 0 0,0 0 0,0 0 0,0 0-1,0-1 1,0 1 0,0 0 0,0 0 0,-1 0 0,1 0-1,0 0 1,-6-4-8,-92-35-80,84 34 91,11 3-2,1 1 1,0 0-1,-1 0 1,1 0-1,-1 0 1,1 1-1,-1-1 1,1 1 0,-1 0-1,1-1 1,-1 1-1,0 0 1,1 1-1,-1-1 1,1 0-1,-1 1 1,0-1 0,1 1-1,-4 1 1,-3 1 12,-15 6 18,15-7-32,8-2 0,-1 1 0,1-1 0,0 0 0,-1 1 0,1-1 0,0 0 0,-1 1 0,1 0 0,0-1 0,-1 1 0,1 0 0,-2 1 0,3-1 0,-1-1 0,1 1 0,-1-1 0,1 1 0,0-1 0,-1 1-1,1-1 1,0 1 0,-1-1 0,1 1 0,0 0 0,0-1 0,-1 1 0,1 0-1,0-1 1,0 1 0,0 0 0,0 0 0,0-1 0,0 1 0,1-1-1,-1 1 1,0-1 0,0 0 0,1 1 0,-1-1-1,0 0 1,1 1 0,-1-1 0,1 0 0,-1 1-1,0-1 1,1 0 0,-1 0 0,1 0 0,-1 1-1,0-1 1,1 0 0,-1 0 0,1 0 0,7 2-1,5 2-27,23 10-1,-28-10 10,-1-1-1,0 1 1,12 8-1,-16-11 21,1 1 0,-1-1 0,1 0 0,0 0 1,0 0-1,-1-1 0,6 1 0,-1 0 20,57 21 481,-56-20-383,0 0 1,11 1-1,7 2-7,33 12 462,-58-17-565,0 1 1,0 0 0,0 0 0,0 0-1,0 0 1,0 1 0,0-1 0,1 2-1,10 6 50,2 0 75,-14-7-120,1-1 0,0 0 1,-1 0-1,1 1 1,0-1-1,3 1 1,-42-23 221,28 17-190,0 0-1,1-1 1,-12-8 0,20 13-41,5 2 6,15 8-5,0 5-6,-5-6 0,1 1 0,1 2 0,-2 1 2,29 28 43,-43-40-45,0 0 3,0 0-1,0 0 0,0-1 0,0 1 1,0 0-1,0 0 0,0-1 1,0 1-1,0 0 0,1-1 0,-1 1 1,0-1-1,0 0 0,2 1 1,-2-8 10,-1-1-12,-1 6-1,-5-10 0,5 8 0,-10-13 0,10 14 0,-2-1 0,-12-8 0,12 9 0,-18-8 0,-5 1 0,22 8 0,-16-9 0,16 8 0,-17-6 0,-32-11-34,34 14 4,-32-16 1,34 8-73,15 12 64,1 0 0,-1 1 0,0-1 0,0 1 0,1-1 1,-1 1-1,-4-2 0,-4-1-133,6 2 126,-1 1 1,1-1 0,0 1-1,0 0 1,-1 0 0,1 0 0,-1 1-1,1 0 1,0-1 0,-1 2 0,1-1-1,-7 1 1,7 0 26,1-1 1,-1 0-1,1 0 0,-1 0 1,0 0-1,1-1 0,-1 1 0,1-1 1,-1 0-1,1 0 0,-5-2 1,-21-5-12,-21 4-155,46 4 188,-11 0-149,15 0 142,0 0 1,0 0-1,0 0 1,0 0-1,0 0 1,0 0-1,-1 0 1,1 0-1,0 1 1,0-1 0,0 0-1,0 0 1,0 0-1,0 0 1,0 0-1,0 0 1,0 0-1,0 0 1,0 0-1,0 1 1,0-1-1,0 0 1,0 0-1,0 0 1,0 0-1,0 0 1,0 0-1,0 0 1,0 0 0,0 1-1,0-1 1,0 0-1,0 0 1,0 0-1,0 0 1,0 0-1,0 0 1,0 0-1,0 1 1,7 7-62,-5-7 57,0 1 0,0-1 1,0 1-1,0-1 0,0 1 1,1-1-1,-1 0 0,0 0 1,1 0-1,-1 0 0,0-1 1,1 1-1,-1-1 0,1 1 1,-1-1-1,1 0 0,3 0 1,37 2-110,-40-1 90,1 0-1,-1 0 1,0 0 0,0 0 0,0 1 0,0-1 0,5 4 0,-5-3 28,-7-3-38,3 0 33,1 1 0,-1-1 1,0 1-1,0-1 0,1 0 1,-1 1-1,1-1 0,-1 0 1,0 0-1,1 1 1,-1-1-1,0-1 0,2 1-5,-1-1 0,0 1 0,1 0 0,-1 0 0,0 0 0,1 0 1,-1 0-1,1 0 0,0 0 0,-1 1 0,1-1 0,0 0 0,0 0 0,0 0 0,3-4-37,-2 0-2847,-1 3-11507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3:44.741"/>
    </inkml:context>
    <inkml:brush xml:id="br0">
      <inkml:brushProperty name="width" value="0.05" units="cm"/>
      <inkml:brushProperty name="height" value="0.05" units="cm"/>
      <inkml:brushProperty name="color" value="#004F8B"/>
    </inkml:brush>
  </inkml:definitions>
  <inkml:trace contextRef="#ctx0" brushRef="#br0">410 245 3760,'0'0'256,"0"0"83,0 0 331,0 0 106,0 0 72,0 0-21,0 0-175,0 0-78,0 0-132,0 0-52,-4 18 2656,3-20-2891,1 0 0,-1 1 0,1-1 1,-1 0-1,1 1 0,0-1 1,-1 0-1,1 1 0,0-1 1,0 0-1,0 0 0,1 1 0,0-4 1,-1 3 97,0 0 1,0 0 0,1 0 0,-1 0 0,0 0-1,-1 0 1,1 0 0,0 0 0,-1-2-1,-10-24 2895,9 24-2598,2 7-232,2 9-112,-1-8-172,0-1 38,1 1 1,-2 0 0,1-1-1,0 7 1,-1-10-40,1 0 108,0-3 11,-1 0-141,0-2 38,-1-1 1,1 1-1,-2 0 0,1-1 0,0 1 0,-1 0 0,-4-7 1,5 9-50,0 1 1,-1 0 0,1 0-1,-1 0 1,0 1 0,0-1-1,0 0 1,0 1 0,-3-3-1,2 2 0,1 1 0,0-1 0,-1 0 0,1 0 0,0 0 0,0 0 0,0 0 0,-1-3 0,-3-7 47,5 11-42,1 0 1,0 0-1,-1 0 1,1 0-1,-1 0 1,0 0-1,1 0 1,-1 0-1,0 0 0,0 0 1,-1-1-1,-6-7 13,6 7-7,0-1 1,-1 1-1,1 0 0,-1-1 0,0 1 0,-4-2 0,-13-4-3,8 6-17,0 1 2,-14-6 25,11 6-12,11-1-9,0 0 0,0 0 0,0 1 0,-1 0 0,1 0 0,0 0 0,-9-1 0,-7-1-2,18 3 4,0-1 0,0 1 0,-1-1 0,1 1 0,0 0 1,-1 0-1,1 0 0,0 0 0,0 1 0,-1-1 0,-1 1 0,1 0 1,-6 0 0,0 1 0,-19-1 0,0-3-38,-19 8 36,57-23-68,-10 16 61,0 0 1,0 0-1,0 1 1,1-1-1,-1 0 1,0 0-1,0 0 1,0 0-1,1 0 1,-1 0-1,0 0 1,1 1-1,-1-1 1,1 0-1,-1 0 1,1 1-1,-1-1 1,1 0-1,-1 1 0,1-1 1,0 0-1,-1 1 1,1-1-1,1 0 1,1 0-54,0 0 0,-1 0 0,1 0 0,0 1 0,-1-1 0,5 0 0,9-2-145,-11 2 136,0 0-1,0 0 0,1 0 0,-1 1 0,8-1 1,1 2 9,-12-2 68,0 1 0,0 0 0,0 0 0,1-1-1,-1 2 1,0-1 0,0 0 0,0 0 0,1 1 0,1 0-1,12 2 34,15-1 110,-5 4 178,6 3 88,-29-9-382,0 1 1,1 0-1,-1 0 1,0 0-1,4 1 1,1 1 37,-5-2-19,0 1 1,0-1 0,0 1 0,0 0-1,0 0 1,3 2 0,2 3 67,-6-5-116,1-1 0,-1 1 0,0-1 0,0 1 0,0 0-1,0 0 1,0 0 0,0 0 0,1 3 0,17 22 266,-17-23-241,0-1 0,-1 0 0,1 1 1,-1 0-1,3 6 0,1 1 31,-1-3 61,6 13 77,-11-21-194,1 1 0,-1-1 0,0 1 0,0-1 0,0 1 0,1 0 0,-1-1 0,0 1 0,1-1 0,-1 0 0,0 1 0,1-1 0,-1 1 0,0-1 0,1 1 0,-1-1 0,1 0 0,-1 1 0,1-1 0,-1 0 0,1 0 0,-1 1 0,1-1 0,-1 0 0,1 0 0,-1 0 0,1 0 0,0 1 0,-1-1 0,1 0 0,-1 0 0,1 0 0,0 0 0,-1 0 0,1-1 0,-1 1 0,1 0 0,-1 0 0,1 0 0,-1 0 0,2-1 0,-1 0-1,0-1 0,-1 1 0,1-1 0,0 1 0,-1-1 0,1 0 0,-1 1 0,1-1 1,-1 0-1,0 1 0,0-1 0,1-2 0,-1 1 2,0 0 0,0 1-1,0-1 1,0 0 0,0 0 0,-1 0-1,0-4 1,-15-19-5,14 23-13,0-1 0,-1 0 0,0 1 0,1 0 0,-1 0 0,0 0 0,-6-5 0,9 8 13,-6-5-2,0 0 1,0 1-1,0 0 0,0 0 0,0 0 0,-1 1 0,-7-3 1,6 4-14,-1 1 1,1 0 0,-1 1 0,0 0-1,1 0 1,-1 1 0,1 0 0,-10 2 0,14-2-156,-4 1 59,8-2-7,0 0-1,0 1 0,-1-1 0,1 0 1,0 0-1,0 0 0,0 0 0,0 0 1,0 1-1,-1-1 0,1 0 0,0 0 0,0 0 1,0 0-1,0 1 0,0-1 0,0 0 1,0 0-1,0 0 0,0 1 0,0-1 1,0 0-1,0 0 0,0 0 0,0 1 1,0-1-1,0 0 0,0 0 0,0 0 0,0 1 1,0-1-1,0 0 0,0 0 0,0 0 1,1 1-1,-1-1 0,0 0 0,0 0-13600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3:58.030"/>
    </inkml:context>
    <inkml:brush xml:id="br0">
      <inkml:brushProperty name="width" value="0.05" units="cm"/>
      <inkml:brushProperty name="height" value="0.05" units="cm"/>
      <inkml:brushProperty name="color" value="#004F8B"/>
    </inkml:brush>
  </inkml:definitions>
  <inkml:trace contextRef="#ctx0" brushRef="#br0">44 308 352,'0'0'105,"0"0"151,-14 21 5624,11-13-4640,0-1-738,1 0 1,0 0-1,0 1 1,-2 9-1,-1 8 1521,3-20-1633,1 1 0,0 0 0,-1 10 0,3-9-209,-1-1 0,1 1 1,3 8-1,0 4 224,-3-17-362,0 0 0,-1 0 1,1 0-1,0 0 0,0 0 0,0 0 0,0 0 0,1 0 0,-1 0 0,0 0 1,1-1-1,-1 1 0,1-1 0,0 1 0,-1-1 0,5 3 0,10 11 480,40 58 942,-51-69-1429,-1 0 1,1 0-1,-1-1 0,9 5 0,0 0 13,22 11 102,-11-6 150,24 16 316,-46-27-566,0 0 0,0 0 1,0 1-1,0-1 0,0 0 0,-1 1 0,1-1 1,-1 1-1,0-1 0,0 1 0,2 3 0,-2-3-34,-1-3-14,0 0 1,0 0 0,0 1-1,0-1 1,0 0 0,0 0-1,0 0 1,0 0 0,0 0-1,0 0 1,0 0-1,0 0 1,0 0 0,0 0-1,0 0 1,0 0 0,0 0-1,0 0 1,0 0 0,0 0-1,0 0 1,0 1 0,0-1-1,0 0 1,0 0-1,0 0 1,0 0 0,0 0-1,0 0 1,0 0 0,0 0-1,0 0 1,0 0 0,0 0-1,0 0 1,0 0 0,0 0-1,0 0 1,0 0-1,0 0 1,0 0 0,0 0-1,0 0 1,0 0 0,0 0-1,-1 0 1,1 1 0,0-1-1,0 0 1,0 0 0,0 0-1,0 0 1,0 0-1,0 0 1,0 0 0,0 0-1,0 0 1,0 0 0,0 0-1,0 0 1,0 0 0,0-1-1,-6-1 133,-5-5 0,11 7-128,0-1 1,-1 1-1,1 0 0,0-1 1,-1 1-1,1 0 0,0 0 0,-1-1 1,1 1-1,0 0 0,-1 0 1,1 0-1,-1 0 0,1 0 0,0-1 1,-1 1-1,1 0 0,-1 0 1,1 0-1,-1 0 0,1 0 1,0 0-1,-2 1 0,1-1-1,0 0 1,0 0-1,0 0 0,0 0 0,0-1 0,0 1 1,0 0-1,0 0 0,0-1 0,0 1 1,0 0-1,0-1 0,0 1 0,0-1 0,0 1 1,0-1-1,0 0 0,1 1 0,-1-1 0,-1-1 1,1 2-1,1-1 1,-1 1-1,0-1 1,0 1-1,1 0 0,-1-1 1,0 1-1,0 0 1,0 0-1,0-1 1,1 1-1,-1 0 1,0 0-1,0 0 0,0 0 1,-1 1-1,-5-5-7,7 4 0,-1-1 0,1 1 0,-1-1 0,0 1 0,1-1 0,-1 1 0,0 0 0,1-1 0,-1 1 0,0 0 0,1 0 0,-1-1 0,0 1 0,0 0 0,0 0 0,-15-3 0,7 1 0,-10-7 0,-17-2-104,19 5 40,-11-12-42,25 15 102,-1 0-43,3 3 37,0-1 0,0 0 0,0 0 0,0 0 0,0 0 0,0 0 0,0 0 1,0 0-1,0 0 0,0-2 0,-12-16-84,9 14 84,-10-15-12,11 11-19,-1 0 1,-2-13-1,2-1-101,-4-25 37,8 40 76,-1 1-1,1 0 1,0-1-1,1-13 1,1-7-16,1-20 22,-1 39 10,0 0 0,0 1-1,1-1 1,1 1 0,7-13-1,9-5-75,-16 22 75,-1 0 12,1 0-1,-1 0 1,1 0 0,-1 0-1,0 0 1,2-6-1,9-14 33,-9 18 10,15-21 186,-2 3-62,-16 21-139,0 1 0,1 0 0,-1-1 0,1 1 0,0 0 0,3-1 0,0-2 10,5-2 10,1 0 1,12-6 0,-21 12-26,2-2 9,-1 1 1,0-1-1,0 1 0,0-1 1,5-5-1,3-1 51,3-3 13,-6 3 0,-7 7-2,1-1 0,-1 1 0,0-1 0,4-5 0,-6 8-87,0 0 0,0 0 0,0 0 1,0 0-1,1 0 0,-1 0 0,0 0 0,0 0 0,0-1 0,0 1 0,0 0 0,0 0 0,0 0 0,0 0 0,0 0 0,0 0 0,0 0 0,0 0 0,0 0 0,0-1 0,0 1 0,0 0 0,0 0 0,0 0 0,0 0 1,0 0-1,0 0 0,0 0 0,0 0 0,0-1 0,0 1 0,0 0 0,0 0 0,0 0 0,0 0 0,0 0 0,0 0 0,0 0 0,0 0 0,0 0 0,0 0 0,-1 0 0,1-1 0,0 1 0,0 0 0,0 0 0,0 0 1,0 0-1,0 0 0,-7 1 51,-7 5-23,11-4-30,-13 11 66,-28 28 0,23-18-68,18-20 0,-1 1 0,0-1 0,0 0 0,-8 4 0,8-5 0,0 1 0,0-1 0,0 1 0,0 0 0,-5 6 0,-12 19 0,-20 38 0,14-38 0,31-35-4,-1 1 0,1-1-1,0 1 1,9-10-1,-12 15 5,72-88-66,-67 83 57,0 0 0,0 1-1,1-1 1,0 2 0,14-9-1,-18 11 10,1-1 0,-1 1 0,1-1 0,-1 0 0,5-6 0,6-4 0,19-16 0,10 5 31,-27 19 35,25-8 356,-40 13-398,2-1 0,-1 1 1,0-1-1,0 1 0,0 0 0,0 0 0,0 0 0,0 0 1,0 0-1,3 1 0,-2 0-8,-1-1-1,1 0 1,-1 0-1,1 0 1,-1 0-1,5-1 1,-6 1-32,0 0 1,0 0-1,0-1 0,0 1 1,0 0-1,-1 0 1,1 0-1,0 0 1,0 0-1,0 1 0,0-1 1,0 0-1,0 0 1,0 1-1,0-1 1,0 0-1,0 1 1,-1-1-1,1 1 0,1 0 1,1 1-2458,-2-2-11420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8:50.157"/>
    </inkml:context>
    <inkml:brush xml:id="br0">
      <inkml:brushProperty name="width" value="0.05" units="cm"/>
      <inkml:brushProperty name="height" value="0.05" units="cm"/>
      <inkml:brushProperty name="color" value="#CC0066"/>
    </inkml:brush>
  </inkml:definitions>
  <inkml:trace contextRef="#ctx0" brushRef="#br0">81 324 352,'-4'13'1089,"-19"118"3452,11-58-3690,11-62 97,4-23-494,4-27 264,-2 1 21,2-42 373,-6 70-903,-1 1-1,-1-1 1,0 1-1,0-1 1,-5-17 0,6 27-201,0 0 0,0 0 0,0 0 0,0 0 0,0 0 0,0-1 0,0 1 0,0 0 0,0 0 0,0 0 0,0 0 0,0 0 0,0 0 0,0 0 0,0 0 0,0 0 0,0 0 0,0 0 0,0 0 0,0 0 0,-1 0 0,1 0 0,0 0 0,0 0 0,0 0 0,0 0 0,0 0 0,0 0 0,0 0 0,0 0 1,0 0-1,0 0 0,0 0 0,0 0 0,0 0 0,0 0 0,0 0 0,0 0 0,0 0 0,0 0 0,-1 0 0,1 0 0,0 0 0,0 0 0,0 0 0,0 0 0,0 0 0,0 0 0,0 0 0,0 0 0,0 0 0,0 0 0,0 0 0,0 0 0,0 0 0,0 1 0,0-1 0,0 0 0,0 0 0,0 0 0,0 0 0,0 0 0,0 0 0,0 0 0,0 0 0,-4 7 198,0 7 13,-3 21 169,1-1 0,2 2 0,2 57 0,2-91-158,1-5-58,2-8 37,2-15-30,0-80 242,-6 57-264,-9 84-54,5 2-41,-2 68 0,6-94-51,0-9-4,1 0 0,0 0-1,0-1 1,0 1 0,0 0 0,0 0-1,0 0 1,1 2 0,7-19 45,-5-1-11,1 1 1,-2 0-1,0-1 0,-1 1 0,-1-27 1,0 40-28,-2-20 52,2 21-54,0 0-1,0 0 0,-1 0 1,1 0-1,0 0 0,-1 0 1,1 0-1,0 0 0,-1 0 1,1 1-1,-1-1 0,0 0 1,1 0-1,-1 0 0,0 1 1,0-2-1,-7 15 44,5-5-49,0-1 0,0 0 1,1 1-1,0 0 0,1-1 1,-1 9-1,1 9-2,0 0 1,2 0-2,-1-6 0,1-8 2,-1 0 0,1 0 1,1 0-1,4 18 0,-3-22 0,1-10 0,-4 3-4,2-1 0,7-13 6,-6 8-2,0 1 0,0-1 0,-1-1 1,0 1-1,0 0 0,1-12 0,-1-1 29,0-21 0,1-26 3,-2 44-26,0 17-7,-2 5-2,0 9-2,0-6 0,-1 22 0,1 14 0,-1 7 2,1 3 6,1-9-2,1-20-6,-1-24 1,0 3 1,3-23 5,-3 17-5,6-28 4,2-10 2,22-105 52,-30 148-63,6-17 33,-5 18-17,-1 4-2,-2 20-2,-5 15-1,-5 52 34,11-82-40,-6 86 418,9-112-309,1 1 0,7-25-1,-1 6-26,13-43 21,-13 43-74,8-25 67,-36 133 33,18-65-119,-5 23 33,-10 102 262,15-121-195,2-13-6,2-18 16,-2 18-122,8-45 132,17-52 0,-5 25 63,-24 82-167,4-7-28,-1 1 1,0-1-1,0 1 0,0 0 1,0-1-1,0 1 0,-1-1 1,1 1-1,0-1 0,-1 1 0,0 1 1,-7 32 7,2-14-3,0 5-2,-12 80 34,18-106-35,-1 2 10,3-23-7,11-49 16,-5 30-5,2-16 1,-4 29-7,-1 2 3,-9 49-12,-2 15-1,-3 5 0,7-36 0,-5 30 2,2 3 6,1-15 5,4-25-8,4-19 1,1-2-1,1-3-2,10-24 5,-12 39-7,6-26 6,-3-4 1,0 3-2,-7 31-6,6-13 0,-5 13 0,-1 7 0,-2 7 0,2-9 0,-10 49 2,0-11 6,-12 58 170,37-172-81,-4 28-36,-43 121 17,25-52-64,-5 32-1,2-3 22,14-99 9,-2 32-22,0-27 1,-4 45-7,-4 6-8,-1 18 3,1 10-3,3-15-3,0 3-4,1 1-1,2-1 0,2 13 0,-2-30-1,0-6 0,0 0 1,0 0-1,0 1 1,0-1-1,0 0 0,0 1 1,0-1-1,0 0 1,0 0-1,1 1 0,-1-1 1,1 2-1,5-17-12,-4 2 8,0-1 1,-2 0 0,0-21-1,0 14 5,-1 17 0,-2-5 0,1 5 0,-1 3 0,-1 7 0,2-5 0,-1 18 0,2-15 0,3 25 0,1 5 0,-1-4 0,-2-26 0,2 10 0,-1-30 0,-3-9 0,2 20 0,-7-16 0,-3-5 0,1 1 0,9 22 0,0 2 0,0-1 0,-1 1 0,1-1 0,0 1 0,0-1 0,0 1 0,0 0 0,0-1 0,-1 1 0,1-1 0,0 1 0,0 0 0,-1-1 0,1 1 0,0-1 0,-1 1 0,1 0 0,0 0 0,-1-1 0,0 0 0,-4 5 2,4-3 0,-3 14 2,2-11-4,2 18 0,0-17 0,4 16 0,4 2 0,2 1 0,-10-25 0,-1 0-1,1 0 0,0 0 0,0 0 0,0 0 0,0 0 1,0 0-1,0 0 0,0 0 0,0 0 0,1-1 0,-1 1 0,0-1 0,0 1-1,0-1 1,0 1-1,0-1 1,0 1 0,0-1-1,-1-2 1,-1-3-2,1 3 3,0 1-1,0 0 0,0-1 0,-1 1 1,0 0-1,1 0 0,-1 0 1,0 0-1,-3-3 0,2 5 1,3 2 0,0 0 0,-1 0 0,1 0 0,0 0 0,0 0 0,0 0 0,0 0 0,1-1 0,-1 1 0,0 0 0,0 0 0,0 0 0,1 1 0,2 7-10,1 0 1,5 12-1,3 5-13,-16-41-5,4 12 21,-1 0 0,0 0 0,0 0 0,0 0 0,0 0 0,0 0 0,-3-4 0,1 1 6,2 4 0,0 0 1,-1 0-1,1 0 0,-1 0 0,1 0 1,-1 1-1,1-1 0,-5-2 0,2 1 1,4 2 0,0 1 0,0 0 0,0 0 0,0-1 0,-1 1 0,1 0 0,0 0 0,0 0 0,-1-1 0,1 1 0,0 0 0,0 0 0,-1 0 0,1 0 0,0 0 0,0 0 0,-1-1 0,1 1 0,0 0 0,-1 0 0,1 0 0,0 0 0,0 0 0,-1 0 0,1 0 0,0 0 0,-1 0 0,1 0 0,-1 1 0,0 0 4,2 5 2,4 11 2,3 5-2,-8-21-6,1 1 0,-1-1 0,1 1 0,0-1 0,-1 1 0,1-1 0,0 0 0,0 1 0,0-1 0,0 0 0,0 0 0,0 0 0,0 1 0,2 0 0,-2-2 0,-1 0 0,0 0 0,1 0-1,-1 0 1,0 0 0,0-1 0,1 1-1,-1 0 1,0 0 0,0 0 0,1 0-1,-1-1 1,0 1 0,0 0 0,1 0-1,-1-1 1,0 1 0,0 0-1,0 0 1,1-1 0,-1 1 0,0 0-1,0-1 1,0 1 0,0 0 0,0 0-1,0-1 1,0 1 0,0 0 0,0-1-1,0 1 1,0 0 0,0-1 0,0 1-1,0 0 1,0-1 0,0 1 0,0 0-1,0-1 1,-3-14-12,-4 5 11,0 1 1,-15-13-1,27 38 40,0-3-35,-4-12-1,8 14-1,4 4-2,-2-5 0,13 7-6,5 0-53,-30-23 58,0 0 0,0 0 0,0 0 0,0 0 0,1 0 0,-2-4 0,-3-6 34,-1 0 0,0 0 0,-1 0 0,0 1 0,-17-20 0,24 31-33,0 0 1,0 0-1,0 0 1,0 0-1,0 0 1,0 0-1,0 1 1,0-1-1,0 0 1,0 0-1,0 0 1,0 0-1,0 0 1,0 0-1,0 0 1,0 0-1,0 0 1,0 0-1,0 0 1,0 0-1,0 0 1,0 0-1,0 0 1,0 0-1,0 0 1,0 0-1,0 0 1,0 0-1,0 0 1,0 0-1,0 0 1,0 0-1,0 0 1,0 0-1,0 0 1,0 1-1,0-1 1,0 0 0,0 0-1,-1 0 1,1 0-1,0 0 1,0 0-1,0 0 1,0 0-1,3 12 19,1 7-19,1-1 0,-4-13-11,1 0-1,0 1 0,0-1 0,0 0 1,1-1-1,0 1 0,0 0 0,0-1 1,0 1-1,1-1 0,0 0 0,0 0 1,0-1-1,0 1 0,0-1 0,1 0 1,0 0-1,-1 0 0,1-1 0,10 4 1,-9-3-11,0-1 0,-1 1 0,1 1 1,0-1-1,6 7 0,-12-10 22,0 0 0,0 0 0,0 0 0,0 0 0,0 0 0,0 0 0,1 0 0,-1 0 0,0 0-1,0 0 1,0 0 0,0 0 0,0 0 0,0 0 0,0 0 0,0 0 0,0 0 0,0 0 0,0 1 0,0-1 0,0 0 0,0 0 0,0 0 0,1 0 0,-1 0 0,0 0-1,0 0 1,0 0 0,0 0 0,0 0 0,0 0 0,0 0 0,0 0 0,0 0 0,0 0 0,0-1 0,0 1 0,0 0 0,1 0 0,-1 0 0,0 0 0,0 0 0,0 0-1,0 0 1,0 0 0,0 0 0,0 0 0,0 0 0,0 0 0,0 0 0,0 0 0,0 0 0,0 0 0,0 0 0,0 0 0,0-1 0,0 1 0,0 0 0,0 0 0,0 0-1,0 0 1,0 0 0,0 0 0,0 0 0,0 0 0,0 0 0,0 0 0,0 0 0,0-6 16,0 6-11,-3-9 51,0-1 0,-1 1 0,-1-1-1,-5-8 1,5 10-8,1 0 1,-1-1-1,2 1 1,-1-1-1,1 0 0,-2-11 1,-13-54 119,16 51-147,2 20-19,1 0 0,-1 0 0,0 0 1,1 0-1,0-1 0,-1 1 0,3-5 0,-2 7-2,1-3 0,0 8 0,-1 3 0,0 34 0,-2-36 0,6 21 0,1 0 0,-1-3 0,-1-3 0,-2-11-4,-2-4 2,0-10 0,-2-16 2,-1-11 0,-2 0 0,3 10 0,2-2 0,1 1 0,-1 3 0,1 9-10,1 0 0,2-14 1,0 6 0,-3 15-1,1 6-10,0 23-8,-1-21 28,-2 15 0,-1 3 0,-1 0 0,-5 8 0,6-49 0,4-21-110,9-55 0,-5 54 70,7-35-194,-12 68 201,0 4 28,-1 0 0,1 1-1,0-1 1,0 1 0,0-1 0,1 1-1,3-7 1,-6 26-10,-24 100-493,6-36-408,19-63 190,1-15 308,0-11 346,-1 2 64,0 3 6,0 0 0,1 0 0,-1 0 0,1 0 0,0 0 0,0 1 0,1-5 0,6-19 2,4-22 115,-2-2 0,4-53 0,-13 100-113,0-17 438,0 10 125,-1 23-359,-8 108 166,2-82-236,-11 38 0,16-72-110,0 2 38,4-20-28,0-5-36,3-20-24,10-43-70,20-64-306,-15 72 213,-2 29 134,-17 38 43,-2 7 5,-2 10 2,-2 9 3,-3 5 0,1 1 2,-19 67 86,10-41 27,-10 62 0,0-2 7,22-89-116,2-7 180,1-11-395,0-1 0,0 1-1,-1-1 1,1 1 0,-1 0 0,0-1 0,0 1 0,0-1 0,0 0-1,-1 1 1,1-1 0,-1 0 0,-3 5 0,4-7-11904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04.745"/>
    </inkml:context>
    <inkml:brush xml:id="br0">
      <inkml:brushProperty name="width" value="0.05" units="cm"/>
      <inkml:brushProperty name="height" value="0.05" units="cm"/>
      <inkml:brushProperty name="color" value="#004F8B"/>
    </inkml:brush>
  </inkml:definitions>
  <inkml:trace contextRef="#ctx0" brushRef="#br0">767 433 2776,'0'0'296,"0"0"52,0 0 208,0 0 71,0 0 74,0 0 16,0 0-9,0 10 3339,-7-4 807,6-5-4745,1 0 0,-1 0 0,1-1 0,-1 1 0,1 0 0,-1-1-1,1 1 1,-1 0 0,0-1 0,1 1 0,-1-1 0,0 1 0,1-1 0,-1 0-1,0 1 1,0-1 0,-1 1 0,0-1-39,0 1 0,1 0 0,-1-1 0,0 1 0,1 0 1,-1 0-1,0 0 0,1 0 0,-1 0 0,1 0 0,-2 2 0,-5 4 192,-16 5 164,20-10-303,0 0-1,0 0 0,0-1 1,0 1-1,-5 0 0,5-1-76,-1 1 64,0-1-27,0 0 0,0 1-1,0-1 1,-10 0 0,6-1-51,0 0 0,0 1-1,-15 3 1,-10 0 72,24-2-49,0 0 1,1-1-1,-1 0 0,0-1 1,-12-1-1,-23-5 398,37 6-363,0-1 0,-13-3 0,8 1 14,-3-1-47,-24-3 15,35 7-66,1-1 0,-1 0 0,1 0 1,-1 0-1,1-1 0,-1 0 0,-5-3 0,-49-18-6,46 17 18,0 0 0,0 1-1,-20-5 1,30 9-18,0 0 0,0 0 0,0-1 1,0 1-1,0-1 0,0 1 0,0-1 0,-4-4 0,7 6 0,-1-1 0,-1-1 0,-1 0 0,1 0 0,0 0 0,0 0 0,0-1 0,0 1 0,0 0 0,1-1 0,-1 0 0,-1-3 0,3 5 0,-1 0 0,1 0 0,-1 0 0,1 1 0,-1-1 0,0 0 0,1 0 0,-1 0 0,0 1 0,0-1 0,-1 0 0,1 0 0,0 0 0,0 0 0,0 0 0,0 0 0,0 0 0,0-1 0,0 1 0,0 0 0,0 0 0,1-1 0,-1 1 0,0-2 0,-4-8-11,-13-25-83,3 13 55,13 21 28,0-1-1,1 1 1,-1-1-1,1 0 0,0 0 1,0 0-1,0 0 1,0-3-1,-4-10-45,3 8 45,0 0 1,1 0-1,0-12 0,-1 6 12,2 11 0,-1 1 0,1 0 0,0 0 0,0-1 0,0 1 0,0 0 0,0 0 0,2-4 0,0-26-8,7-8-48,3 13-13,-8 18 50,-2 6 11,0 1-1,0-1 0,0 0 1,0 1-1,0-1 0,1 1 1,0-1-1,-1 1 0,1 0 1,0 0-1,0 0 0,0 1 1,5-3-1,1-2-10,-8 5 16,0 0 1,0 0-1,0 0 0,0 0 0,0 0 1,0 1-1,1-1 0,-1 0 0,0 1 1,0-1-1,1 1 0,-1-1 1,1 1-1,-1 0 0,3-1 0,7-1 1,-9 2 0,0-1 1,0 1 0,1 0-1,-1-1 1,0 1 0,0 0-1,1 0 1,2 1 0,-4-1-3,-1 0 1,1 0-1,0 1 1,-1-1 0,1 0-1,0 0 1,-1 0-1,1-1 1,-1 1-1,1 0 1,0 0 0,-1 0-1,1 0 1,0-1-1,0 1 1,3-3-2692,-4 2-10604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3:48.586"/>
    </inkml:context>
    <inkml:brush xml:id="br0">
      <inkml:brushProperty name="width" value="0.05" units="cm"/>
      <inkml:brushProperty name="height" value="0.05" units="cm"/>
      <inkml:brushProperty name="color" value="#004F8B"/>
    </inkml:brush>
  </inkml:definitions>
  <inkml:trace contextRef="#ctx0" brushRef="#br0">26 1 352,'0'0'56,"0"0"92,0 0 369,-16 14 2771,14-12-3076,1 0-1,0 0 1,0 0-1,0 0 1,0 0-1,1 1 1,-1-1 0,0 0-1,1 1 1,0-1-1,0 0 1,-1 1-1,1-1 1,1 4-1,0 4 502,1 0 0,3 11 0,-3-13-550,0-1 176,0-1-1,0 1 1,1-1 0,0 1 0,0-1 0,1 0-1,0 0 1,4 5 0,-1-4 122,0-2 0,1 1 0,11 5 1,-19-10-424,33 9 914,-19-5-376,21 5 1,-31-9-500,0 1 1,0-1-1,0 1 1,-1-1-1,7 5 1,2 0 102,-9-5-143,0 1 0,1-1-1,-1-1 1,1 1 0,0 0 0,-1-1-1,1 0 1,0 0 0,3 0 0,11 0 180,12 11 119,-26-10-278,-1-1-1,0 1 0,0 0 0,1 0 0,-1 1 0,3 1 1,-3-2-3,-1 0-1,1 1 1,0-1 0,0 0 0,0 0 0,0-1 0,0 1 0,5 0 0,1-1 162,-7-1-175,0 1 0,0 0 0,0 0 0,0 0 0,0 0 0,0 0 0,0 0 0,0 1 0,0-1 0,0 1 0,0-1 0,0 1 0,0 0 0,-1 0 0,1 0 0,0 0 0,-1 0 0,4 2 0,-8-5 21,0 0 1,0 0 0,0 0-1,-1 1 1,1-1 0,0 1-1,-1 0 1,1 0-1,0 0 1,-1 1 0,-5-1-1,3 0-44,0 0 0,0-1 0,0 1-1,-5-3 1,3 2-10,0 1-1,1 0 1,-1 1-1,-10 0 1,-38 3 44,54-3-54,1 0 0,-1 0 0,0 0 0,1-1 0,-1 1 0,0-1 0,1 0-1,-1 1 1,1-1 0,-3-1 0,1-1-93,8 6-61,40 24-245,-41-24 366,0-2 1,1 1 0,-1 0 0,1-1-1,-1 0 1,1 0 0,0-1 0,-1 1 0,7-1-1,-2 1-33,53 9-111,-53-9 183,0 2 0,17 5 0,44 16 176,-65-21-261,8 4 370,-5-7-2938,-8 0-10085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3:50.074"/>
    </inkml:context>
    <inkml:brush xml:id="br0">
      <inkml:brushProperty name="width" value="0.05" units="cm"/>
      <inkml:brushProperty name="height" value="0.05" units="cm"/>
      <inkml:brushProperty name="color" value="#004F8B"/>
    </inkml:brush>
  </inkml:definitions>
  <inkml:trace contextRef="#ctx0" brushRef="#br0">0 0 6000,'13'8'5613,"13"6"-2785,-17-7-1995,-6-5-739,-1-1 0,1 1 1,-1 0-1,0 0 1,0 0-1,0 0 1,0 0-1,0 1 1,-1-1-1,3 4 1,26 36 951,-26-34-937,0 0-1,4 13 0,-1-4 105,-4-6-141,0 0 0,0 1 0,-1-1 0,-1 1 0,0-1 0,0 1 0,-2 12 0,2 23 214,-1-38-159,0 0-1,0 0 1,-2 11-1,1-19-124,1 2 24,-1 0-1,0 1 0,-1-1 1,1 0-1,-3 5 0,-6 15 129,8-16-168,2-10 389,2-10-3104,-1 12-9564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0.101"/>
    </inkml:context>
    <inkml:brush xml:id="br0">
      <inkml:brushProperty name="width" value="0.05" units="cm"/>
      <inkml:brushProperty name="height" value="0.05" units="cm"/>
      <inkml:brushProperty name="color" value="#004F8B"/>
    </inkml:brush>
  </inkml:definitions>
  <inkml:trace contextRef="#ctx0" brushRef="#br0">0 339 352,'1'-26'3007,"1"17"-913,0 16-1089,-2-5-673,0 0 0,1 1 0,-1-1-1,1 0 1,0 1 0,0-1 0,-1 0-1,2 0 1,-1 1 0,0-1 0,0 0-1,0 0 1,1 0 0,-1-1 0,3 3-1,-3-3-179,0 0 1,1 0-1,-1 0 0,1 0 0,-1 0 0,0 0 1,1-1-1,0 1 0,-1-1 0,1 1 0,-1-1 1,1 1-1,2-1 0,13 21 2211,5 0-1066,1 3-329,-17-19-762,1-1 0,-1 0 1,0 0-1,1-1 0,0 0 0,7 2 1,7 3 479,17 0-15,2 0 173,-30-6-714,1 0-1,-1 0 1,1-1 0,12-1-1,16 2 287,-35-3-383,1 1 1,0 0-1,0-1 0,0 0 0,5-2 1,1 0 47,2 0-35,-10 2-36,0 0 0,-1 1 0,1-1-1,0 1 1,0-1 0,0 1 0,5 0-1,-4 0 8,0-1-1,1 1 0,-1-1 1,0 0-1,1-1 1,-1 1-1,7-4 0,6-2 128,20-2 267,-18 1-241,-17 7-153,-1 0 0,1 0 0,0 0 0,0 0 0,0 0 0,0 1 0,1-1 1,2 0-1,-3 1-10,-1-1 1,1 1-1,0-1 1,0 1-1,-1-1 1,1 0 0,-1 0-1,3-1 1,-2 1 4,0 0 0,-1 0 0,1 0 0,0 0 0,0 1 0,0-1 0,2 0 0,1-1 88,-1 0 0,1 0 0,-1 0 1,1 0-1,-1-1 0,0 1 1,0-1-1,-1 0 0,1 0 1,5-7-1,5-2 195,6 0-47,-7 5-96,-9 3-127,0 1 0,-1-1 0,1 0 0,-1 0 0,0 0 0,0 0 0,0-1 0,0 1 0,-1-1 0,3-6 0,13-23 106,-4 1-46,-12 27-70,0 0 0,-1 0 0,1 0 0,-2 0 0,2-7 0,1-24 16,4 12-215,-5 22 146,-1 0 1,0 0 0,0 0-1,0 0 1,0 0 0,-1 0 0,1-1-1,-1 1 1,0 0 0,0-7 0,-10-15-564,7 20 127,0-1 1,1 0 0,0 0 0,0 0 0,1 0-1,0 0 1,-1-8 0,2 14 286,2 4-3403,-2-4-9603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2.348"/>
    </inkml:context>
    <inkml:brush xml:id="br0">
      <inkml:brushProperty name="width" value="0.05" units="cm"/>
      <inkml:brushProperty name="height" value="0.05" units="cm"/>
      <inkml:brushProperty name="color" value="#004F8B"/>
    </inkml:brush>
  </inkml:definitions>
  <inkml:trace contextRef="#ctx0" brushRef="#br0">0 4 352,'1'1'29,"-1"0"-1,1 0 1,-1 0-1,1 0 1,-1 0-1,1-1 1,0 1-1,-1 0 1,1 0-1,0-1 1,0 1-1,-1 0 1,1-1-1,0 1 1,0-1 0,0 1-1,0-1 1,0 0-1,0 1 1,0-1-1,0 0 1,0 0-1,0 1 1,0-1-1,0 0 1,0 0-1,0 0 1,0 0-1,0 0 1,0-1-1,0 1 1,0 0 0,0 0-1,0-1 1,0 1-1,0 0 1,0-1-1,0 1 1,-1-1-1,1 0 1,0 1-1,0-1 1,0 1-1,0-2 1,12-8 147,-13 9-1476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2.754"/>
    </inkml:context>
    <inkml:brush xml:id="br0">
      <inkml:brushProperty name="width" value="0.05" units="cm"/>
      <inkml:brushProperty name="height" value="0.05" units="cm"/>
      <inkml:brushProperty name="color" value="#004F8B"/>
    </inkml:brush>
  </inkml:definitions>
  <inkml:trace contextRef="#ctx0" brushRef="#br0">11 1 352,'-3'6'0,"1"1"0,0 0 0,0-1 0,0 8 0,8 9-44,-6-23-176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3.120"/>
    </inkml:context>
    <inkml:brush xml:id="br0">
      <inkml:brushProperty name="width" value="0.05" units="cm"/>
      <inkml:brushProperty name="height" value="0.05" units="cm"/>
      <inkml:brushProperty name="color" value="#004F8B"/>
    </inkml:brush>
  </inkml:definitions>
  <inkml:trace contextRef="#ctx0" brushRef="#br0">1 0 352,'10'19'0,"1"1"-44,-10-20-176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4.968"/>
    </inkml:context>
    <inkml:brush xml:id="br0">
      <inkml:brushProperty name="width" value="0.05" units="cm"/>
      <inkml:brushProperty name="height" value="0.05" units="cm"/>
      <inkml:brushProperty name="color" value="#004F8B"/>
    </inkml:brush>
  </inkml:definitions>
  <inkml:trace contextRef="#ctx0" brushRef="#br0">66 0 3128,'0'0'185,"0"0"37,0 0 124,0 0 26,0 0-40,0 0-12,-14 11 847,10-9-969,0 1 1,1-1-1,-1 1 1,1 0-1,0 0 1,0 0-1,0 0 0,0 0 1,0 1-1,1-1 1,0 1-1,-1 0 1,1 0-1,1 0 1,-1 0-1,0 0 0,1 0 1,-2 8-1,3-9-118,0 0 0,-1 0 0,1-1 1,0 1-1,0 0 0,1 0 0,-1 0 0,1 0 0,-1 0 0,1-1 0,0 1 0,0 0 0,0 0 0,0-1 0,0 1 0,1-1 0,-1 1 0,1-1 0,0 0 0,0 1 0,0-1 0,0 0 0,0 0 0,0-1 0,0 1 0,1 0 0,-1-1 0,1 1 0,-1-1 0,1 0 1,0 1-1,-1-1 0,4 0 0,5 1 186,0-1 0,-1 0 0,1 0 1,21-3-1,-23 2 89,-7-1-284,0 1 0,0 0-1,0 0 1,-1-1 0,1 1 0,0-1-1,-1 0 1,1 1 0,0-1 0,-1 0-1,1 0 1,-1 0 0,2-1 0,-2 1-141,-1 0 0,1 1 0,0-1 0,-1 0 1,1 1-1,0-1 0,-1 0 0,1 0 1,-1 0-1,1 0 0,-1 0 0,0 1 0,1-1 1,-1 0-1,0 0 0,0 0 0,0 0 0,0 0 1,1 0-1,-1 0 0,0 0 0,-1-1 1,1 1-9671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5.368"/>
    </inkml:context>
    <inkml:brush xml:id="br0">
      <inkml:brushProperty name="width" value="0.05" units="cm"/>
      <inkml:brushProperty name="height" value="0.05" units="cm"/>
      <inkml:brushProperty name="color" value="#004F8B"/>
    </inkml:brush>
  </inkml:definitions>
  <inkml:trace contextRef="#ctx0" brushRef="#br0">43 1 5368,'-22'22'-360,"19"-19"525,1 1 0,0 0 1,0 0-1,0 1 0,0-1 0,0 0 1,1 1-1,0-1 0,0 1 1,-1 6-1,2-9-64,0 1 0,0-1 0,0 0 0,0 1 0,0-1 0,1 0 0,-1 1 0,1-1 0,-1 0 0,1 0 0,0 0 0,0 0 0,0 1 0,0-1 0,0 0 0,1-1 0,-1 1 0,0 0 0,1 0 0,0 0 0,-1-1 0,4 3 0,-4-3-51,1-1 0,-1 1 0,1 0 0,0-1 0,0 1 0,-1-1 0,1 1-1,0-1 1,-1 0 0,1 0 0,0 1 0,0-2 0,0 1 0,1 0 0,25-7 45,-6-3-1318,-20 9-5043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5.701"/>
    </inkml:context>
    <inkml:brush xml:id="br0">
      <inkml:brushProperty name="width" value="0.05" units="cm"/>
      <inkml:brushProperty name="height" value="0.05" units="cm"/>
      <inkml:brushProperty name="color" value="#004F8B"/>
    </inkml:brush>
  </inkml:definitions>
  <inkml:trace contextRef="#ctx0" brushRef="#br0">1 22 6360,'0'1'13,"1"0"1,0-1 0,-1 1-1,1-1 1,0 1 0,0-1-1,-1 1 1,1-1 0,0 0-1,0 1 1,0-1 0,0 0-1,0 1 1,-1-1 0,1 0-1,0 0 1,0 0 0,0 0-1,0 0 1,0 0 0,0 0-1,0 0 1,0-1 0,-1 1-1,1 0 1,0 0 0,0-1-1,0 1 1,0 0 0,-1-1-1,1 1 1,0-1 0,0 1-1,0-2 1,4-1-68,0-1-1,0 1 1,5-8 0,-9 10-142,0 0-4397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8:57.142"/>
    </inkml:context>
    <inkml:brush xml:id="br0">
      <inkml:brushProperty name="width" value="0.05" units="cm"/>
      <inkml:brushProperty name="height" value="0.05" units="cm"/>
      <inkml:brushProperty name="color" value="#CC0066"/>
    </inkml:brush>
  </inkml:definitions>
  <inkml:trace contextRef="#ctx0" brushRef="#br0">0 441 352,'0'12'3371,"1"-12"-3197,0 1 0,0 0 1,0-1-1,0 1 0,-1-1 1,1 0-1,0 1 1,0-1-1,0 0 0,0 1 1,0-1-1,0 0 1,0 0-1,2 0 0,15 1 1215,-15-1-780,13 0 588,-1 0 0,1 1 0,17 4 0,-32-4-1082,1-1 1,-1 0 0,0 0 0,1 0 0,-1 0 0,0-1-1,1 1 1,-1 0 0,0-1 0,0 1 0,2-1-1,-2 1-70,-1 0-1,1-1 0,-1 1 1,1 0-1,-1 0 0,1-1 1,-1 1-1,1 0 0,-1-1 1,1 1-1,-1-1 0,1 1 0,-1-1 1,0 1-1,1-1 0,-1 1 1,0-1-1,1 1 0,-1-1 1,0 1-1,0-1 0,1 1 1,-1-2-1,0 2-16,-1-1 1,1 1-1,0 0 0,0-1 1,-1 1-1,1 0 0,0-1 1,-1 1-1,1 0 0,0 0 1,-1 0-1,1-1 0,-1 1 1,1 0-1,0 0 1,-1 0-1,1 0 0,-1 0 1,1 0-1,-1 0 0,1 0 1,0 0-1,-1 0 0,1 0 1,-1 0-1,-13 0 249,-14 5-47,22-3-173,-1 0-1,1-1 1,-1 0 0,1-1-1,-1 1 1,1-1 0,-11-1-1,1-1 67,16 2-126,0 0 0,-1 0 0,1 0 0,0 0 0,0 0 0,-1 0 0,1 0 1,0 0-1,0 1 0,-1-1 0,1 0 0,0 0 0,0 0 0,-1 0 1,1 0-1,0 1 0,0-1 0,-1 0 0,1 0 0,0 0 0,0 1 0,0-1 1,0 0-1,-1 0 0,1 1 0,0-1 0,0 0 0,0 0 0,0 1 1,0-1-1,0 0 0,0 1 0,0-1 0,0 0 0,0 0 0,0 1 0,0-1 1,0 0-1,0 1 0,0-1 0,0 0 0,0 0 0,0 1 0,0-1 1,0 0-1,0 0 0,1 1 0,-1-1 0,0 0 0,0 0 0,0 1 0,1 0-5,-1-1-1,1 1 1,-1 0-1,1-1 0,0 1 1,-1 0-1,1-1 0,0 1 1,-1-1-1,1 1 0,0-1 1,0 1-1,-1-1 0,1 0 1,0 1-1,0-1 0,0 0 1,0 0-1,0 1 1,-1-1-1,1 0 0,0 0 1,0 0-1,1 0 0,26-3-54,-18 2 38,31-10 25,-16 3 179,-17 5 293,-5 1-225,-5 1 257,-2 1-461,1 0 1,-1 0-1,1 0 1,-1 1-1,0-1 1,1 1-1,-1 0 0,1 0 1,-4 2-1,7-3-40,0 0-1,-1 0 1,1 0-1,0 0 0,0 0 1,0 1-1,0-1 0,-1 0 1,1 0-1,0 0 1,0 0-1,0 0 0,0 0 1,-1 0-1,1 0 1,0 0-1,0 0 0,0 0 1,-1 0-1,1 0 0,0 0 1,0 0-1,0 0 1,0 0-1,-1 0 0,1 0 1,0 0-1,0-1 1,0 1-1,0 0 0,-1 0 1,1 0-1,0 0 0,0-1 3,1 1-1,-1-1 0,1 1 0,-1 0 0,1-1 0,-1 1 1,1 0-1,0-1 0,-1 1 0,1 0 0,-1 0 0,1-1 1,0 1-1,-1 0 0,1 0 0,0 0 0,0 0 0,13-3-28,-1 0 0,1-1 0,-1-1-1,25-11 1,-33 12 22,18-14-11,-25 21 74,0 0 1,0 0-1,0 0 0,-5 4 0,2-2-29,2-3-19,1 1 0,0-1 1,-1 0-1,1 0 1,-1 0-1,0 0 1,1-1-1,-1 1 1,0-1-1,-4 2 1,17-8-21,1 1 0,-1-1 1,16-11-1,14-9-84,-37 22 88,0 1 0,-1-1-1,1 1 1,-1-1-1,1 0 1,2-5-1,-12 17 84,-1-1-1,0 0 0,0 0 0,-17 12 0,21-18-53,5-6 21,17-11 20,-12 11-75,0-1 1,0 0-1,6-6 0,5-6-9,26-27 63,-36 38 41,-12 10 40,-1 0-101,1 1-1,-1 0 0,1 1 0,0-1 0,1 1 0,-8 10 0,12-16-24,-1 2 5,2-3 5,5-9 30,15-16 0,0 1-41,-13 13-1,17-28-6,-28 47-23,-3 5-47,1-1 1,-11 14-1,16-23 57,5-7-17,19-29-14,-14 17 51,-1-2 0,2 1 2,-1 2 6,-9 13-5,3-3 1,-1 0 1,0 0 0,0-1 0,0 1 0,1-9 0,-4 14 39,-1 8-13,-4 13 12,-1-5-14,5-11-5,-1 1 0,0 0 1,1-1-1,-2 1 0,1-1 1,-1 0-1,-3 6 0,6-10-5,0 0 2,7-13 70,-2 3-69,35-59 97,-12 18 61,-39 72-98,0 0 0,-7 27 1,15-40-56,5-10 2,8-18 13,-6 11-38,22-48 86,-19 43-60,-5 12-16,-1 0 0,0 0 0,0 0 1,0 0-1,0 0 0,0 0 0,0-3 1,0 2-2,-1 0-1,2 0 1,-1 0 0,0 0 0,0 1 0,4-6 0,-1 0 41,4-16 270,-8 18-16,-6 18-206,5-10-101,0 2 12,-1 0 1,0 1-1,1-1 0,0 1 0,0-1 0,0 1 0,1 6 0,0-13-10,0 0 0,0 1 0,0-1 1,0 1-1,1-1 0,-1 1 0,0-1 1,1 1-1,-1-1 0,2-2 0,0-1 7,-1-2 274,-5 16-177,-4 14-53,6-18-24,0 1 0,1-1 0,-2 0 0,-3 6 0,-1 4 40,4-9-50,2-2 6,-1 0 1,0 0-1,0-1 0,-1 1 0,-2 4 1,20-29 37,1-4-50,-14 23-12,-1 3 0,-4 12 2,-2 3-4,2-8 1,0 0 1,0 1 1,-1-1-1,0 0 0,0 0 1,-1 0-1,-5 8 1,7-13 5,1 1 1,0-1 0,0 1 0,-2 6 0,-4 9 8,-5 12 39,10-24-34,0 0 0,0 0 0,-7 10 0,6-10-7,-1 1 0,0-1 0,0 0 0,-1 0 0,0-1 0,-12 10 0,11-10 17,0 0-1,0 0 1,-8 9-1,1-1 26,-18 16 0,26-25-57,2-2 0,0 1 1,0-1-1,-1 0 0,-6 3 1,8-5 1,-1 1 5,0 0-1,0 0 0,-1-1 0,1 0 1,0 0-1,-7 1 0,-3 0 15,0 0 0,-21 7 0,5 6-13,20-10-3,9-5-4,-7 2 4,8-2-7,-1 0 0,1 0 0,-1 0 0,1 0 0,0 0 0,-1 0 0,1 0 0,-1 0 0,1 0 1,-1 0-1,1 0 0,0 0 0,-1 0 0,1 0 0,-1 0 0,1 0 0,0-1 0,-1 1 0,1 0 1,-1-6 16,11-11-186,-7 11-263,-2 2-2512,-1 3-11553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6.032"/>
    </inkml:context>
    <inkml:brush xml:id="br0">
      <inkml:brushProperty name="width" value="0.05" units="cm"/>
      <inkml:brushProperty name="height" value="0.05" units="cm"/>
      <inkml:brushProperty name="color" value="#004F8B"/>
    </inkml:brush>
  </inkml:definitions>
  <inkml:trace contextRef="#ctx0" brushRef="#br0">1 73 6984,'2'1'123,"1"-1"1,-1 0-1,0 0 1,0 0-1,1 0 1,-1 0-1,0-1 1,1 1-1,-1-1 1,0 1-1,0-1 1,0 0-1,0 0 1,1 0-1,1-2 1,0 1 103,-1 0 1,1 0-1,-1-1 1,0 1-1,1-1 1,-1 0 0,-1 0-1,5-6 1,-4 6-389,-1-1 1,0 0-1,0 0 0,0 0 1,-1 0-1,3-8 1,-4 11-6900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6.470"/>
    </inkml:context>
    <inkml:brush xml:id="br0">
      <inkml:brushProperty name="width" value="0.05" units="cm"/>
      <inkml:brushProperty name="height" value="0.05" units="cm"/>
      <inkml:brushProperty name="color" value="#004F8B"/>
    </inkml:brush>
  </inkml:definitions>
  <inkml:trace contextRef="#ctx0" brushRef="#br0">52 0 3312,'5'4'-474,"-4"-4"436,-1 0 0,1 0 0,0 0 0,-1 1 0,1-1 0,-1 0-1,1 1 1,0-1 0,-1 1 0,1-1 0,-1 0 0,1 1 0,-1-1 0,1 1 0,-1-1 0,0 1-1,1 0 1,-1-1 0,0 1 0,1-1 0,-1 2 0,3 2 458,-1 0 0,0 0 0,0 0 0,0 0 0,-1 0 1,0 1-1,1-1 0,-2 1 0,1-1 0,0 1 0,-1-1 0,0 1 0,0-1 0,0 1 0,-1 0 1,1-1-1,-1 1 0,0-1 0,0 0 0,-1 1 0,1-1 0,-4 6 0,-9 18 654,9-16-658,-1-1 0,0 0 1,-11 14-1,14-22-702,1 0-1,-1-1 1,0 1 0,0-1 0,-7 4 0,10-6-8774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17.621"/>
    </inkml:context>
    <inkml:brush xml:id="br0">
      <inkml:brushProperty name="width" value="0.05" units="cm"/>
      <inkml:brushProperty name="height" value="0.05" units="cm"/>
      <inkml:brushProperty name="color" value="#004F8B"/>
    </inkml:brush>
  </inkml:definitions>
  <inkml:trace contextRef="#ctx0" brushRef="#br0">93 339 5640,'3'-4'37,"0"0"1,0 0-1,-1 1 1,1-2-1,-1 1 1,0 0 0,3-8-1,3-6 1112,-5 11-813,-1 1 1,1-1-1,-1 0 1,-1 0-1,1 0 0,-1 0 1,0 0-1,-1 0 0,0 0 1,-1-9-1,-2-2 489,2 14-626,0 1 0,0-1-1,0 0 1,1-6 0,0 7-26,0 0 1,0 1-1,0-1 1,0 0-1,-1 0 1,1 0-1,-1 0 1,0 0-1,0 1 1,0-1-1,0 0 1,-3-4 0,-1-6 328,5 11-420,-1 0 0,1 0 0,-1 0 0,0 0 0,0 0 0,0 0 0,-2-3 0,0 2 25,0-1-1,0 1 1,1-1-1,-4-7 1,4 6-49,-1 1 1,1 0-1,-1 0 1,-6-7-1,5 7-10,3 2-39,0 1 0,0 0 1,-1-1-1,1 1 0,0 0 0,-1 0 1,1 0-1,-1 0 0,1 0 1,-1 0-1,1 1 0,-1-1 1,0 0-1,1 1 0,-1-1 1,-2 1-1,-8-3 22,10 2-22,0 1-1,0-1 0,0 1 0,0-1 0,0 1 1,0 0-1,0 0 0,-2 0 0,-4 6-2152,8-5-8582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50.643"/>
    </inkml:context>
    <inkml:brush xml:id="br0">
      <inkml:brushProperty name="width" value="0.05" units="cm"/>
      <inkml:brushProperty name="height" value="0.05" units="cm"/>
      <inkml:brushProperty name="color" value="#004F8B"/>
    </inkml:brush>
  </inkml:definitions>
  <inkml:trace contextRef="#ctx0" brushRef="#br0">0 1217 3128,'0'0'73,"0"0"103,5 23 6035,-2-19-5633,0 1 1,0-1 0,0 0 0,1 0 0,-1 0-1,1 0 1,0 0 0,0-1 0,6 4 0,5 5 840,-13-10-1153,0 0 0,0 0-1,1-1 1,-1 1-1,0-1 1,1 1 0,-1-1-1,1 0 1,0 0-1,-1 0 1,1-1 0,0 1-1,-1-1 1,6 1-1,-3 0-5,-1-1-1,1 1 0,-1 0 0,0 1 1,0-1-1,8 4 0,-10-3-127,1 0 0,0 0 0,0-1 0,1 1 0,-1-1 0,0 1 0,0-1-1,1 0 1,-1-1 0,7 2 0,-5-1 120,0 0-1,0 0 1,8 4-1,-7-3-71,0 1-1,0-1 0,1 0 1,-1-1-1,0 0 1,1 0-1,-1 0 0,14 0 1,22 3 549,-40-4-673,1 0-1,-1 1 1,0-1-1,0 1 1,1 0-1,-1-1 1,3 3-1,7 1 280,-9-3-291,-1 0 1,1 0 0,0 0-1,-1-1 1,1 1 0,0-1-1,0 1 1,0-1 0,0 0-1,-1 0 1,1 0 0,0-1-1,0 1 1,0-1 0,3-1-1,44-14 406,-10 8-124,-25 3-272,-13 4-41,-1 0-1,1 0 1,0 0-1,1 1 1,-1-1-1,4 0 1,-4 1-9,0-1 0,1 1 1,-1-1-1,1 0 0,-1 0 0,0 0 1,3-1-1,5-2 10,42-13 68,-13 1 20,-36 15-98,0 0 0,-1-1 0,1 1 1,0-1-1,-1 0 0,0 0 0,1 0 0,-1 0 1,3-4-1,-3 4 2,51-51 11,0 5 62,-50 44-78,0 1 1,0-1-1,0 0 1,0 0-1,3-5 1,-4 5-2,36-52 8,-32 47-20,-1 1 0,1-1 0,-2 0 0,7-14 0,-11 22-48,0 2 24,0-1 0,0 0 0,0 0 0,0 0 0,1 0 0,-1 0 0,0 1 0,0-1 0,0 0 0,0 0 0,0 0 0,0 1 0,1-1 0,-1 0 0,0 0 0,0 0 0,0 1 0,0-1 0,0 0 0,0 0 0,0 0 0,0 1 0,0-1 0,0 0 0,0 0 0,0 1 0,0-1 0,0 0 0,0 0 0,0 1 0,-2 10-696,2-6 180,-1 21-2176,0-19 2692,1 1 0,-2 0 0,1-1 0,-1 1-1,0-1 1,-6 14 0,5-17 117,1 0 0,-1-1-1,0 1 1,0-1 0,0 1 0,0-1 0,-1 0 0,0 0 0,1 0-1,-1-1 1,-8 5 0,6-3 110,0-1-1,0 2 0,-9 7 1,5-1 94,6-6-144,0-1 0,-1 1 0,1-1 0,-1 1 0,-7 3-1,-54 28 760,63-34-855,-1 1 0,1-1-1,0 1 1,0 0 0,-4 3-1,23-8 27,-10 0-59,1 0 0,-1-1 0,0 0 0,0 0 0,-1 0 0,11-8 0,28-28 111,-29 24-69,11-5 95,-21 16-117,0 1 0,0-1 1,7-8-1,2 0 36,-12 10-54,0 1 0,0-1 0,0 0 0,0 0 1,-1 0-1,1 0 0,2-4 0,43-73 18,-33 52-32,-1-4 0,-9 23 0,1-2 0,2-2 0,-1-1 0,-1 0 0,0 0 0,-1 0 0,4-21 0,-3-33 7,-3 56 6,-1 8-4,-1 0-1,1 0 1,-1-1-1,0 1 1,0 0-1,0 0 1,0 0-1,-1 0 1,0-4-1,-7-22 15,1 6-22,4 17 1,1-1-1,0 0 0,-1-13 1,2 17-1,0-1 0,0 0 0,0 0 0,-1 0 1,1 1-1,-1-1 0,-3-5 0,3 6-1,0 0 0,0-1 0,0 1 0,-1 0 0,0 0 0,1 0 0,-1 0 0,0 0 0,-1 0 0,1 1 0,-6-4 0,-10-11 0,10 10 0,-3-2 0,-11-4 0,20 12 0,-1-1 0,1 1 0,-1-1 0,1 0 0,-5-3 0,1 0 0,4 4-2,0-1 0,0 0 0,0 1 1,-1 0-1,1 0 0,0 0 0,-1 0 0,1 0 0,-5 1 0,0-2-4,-2 0 3,9 2 2,0 0 1,0 0 0,0 0-1,0-1 1,-1 1 0,1 0 0,0-1-1,0 1 1,0-1 0,0 1 0,0-1-1,-2-1 1,2 1-2,-1 0 0,1 0 0,-1 0-1,1 0 1,-1 0 0,1 0 0,-1 0 0,1 1-1,-1-1 1,0 0 0,0 1 0,1 0 0,-4-1 0,-3-1-7,-8-1-7,-28-5-1,34 6-1,9 1 15,-1 0 1,1 1 0,-1-1-1,0 1 1,1 0-1,-1-1 1,0 1 0,-2 0-1,-33-4-57,28 2 38,-1 1-1,-11-1 0,18 2 21,-2 1-11,0-1 1,0-1 0,0 1 0,0-1 0,0 0-1,-8-2 1,-23-11-37,0-3-7,33 16 54,0 0 1,0 0-1,0 0 1,1-1 0,-1 1 0,1-1 0,-1 1 0,1-1 0,-1 0-1,1 0 1,-2-3 0,0 0 1,1 0 0,0 0 0,0-1 0,0 1 0,-3-11 0,-1-4-39,5 17 29,1 0 0,0-1 0,0 1 0,0 0 0,0-1 0,0 1 0,0-7 0,-1-32-30,2 30 16,0 2-6,0-1 0,0 0 0,4-16 0,0 10-3,-3 10 23,1 0 1,0 1-1,5-11 0,-5 12 2,0-1-2,0 1-1,0 0 0,0 0 0,1 1 0,0-1 1,0 0-1,0 1 0,7-7 0,7-2-37,11-8-9,-23 18 41,0-1 1,0 0 0,7-6-1,-7 6-4,0 0 0,0 1-1,0 0 1,1 0-1,5-2 1,2-1 8,-6 2-5,1 1-1,0 0 1,-1 0 0,1 1-1,0 0 1,0 0 0,14-1-1,-11 3 16,0-2-1,-1 0 0,12-3 1,5-1-4,14 7 6,-27 0 0,40-1 0,-49 1 12,0-1-1,0 1 1,-1 0-1,9 3 1,-10-3-3,0 0 0,0 0 0,0 0 0,1 0 0,4 0 0,-5 0 2,0 0 0,-1 0-1,1 0 1,0 1 0,-1-1-1,1 1 1,-1 0 0,3 2-1,2 1 46,32 14 65,-35-17-106,-1 0-1,1 0 1,-1 0-1,0 1 1,0 0-1,4 4 1,16 14 59,-5-5 20,-14-11-63,-3-4-24,0 0 1,1 0-1,-1 1 1,0-1-1,0 0 0,0 1 1,0-1-1,0 1 1,0-1-1,-1 1 1,1 0-1,0-1 1,-1 1-1,1 0 1,-1-1-1,0 1 1,1 0-1,-1 0 1,0-1-1,0 1 0,0 0 1,-1 2-1,1-3-2,0 1-1,-1-1 1,1 0-1,-1 0 1,1 0-1,-1 0 0,0 0 1,1 0-1,-1 0 1,0 0-1,0 0 0,1 0 1,-1 0-1,0 0 1,0-1-1,0 1 0,0 0 1,0-1-1,0 1 1,0-1-1,-1 1 1,1-1-1,0 1 0,0-1 1,0 0-1,0 0 1,-1 1-1,0-1 0,-10-1 48,10 1-44,0 0 1,1 0-1,-1 0 0,0 0 1,0 0-1,0 0 0,0 0 0,1 0 1,-1 1-1,-3 0 0,-2 2 4,0 0 1,0 0-1,1 1 1,-1 0-1,1 0 0,-8 7 1,-21 16 12,34-26-25,0 0 0,1 0 0,-1 0 0,0 0 0,0 0 0,0 0 0,1 0 0,-1 0 0,0 0 0,1 1 0,-1-1 0,1 0 0,0 0 0,-1 1 0,1-1 0,0 0 0,0 0 0,0 1 0,0-1 0,0 0 0,0 1 0,0-1 0,0 0 0,0 0 0,1 1 0,-1-1 0,0 0 0,1 0 0,0 2 0,2 3 0,0-1 0,1 1 0,0-1 0,7 8 0,-10-10 0,2 0 0,-1-1 0,0 1 0,1 0 0,0 0 0,-1-1 0,1 0 1,0 1-1,0-1 0,1 0 0,-1-1 0,0 1 0,1 0 0,-1-1 0,1 0 0,-1 0 0,1 0 0,-1 0 0,1 0 0,0-1 0,7 0 0,-10 0 3,1 0 0,-1 0 0,0 0 0,1-1 0,-1 1-1,0-1 1,1 1 0,-1-1 0,0 1 0,0-1-1,1 0 1,-1 0 0,0 1 0,0-1 0,0 0 0,0 0-1,0 0 1,0 0 0,0 0 0,0 0 0,-1-1 0,1 1-1,1-1 1,-2 0 0,1 1 0,0 0 0,0 0-1,0-1 1,0 1 0,0 0 0,0 0-1,0 0 1,0 0 0,1 0 0,-1 0 0,2 0-1,8-17 62,-7 12-38,0 0 0,0-1 0,3-6 0,-5 8-18,0-1 0,-1 0 0,0 0 0,1 0 0,-2 0 0,1 0-1,-1 0 1,0-10 0,-1 6 5,2 0 1,1-17-1,-2 27-13,0-1 0,0 1 0,0 0 0,0 0 0,0-1 0,0 1 0,0 0 0,0 0 0,0-1 0,0 1 0,1 0 0,-1 0 0,0 0 0,0-1 0,0 1 0,0 0 0,0 0 0,0-1 0,0 1 0,1 0 0,-1 0 0,0 0 0,0 0 0,0-1 0,1 1 0,-1 0 0,0 0 0,4 6 0,1 21 0,-4-26 0,1 9-3,-1-4-1,0 0 0,-1 0 0,1 0-1,-1 0 1,0 0 0,-2 12 0,0-6 4,0 0 0,0 0 0,-6 15 0,6-22 0,0 1 0,-1-1 0,-5 9 0,5-11 0,0 0 0,1 0 0,-1-1 0,-1 1 0,1-1 0,0 1 0,-1-1 0,1 0 0,-1 0 0,1-1 0,-1 1 0,0-1 0,0 0 0,-6 1 0,2 1 0,2-1 12,6-2-12,0 0 1,0 0-1,0-1 1,0 1-1,0 0 1,0 0-1,0 0 1,0 0-1,0 0 0,0 0 1,0 0-1,0 0 1,0 0-1,0 0 1,0 0-1,0 0 1,0 0-1,0 0 1,0 0-1,0-1 1,0 1-1,0 0 1,0 0-1,0 0 1,0 0-1,0 0 0,0 0 1,-1 0-1,4-1 2,0-1-1,0 1 0,-1 0 0,1 0 0,5-1 0,-7 2-1,18-5 0,-14 2 0,-1 1 0,1-1 0,-1 0 0,0 0 0,0 0 0,0 0 0,0-1 0,0 1 0,-1-1 0,0 0 0,5-7 0,-5 5 0,1 1 0,-2-1 0,1 1 0,-1-1 0,2-7 0,-2 8 0,-1 0 0,1 1 0,-1-1 0,0 0 1,0-1-1,-1 1 0,1 0 0,-1 0 0,-1 0 0,1 0 0,-2-10 0,-6-22 23,4 24-29,4 13 6,0 0 0,0 0 0,-1 0 0,1 0 0,0 0-1,0 0 1,0 0 0,0 0 0,0 0 0,0 0-1,0 0 1,0 0 0,0 0 0,0 0 0,0 0-1,0 0 1,0 0 0,0 0 0,-1 0 0,1 0 0,0 0-1,0 0 1,0 0 0,0 0 0,0 0 0,0 0-1,0 0 1,0 0 0,0 0 0,0 0 0,0 0 0,0 0-1,0 0 1,0 0 0,0 0 0,0 0 0,0 0-1,0 1 1,0-1 0,0 0 0,-1 0 0,1 0 0,0 0-1,0 0 1,0 0 0,0 0 0,0 0 0,0 0-1,0 0 1,0 0 0,0 0 0,0 0 0,0 0 0,0 0-1,0 1 1,0-1 0,0 0 0,0 0 0,1 0-1,-1 0 1,0 0 0,0 0 0,0 0 0,0 0-1,0 0 1,0 0 0,0 0 0,0 0 0,0 17-21,2-5 18,-1-8 1,0 0 1,-1 1-1,1-1 1,-1 1-1,0-1 1,0 0-1,0 1 1,-2 5-1,-6 17-4,6-21 4,0 1 0,0 0 0,1 0 0,-1 8 0,-5 10 2,5-22 1,0 0-1,0 0 1,0 1-1,0-1 1,0 0-1,-1-1 1,0 1-1,1 0 1,-1-1-1,0 0 1,0 1-1,0-1 1,0-1-1,-1 1 1,-5 2-1,-6 1 0,10-3 0,-1 0 0,0 0 0,0-1 0,-9 1 0,-21-4-1,26-14-86,9 15 87,-2-3-12,0-1-1,0 0 1,1 0 0,-1 0-1,1 0 1,0-1 0,0 1 0,1 0-1,0-1 1,0 1 0,0-1-1,0-8 1,1 13 11,0 0 1,-1 0-1,1 0 1,0-1-1,0 1 0,0 0 1,1 0-1,-1 0 1,0 0-1,0-1 0,1 1 1,-1 0-1,0 0 0,1 0 1,-1 0-1,1 0 1,0 0-1,-1 0 0,1 0 1,0 0-1,0 0 1,-1 0-1,1 1 0,0-1 1,1-1-1,0 1-30,0 0 0,-1 0 0,1 0 0,0 0 0,0 0 0,0 1 0,0-1 0,0 1 0,0-1 0,0 1 0,0 0 0,0-1 1,0 1-1,0 0 0,0 0 0,0 1 0,0-1 0,0 0 0,0 1 0,0-1 0,3 2 0,-1-1-223,-1 0-1,1 0 1,-1 0 0,1-1 0,0 0 0,-1 1-1,1-1 1,0 0 0,6-2 0,-6 2-640,-1-1 1,1 0-1,-1 0 1,7-2 0,-8 2-14760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4.852"/>
    </inkml:context>
    <inkml:brush xml:id="br0">
      <inkml:brushProperty name="width" value="0.05" units="cm"/>
      <inkml:brushProperty name="height" value="0.05" units="cm"/>
      <inkml:brushProperty name="color" value="#004F8B"/>
    </inkml:brush>
  </inkml:definitions>
  <inkml:trace contextRef="#ctx0" brushRef="#br0">722 261 352,'-4'-9'6718,"4"9"-6589,-1 0 0,0 0 0,1 0 0,-1 0 0,0 0 0,1 0-1,-1 0 1,1 0 0,-1 1 0,0-1 0,1 0 0,-1 0 0,1 1-1,-1-1 1,1 0 0,-1 1 0,0-1 0,1 0 0,0 1 0,-1-1-1,1 1 1,-2 0 0,-8 11 258,8-8-277,0-1 1,0 1-1,1-1 0,-1 1 0,1 0 1,0 0-1,0 0 0,0 0 0,1 0 1,-1 0-1,1 7 0,0-9-46,0 0 0,0 0-1,0 0 1,0 0 0,1 0 0,-1 0-1,0 0 1,1 0 0,0 0 0,-1 0-1,1 0 1,0 0 0,0-1 0,0 1-1,0 0 1,0 0 0,1-1 0,-1 1-1,1-1 1,-1 1 0,1-1 0,-1 0-1,3 2 1,-3-3-19,0 1 1,0-1-1,1 0 0,-1 0 0,0 0 1,1 1-1,-1-1 0,0 0 0,0-1 0,1 1 1,-1 0-1,0 0 0,1 0 0,-1-1 0,0 1 1,0-1-1,0 1 0,3-2 0,-2 1 10,1-1-1,-1 0 0,1 1 0,-1-1 1,0 0-1,0 0 0,3-3 1,-3 2 15,0 0 1,0-1-1,0 1 1,0-1 0,-1 1-1,1-1 1,-1 0 0,2-6-1,-3 8-2,0-1-1,1 1 0,-1 0 1,0-1-1,0 1 1,0 0-1,0-1 0,-1 1 1,1 0-1,-1 0 0,1-1 1,-1 1-1,0 0 1,0 0-1,0 0 0,-2-4 1,2 5-34,0 0 0,1 1-1,-1-1 1,0 0 0,0 0 0,0 1 0,0-1 0,0 1 0,0-1 0,0 1-1,0-1 1,0 1 0,0 0 0,-1-1 0,1 1 0,0 0 0,0 0 0,0 0-1,0 0 1,0 0 0,-1 0 0,1 0 0,0 0 0,0 1 0,0-1 0,0 0-1,0 1 1,0-1 0,-2 1 0,1 0 11,0 0 1,-1 0-1,1 1 1,0-1-1,0 1 1,0-1-1,0 1 0,0 0 1,0 0-1,1-1 1,-1 1-1,0 0 0,0 3 1,-1 0 10,1-1 0,1 1 0,-1 0-1,1 0 1,0 1 0,0-1 0,0 0 0,1 0 0,0 0 0,0 1 0,0-1 0,1 0 0,-1 0 0,3 7-1,-3-12-42,0 1 0,1 0 1,-1-1-1,1 1 0,-1-1 0,1 1 0,-1-1 0,1 1 0,-1-1 0,1 1 0,-1-1 0,1 1 0,-1-1 0,1 0 0,0 1 0,-1-1 0,1 0 0,0 0 0,-1 1 0,1-1 0,0 0 0,-1 0 0,1 0 0,0 0 0,0 0 0,-1 0 0,1 0 0,0 0 0,-1 0 0,1 0 0,0 0 0,-1-1 0,1 1 0,0 0 0,-1 0 0,1-1 0,0 1 0,-1 0 0,1-1 1,0 0-1,2 0 34,1-1 0,-1 0 0,0-1 0,0 1 1,4-3-1,-3 0 6,0 0 1,0 0-1,-1-1 1,0 1-1,5-10 1,-7 12-19,1 0 0,-1 0 0,0-1 0,0 1 0,-1-1 1,1 1-1,-1-1 0,1 1 0,-1 0 0,0-1 0,-1-6 0,0 9-24,1 0 0,0 1 0,-1-1 0,1 0 0,-1 0-1,0 1 1,1-1 0,-1 0 0,0 1 0,1-1 0,-1 0 0,0 1-1,0-1 1,1 1 0,-1 0 0,0-1 0,0 1 0,0-1-1,0 1 1,0 0 0,1 0 0,-1 0 0,0-1 0,0 1 0,0 0-1,0 0 1,0 0 0,0 0 0,0 1 0,0-1 0,-1 0 0,-2 1 19,0-1 1,0 1-1,0 0 1,-8 3-1,8-3-15,1 1 0,0 0 0,0 1 0,0-1 0,0 0-1,0 1 1,1 0 0,-1-1 0,1 1 0,0 0 0,-1 0-1,1 1 1,-2 4 0,2-3 1,-1 1 0,2-1 0,-1 1 0,1-1 0,-1 1 0,1-1 0,1 1 0,-1 6 0,1-11-13,0-1-1,0 1 0,0 0 0,0-1 0,1 1 0,-1 0 1,0-1-1,0 1 0,0-1 0,1 1 0,-1 0 1,0-1-1,0 1 0,1-1 0,-1 1 0,1-1 1,-1 1-1,1-1 0,-1 1 0,0-1 0,1 1 1,0-1-1,-1 0 0,1 1 0,-1-1 0,1 0 0,-1 1 1,1-1-1,0 0 0,-1 0 0,1 0 0,-1 1 1,1-1-1,0 0 0,-1 0 0,1 0 0,0 0 1,-1 0-1,2 0 0,0-1 2,1 1 0,0 0 1,-1-1-1,1 1 0,-1-1 0,0 0 0,4-1 1,0-2-1,-1 0-1,1 0 1,-1 0 0,0-1 0,-1 1 0,1-1 0,-1-1-1,0 1 1,0-1 0,-1 1 0,1-1 0,-1 0 0,-1 0-1,1 0 1,2-12 0,-4 17-2,-1 0 1,0 1-1,1-1 1,-1 0-1,0 0 0,0 0 1,0 0-1,1 1 1,-1-1-1,0 0 1,0 0-1,0 0 0,0 0 1,-1 1-1,1-1 1,0 0-1,0 0 0,0 0 1,-1 1-1,1-1 1,0 0-1,-1 0 1,1 1-1,-1-1 0,1 0 1,0 0-1,-1 1 1,0-1-1,1 1 0,-1-1 1,1 0-1,-1 1 1,0-1-1,1 1 1,-1 0-1,0-1 0,0 1 1,1 0-1,-1-1 1,0 1-1,0 0 0,0 0 1,0-1-1,1 1 1,-1 0-1,0 0 0,0 0 1,0 0-1,-1 0 1,-1 0 2,-1 1 1,0-1 0,1 1-1,-1-1 1,1 1-1,-1 0 1,1 1 0,-1-1-1,1 0 1,-6 5 0,5-3 0,0 0 0,0 0 0,1 0 0,0 1 1,0 0-1,0 0 0,0 0 0,-4 8 0,5-9-2,1 0-1,-1 0 1,1 1 0,0-1-1,0 0 1,1 0-1,-1 1 1,1-1-1,-1 1 1,1-1 0,0 0-1,0 1 1,1-1-1,0 6 1,3-1-1,3-2 2,5-3-4,1-2-1,1-4 0,1-4 0,-2-2 0,-9 7 0,0-2 0,7-11 0,-8 12 0,0 0 0,1-14 2,-3 14-1,-1 2-1,1 0 1,-1 1-1,0-1 0,0 0 1,0 0-1,0 1 0,0-1 1,1 0-1,-2 0 0,1 0 1,0 1-1,0-1 0,0 0 0,0 0 1,0 0-1,-1 1 0,1-1 1,0 0-1,0 0 0,-1 0 1,0-1 0,1 1 1,-1 0 0,1-1 0,-1 1-1,0 0 1,0 0 0,1 0-1,-1 0 1,0-1 0,0 1 0,0 0-1,0 0 1,0 0 0,0 1 0,0-1-1,-1 0 1,1 0 0,-2 0-1,0 0 3,0 0-1,1 0 1,-1 1-1,0-1 0,1 1 1,-1 0-1,0 0 0,1 0 1,-5 0-1,3 1 1,0-1 0,0 1 0,1 0 0,-1 0-1,0 0 1,1 0 0,-1 1 0,1 0 0,-1 0-1,1 0 1,0 0 0,0 0 0,-5 5 0,6-4-2,1-1 1,-1 1-1,1 0 0,0 0 1,0 0-1,0 0 1,1 0-1,-1 0 1,1 0-1,-1 0 0,1 0 1,0 0-1,0 0 1,1 0-1,-1 0 1,0 0-1,1 1 1,0-2-1,0 1 0,0 0 1,0 0-1,3 4 1,-4-6-3,0-1 1,0 1 0,1-1-1,-1 1 1,0-1 0,1 0 0,-1 1-1,1-1 1,-1 0 0,1 1-1,-1-1 1,0 0 0,1 1-1,-1-1 1,1 0 0,0 0-1,2 1 2,8 3 1,-8-3-2,1 0 1,14-5 3,-14 4-3,1-2 1,10-9-2,-11 9-1,0-1 0,7-13 0,-8 14 0,0-2 0,1-13 0,-3 14 0,0-2 0,-3-11 0,2 14 0,0 1 0,0 0 0,0 0 0,-1 0 0,1 1 0,0-1 0,0 0 0,0 1 0,-1-1 0,1 0 0,0 0 0,-1 1 0,1-1 0,0 0 0,-1 1 0,1-1 0,-1 1 0,1-1 0,-1 1 0,1-1 0,-2 0 0,1-1 0,0 1-1,0 0 0,-1 0 0,1-1 0,0 1 1,-1 0-1,1 0 0,-1 0 0,1 0 1,-1 0-1,1 1 0,-1-1 0,0 0 1,1 1-1,-1-1 0,0 1 0,1 0 0,-1-1 1,0 1-1,0 0 0,1 0 0,-1 0 1,0 0-1,0 1 0,0-1 0,1 0 1,-1 1-1,-2 0 0,1 0-1,1 1 1,-1-1-1,1 1 1,-1-1-1,1 1 1,-1 0-1,1 0 1,0 0-1,0 0 1,0 0-1,0 0 1,1 1-1,-1-1 1,0 1-1,-1 5 1,1-4-5,0 0 0,0 0 0,1 0 0,0 0 0,0 0 0,0 0 0,1 1 0,-1-1 0,1 0 0,0 1 0,0-1 0,0 1 0,1-1 0,0 0 0,0 0 0,0 1 0,3 6 0,-4-10 3,1-1 1,-1 1 0,1 0 0,0-1-1,-1 1 1,1-1 0,0 1 0,-1-1-1,1 0 1,0 1 0,0-1 0,-1 0-1,1 1 1,0-1 0,0 0 0,0 0-1,0 0 1,-1 0 0,1 0 0,0 0-1,0 0 1,0 0 0,0 0-1,2 0-4,0-1-1,-1 1 0,1-1 1,-1 1-1,1-1 0,2-1 1,-1 0-3,0-1 0,0 1 0,-1-1 0,1 0 0,-1 0 0,0 0 0,0 0 0,0 0 0,0-1 0,-1 1 0,1-1 0,-1 0 1,0 0-1,0 0 0,0 0 0,-1 0 0,1 0 0,-1 0 0,1-8 0,-2 11 5,0 0-1,0 0 1,0 0-1,0 0 1,0 0-1,-1 0 1,1 0-1,0 0 1,-1 0 0,1 0-1,-1 0 1,1 0-1,-1 0 1,1 0-1,-1 0 1,0 0-1,1 1 1,-1-1 0,0 0-1,0 0 1,1 1-1,-1-1 1,0 0-1,0 1 1,0-1-1,0 1 1,-1-1 0,-2-1-20,1 1 1,-1-1 0,0 1-1,1 0 1,-1 0 0,-7 0-1,9 0 16,0 1 1,0 0-1,0 0 0,0 0 0,0 0 0,0 0 0,0 0 0,0 0 0,0 1 0,0-1 0,0 1 1,0-1-1,0 1 0,0 0 0,0 0 0,1 0 0,-1 0 0,0 0 0,0 0 0,1 1 0,-1-1 0,1 0 1,-1 1-1,1-1 0,0 1 0,-1 0 0,1-1 0,0 1 0,0 0 0,-1 3 0,0 1-1,0 0 0,0 0-1,1 0 1,-1 8 0,2-11 6,0-1 1,0 0-1,0 1 1,0-1 0,0 0-1,0 1 1,1-1-1,-1 0 1,1 0 0,0 0-1,-1 1 1,1-1-1,0 0 1,3 4 0,-3-5 1,0-1 0,0 1 1,0 0-1,0 0 0,0 0 1,0-1-1,1 1 0,-1-1 1,0 1-1,0-1 0,1 1 1,-1-1-1,0 0 0,1 0 1,-1 0-1,1 1 0,-1-1 1,0 0-1,1-1 0,-1 1 1,2 0-1,1-1 0,-1 0 0,1 0 0,-1 0 0,1 0 0,-1 0 0,0-1-1,5-2 1,-6 3 0,0-1 0,0 1 0,0-1 0,0 0 0,-1 1 0,1-1 0,0 0 0,-1 0 0,0 0 0,1 0 0,-1 0 0,0-1 0,0 1 0,0 0 0,0 0 0,-1-1 0,1-2 0,0 1-6,-1-1 0,1 0 0,-1 0 0,-1 0 0,1 0 0,-1 1 0,-2-10 0,3 13 3,0 0-1,0 0 1,-1 0-1,1 1 0,0-1 1,-1 0-1,1 0 1,-1 0-1,0 0 1,1 0-1,-1 1 0,1-1 1,-1 0-1,0 0 1,0 1-1,0-1 0,1 0 1,-1 1-1,0-1 1,0 1-1,0-1 0,0 1 1,0 0-1,0-1 1,0 1-1,0 0 1,0 0-1,0 0 0,-2-1 1,1 1-11,-1 1 0,0-1 0,0 0 0,1 1 0,-1-1 0,0 1 1,-4 2-1,4-2-13,0 0 1,1 0 0,-1 1 0,0 0-1,1-1 1,-1 1 0,1 0 0,0 0-1,0 0 1,0 1 0,0-1 0,-2 3-1,1-1-1,1 1 0,0-1-1,0 1 1,0 0 0,1-1-1,-2 8 1,2-9 10,1 1 1,-1-1 0,0 1-1,1 0 1,0-1-1,0 1 1,0 0 0,0-1-1,1 1 1,-1-1 0,1 1-1,0-1 1,0 1 0,0-1-1,1 1 1,2 4-1,-3-7 15,-1-1-1,1 1 1,0 0-1,0-1 1,0 1-1,0-1 1,0 0-1,0 1 1,0-1-1,0 0 1,0 0-1,0 0 1,0 1-1,0-1 1,0 0-1,0 0 1,0 0-1,0-1 1,0 1-1,0 0 1,0 0-1,0 0 1,0-1-1,0 1 1,1-1-1,22-10-47,0-7 35,-6 1 16,-16 13 2,11-17 2,-12 11 3,-1 6-1,1 1 8,-1 1 0,1-1-1,-1 1 1,0-1 0,0 1 0,0-1 0,0 1-1,0-1 1,-1 0 0,1 1 0,-1-1-1,1 1 1,-1 0 0,0-1 0,0 1 0,0 0-1,0-1 1,-1 1 0,1 0 0,-3-3 0,2 4 8,0-1 0,0 1 0,0-1 0,0 1 0,0-1 0,0 1 0,-1 0 0,1 0 0,0 0 0,-1 1 0,1-1 0,-1 0 0,1 1 0,-1 0 0,1-1 0,-1 1 0,0 0 0,-2 1 0,2-1 3,1 0 0,0 1-1,0-1 1,0 1 0,-1 0-1,1 0 1,0 0 0,0 0 0,0 0-1,0 0 1,1 1 0,-5 2 0,3 0 8,-1-1 0,1 1 0,-1 0 0,-4 9 0,4-7-8,1 1-1,0-1 1,0 1 0,-2 9 0,4-12-14,0-1 0,1 0 0,-1 1 0,1-1 0,0 0 0,0 1 0,0-1 0,0 0 0,0 0 0,1 1 0,-1-1 0,1 0 0,2 6 0,-3-8-6,1 0 0,-1 0 0,1 0 0,0 0 0,-1 0 0,1 0 0,0 0 1,0-1-1,-1 1 0,1 0 0,0 0 0,0 0 0,0-1 0,0 1 0,0-1 1,0 1-1,0-1 0,0 1 0,0-1 0,1 1 0,0-1 0,1 0 2,-1 0-1,1 0 1,0 0-1,-1 0 0,1-1 1,-1 1-1,1-1 1,-1 1-1,1-1 1,2-1-1,1-1 12,0 0 0,-1 0 0,1 0 0,-1-1 0,0 0 0,1 0 0,-2 0 0,9-9 0,-11 10 4,1 0 0,-1 0 0,0 0 0,0 0-1,0 0 1,-1 0 0,1 0 0,-1-1 0,0 1 0,1 0-1,-2-1 1,1 1 0,0-1 0,-1 0 0,1 1 0,-1-7-1,-1 9-14,1-1 0,0 1 0,-1-1 0,1 1 0,-1-1 0,1 1 0,-1 0 0,0-1 0,1 1-1,-1 0 1,0-1 0,0 1 0,0 0 0,0 0 0,0 0 0,0 0 0,-1 0 0,1 0 0,0 0 0,0 0-1,-1 1 1,1-1 0,0 0 0,-1 1 0,1-1 0,-1 1 0,1 0 0,0-1 0,-1 1 0,1 0 0,-1 0-1,0 0 1,1 0 0,-1 0 0,1 0 0,-1 0 0,1 0 0,0 1 0,-1-1 0,-1 1 0,0-1-2,-12 7 0,12-6-3,-1 0 0,-6 10 0,7-9 0,-7 16 0,7-14 0,-4 15 0,5-16 0,-1 16 0,3-17 0,0 0-1,-1 0 0,1 0 1,0 0-1,0 0 1,1 0-1,-1 1 0,0-1 1,1 0-1,-1 0 0,1 0 1,0 0-1,0 0 1,0-1-1,0 1 0,0 0 1,0 0-1,2 1 0,-2-2 1,0 0-1,0 0 0,0 0 1,1 0-1,-1 0 1,0-1-1,1 1 0,-1-1 1,0 1-1,1-1 0,-1 1 1,3-1-1,0 1 1,0-1-1,0 0 0,-1-1 1,1 1-1,0-1 1,6-1-1,-8 2 1,0-1 0,0 1 0,0 0 0,0-1 0,-1 1 0,1-1 0,0 0 0,0 0 0,-1 0 0,3-1 0,-1 0 0,13-7 0,-13 5 0,-2 1 0,10-10 0,-10 9 0,-1 1 0,6-22 34,-6 24-31,0-1 1,0 0-1,0 1 1,0-1-1,0 1 0,0-1 1,0 0-1,-1 1 1,1-1-1,-1 1 0,1-1 1,-1 1-1,-1-3 1,2 4 0,-1-1 0,0 0 0,1 1 0,-1-1 0,0 0 0,0 1 0,0-1 1,0 1-1,0 0 0,1-1 0,-1 1 0,0 0 0,0-1 0,0 1 0,0 0 0,0 0 0,0 0 1,0 0-1,0 0 0,0 0 0,0 0 0,0 0 0,0 0 0,0 0 0,0 1 0,0-1 0,0 0 1,0 1-1,1-1 0,-1 1 0,-1 0 0,-1 0 5,1 0 0,0 1 0,-1-1 1,1 1-1,0 0 0,0 0 0,0-1 0,0 1 0,0 0 1,-2 4-1,3-3 0,0-1 0,0 1 0,0 0 0,0 0 1,0 0-1,0 0 0,1-1 0,-1 1 0,1 0 0,0 0 1,0 0-1,0 0 0,0 0 0,0 0 0,2 4 0,-2-6-6,1 0 0,-1 0 1,1 0-1,-1 0 0,1-1 0,0 1 0,0 0 0,-1 0 0,1-1 0,0 1 0,0-1 0,-1 1 0,1 0 0,0-1 0,0 0 0,0 1 0,0-1 1,0 1-1,0-1 0,0 0 0,0 0 0,0 0 0,0 1 0,0-1 0,1 0 0,0 0-1,0 0-1,-1 0 1,1 0 0,-1 0-1,1 0 1,0-1 0,-1 1-1,1 0 1,-1-1 0,1 1-1,-1-1 1,1 1 0,-1-1-1,0 0 1,1 0 0,1-1-1,0-2 3,0 1 0,-1-1 0,1 0 0,-1 0 0,0-1 0,0 1 0,0 0 0,-1-1 0,1 1 0,-1-1 0,0 1-1,0-1 1,-1 0 0,0 0 0,1 1 0,-2-1 0,1 0 0,-1-5 0,1 9-1,0 1-1,-1-1 1,1 1-1,0 0 1,0-1-1,0 1 1,-1-1 0,1 1-1,0 0 1,0-1-1,-1 1 1,1 0-1,0-1 1,-1 1 0,1 0-1,0 0 1,-1-1-1,1 1 1,0 0-1,-1 0 1,1 0 0,-1-1-1,1 1 1,0 0-1,-1 0 1,1 0-1,-1 0 1,1 0 0,-1 0-1,1 0 1,-1 0-1,1 0 1,0 0-1,-1 0 1,1 0 0,-1 0-1,1 0 1,-1 0-1,1 1 1,0-1-1,-1 0 1,1 0 0,-1 0-1,1 1 1,-1-1-1,-1 1 6,0 0 0,0 1 0,0-1 0,1 0 0,-1 1 0,0-1 0,1 1-1,-3 2 1,2-1 1,0 0 0,0 1 0,1 0 0,-1-1 1,1 1-1,0 0 0,0 0 0,-1 4 0,2-6-2,0 0-1,-1 0 1,1 0 0,0 1 0,0-1 0,0 0 0,1 0 0,-1 0 0,1 0 0,-1 0-1,1 0 1,0 1 0,-1-1 0,1 0 0,0-1 0,0 1 0,2 2 0,-2-3-4,-1-1 1,1 1 0,-1-1-1,1 1 1,-1-1 0,1 0-1,-1 1 1,1-1 0,0 0 0,-1 0-1,1 0 1,-1 1 0,1-1-1,0 0 1,-1 0 0,1 0-1,0 0 1,-1 0 0,1 0-1,0 0 1,-1 0 0,1 0-1,0 0 1,-1-1 0,1 1 0,-1 0-1,1 0 1,0-1 0,-1 1-1,2-1 1,0 0 1,-1 0 0,1 0 1,-1 0-1,1 0 0,-1-1 0,1 1 1,-1 0-1,0-1 0,2-2 0,-1 1 4,0-1 0,0 1 0,-1-1 0,1 0 0,-1 0 0,0 1 0,0-1 0,0 0 0,-1 0 0,1 0 0,-1 0 0,0 0 0,0 0 0,0 0 0,-2-6 0,2 10-6,0 0-1,0-1 0,0 1 0,0 0 0,0-1 1,0 1-1,0-1 0,0 1 0,-1 0 1,1-1-1,0 1 0,0 0 0,0-1 0,0 1 1,-1 0-1,1 0 0,0-1 0,-1 1 1,1 0-1,0 0 0,0-1 0,-1 1 1,1 0-1,0 0 0,-1 0 0,1-1 0,0 1 1,-1 0-1,1 0 0,0 0 0,-1 0 1,1 0-1,-1 0 0,1 0 0,0 0 0,-1 0 1,1 0-1,0 0 0,-1 0 0,1 0 1,-1 0-1,1 0 0,0 0 0,-1 0 1,1 1-1,0-1 0,-1 0 0,1 0 0,-2 1 5,1 0 0,0 0-1,-1 0 1,1 0-1,0 0 1,0 1-1,0-1 1,0 0 0,0 0-1,-1 3 1,-5 17 61,6-20-65,1-1-1,0 1 0,-1 0 1,1 0-1,0 0 1,0 1-1,0-1 0,0 0 1,0 0-1,0 0 1,0 0-1,0 0 0,0 0 1,1 0-1,-1 0 0,0 0 1,1 0-1,-1-1 1,1 1-1,0 2 0,-1-3-1,1 0 0,-1 0-1,0 1 1,0-1 0,1 0 0,-1 0-1,0 0 1,1 0 0,-1 0-1,0 0 1,0 0 0,1 1 0,-1-1-1,0 0 1,1 0 0,-1 0-1,0 0 1,1 0 0,-1 0 0,0-1-1,1 1 1,-1 0 0,0 0-1,1 0 1,-1 0 0,0 0 0,0 0-1,1-1 1,8-7 11,1-11-4,-10 19-7,2-5 5,0 0 1,0 1-1,0-1 1,-1 0-1,0 0 1,0-1-1,0 1 1,0 0-1,-1-8 1,0 13-3,0-1-1,0 1 1,0-1 0,0 1-1,0-1 1,-1 1 0,1-1-1,0 1 1,0-1 0,0 1-1,-1-1 1,1 1 0,0-1-1,-1 1 1,1-1-1,-1 1 1,1 0 0,0-1-1,-1 1 1,1 0 0,-1-1-1,0 1 1,1 0-1,-1-1-1,1 1 0,-1 0 1,1 0-1,0 0 1,-1 0-1,1 0 1,0 0-1,-1 1 0,1-1 1,-1 0-1,1 0 1,0 0-1,-1 0 1,1 0-1,0 0 0,-1 1 1,1-1-1,0 0 1,-1 0-1,1 0 0,0 1 1,0-1-1,-1 0 1,1 1-1,0-1 1,0 0-1,-1 0 0,1 1 1,0-1-1,0 0 1,0 1-1,-1 0 1,-1 4 12,0 0 1,1 1 0,-3 9 0,4-13-11,-1 1 0,1-1 0,0 1 0,0-1 0,0 1 0,0-1 0,0 1 0,0-1 0,1 1 0,-1-1 1,2 4-1,-2-6-4,2 2 11,4-12 3,-3 6-14,-2 0 2,1 0-1,0 0 1,-1 0-1,0 0 1,0 0-1,0 0 1,0 0-1,-1 0 1,1 0-1,-1-8 1,0 0 1,0 8-2,-5-7 3,5 8-4,-7-9 6,7 12-7,0-1 1,-1 1 0,1 0-1,0-1 1,0 1 0,0-1 0,-1 1-1,1 0 1,0-1 0,0 1-1,-1 0 1,1 0 0,0-1-1,0 1 1,-1 0 0,1 0 0,0-1-1,-1 1 1,1 0 0,-1 0-1,1 0 1,0 0 0,-1 0 0,1-1-1,0 1 1,-1 0 0,1 0-1,-1 0 1,0 0 0,1 1 1,-1-1 0,1 1 0,-1-1-1,1 1 1,0-1 0,-1 1 0,1-1 0,0 1 0,0-1 0,-1 1 0,1 0 0,0-1 0,0 1 0,0-1 0,0 1 0,-1 1 0,1 2 8,0 0 1,-1 0 0,1 0 0,1 1 0,0 4-1,5 8 28,-6-17-37,0 0 0,1 1-1,-1-1 1,0 0 0,0 1-1,0-1 1,0 0 0,0 0-1,1 0 1,-1 1 0,0-1-1,0 0 1,1 0 0,-1 0-1,0 1 1,0-1 0,0 0-1,1 0 1,-1 0 0,0 0-1,1 0 1,-1 0 0,0 0-1,0 0 1,1 1 0,-1-1-1,0 0 1,1 0 0,-1 0-1,0 0 1,0 0 0,1 0-1,-1-1 1,0 1 0,1 0-1,-1 0 1,0 0 0,0 0-1,1 0 1,-1 0 0,0 0-1,0-1 1,1 1 0,-1 0-1,0 0 1,0 0 0,0-1-1,1 1 1,-1 0 0,0 0-1,0 0 1,0-1 0,0 1-1,1 0 1,-1 0 0,0-1-1,0 1 1,0 0 0,0-1-1,0 1 1,2-3 2,-1 0 1,0-1-1,0 1 1,0 0-1,-1 0 1,1 0-1,-1-1 1,1 1-1,-1 0 0,-1-6 1,2 8-2,-2-1 0,1 1 1,0 0-1,0-1 0,0 1 0,-1-1 1,1 1-1,0 0 0,-1-1 0,0 1 1,1 0-1,-1-1 0,0 1 0,1 0 1,-1 0-1,0 0 0,0 0 0,0-1 1,0 1-1,0 1 0,0-1 0,-1 0 1,1 0-1,0 0 0,0 1 0,-3-2 1,4 2-3,0 0 1,-1 0 0,1 1-1,0-1 1,-1 0 0,1 0-1,0 1 1,0-1 0,-1 0-1,1 0 1,0 1 0,0-1-1,-1 0 1,1 0 0,0 1-1,0-1 1,0 0 0,0 1-1,-1-1 1,1 1 0,0-1-1,0 0 1,0 1 0,0 0-1,-3 10 3,3-11-1,-2 12 2,3-5-1,3 1 1,-4-7-3,5 7 3,-5-7-4,0-1 0,0 0 0,0 0 0,0 0 0,0 1 0,1-1 0,-1 0 0,0 0 0,0 1 0,0-1 0,0 0 0,1 0 0,-1 0 0,0 0 0,0 1 0,1-1 0,-1 0 0,0 0 0,0 0 1,1 0-1,-1 0 0,0 0 0,0 0 0,1 0 0,-1 0 0,0 0 0,0 0 0,1 0 0,-1 0 0,0 0 0,0 0 0,1 0 0,-1 0 0,0 0 0,1 0 0,3-3 0,-4 3 0,0 0 0,0 0 0,0-1 0,1 1 0,-1 0 0,0 0 0,0 0 0,0-1 0,1 1 0,-1 0 0,0 0 0,0-1 0,0 1 0,0 0 0,0 0 0,1-1 0,-1 1 0,0 0 0,0 0 0,0-1 0,0 1 0,0 0 0,0-1 0,3-11 0,-1 9 0,-2 2 0,1-1 0,-1 1 0,0 0 1,0 0-1,1-1 0,-1 1 0,0 0 0,0 0 0,0-1 0,0 1 0,0 0 0,-1-2 1,1 3-1,-1-25 17,1 24-14,0-1 0,0 1 0,-1 0 0,1-1 0,0 1 0,-1 0 0,1 0 0,-1-1-1,1 1 1,-1 0 0,0 0 0,1 0 0,-1 0 0,0 0 0,-1-2 0,-3 15 27,4-10-27,0 1-1,1 12 3,2 6 1,-2-21-6,0 0 0,3 10 0,0-5 0,-3-5 0,0 0 0,0 0 0,0 0 0,0 0 0,0 0 0,0 0 0,0 0 0,0 0 0,0 0 0,1 0 0,-1 0 0,0 0 0,0 0 0,0 0 0,0 0 0,0 0 0,0 0 0,0 0 0,0 0 0,0 0 0,0 0 0,0 0 0,0 0 0,1 0 0,-1 0 0,0 0 0,0 0 0,0 0 0,0 0 0,0 0 0,0 0 0,0 0 0,0 0 0,0 0 0,0 0 0,0 0 0,0 0 0,0 0 0,0 0 0,1 0 0,-1 0 0,0-1 0,0 1 0,0 0 0,0 0 0,0 0 0,0 0 0,3-5 0,-2 2 0,-1-11 0,1 10 0,-2-15 0,1 16 3,0 0 0,-1 0 0,1-1-1,-1 1 1,0 0 0,1 0 0,-2 0-1,1 0 1,0 0 0,0 1 0,-1-1-1,0 0 1,0 0 0,-3-3 0,5 6-2,0 0 0,0 0 0,0 0 0,0-1 0,0 1 0,0 0 1,0 0-1,0 0 0,-1 0 0,1 0 0,0 0 0,0 0 0,0 0 1,0 0-1,0 0 0,0-1 0,-1 1 0,1 0 0,0 0 0,0 0 1,0 0-1,0 0 0,0 0 0,0 0 0,-1 0 0,1 0 0,0 0 1,0 0-1,0 0 0,0 0 0,0 0 0,-1 0 0,1 0 0,0 0 1,0 1-1,0-1 0,0 0 0,-2 6 15,2 7 1,0-8-15,1-4 0,-1 1-1,0 0 1,0-1-1,0 1 0,1-1 1,-1 1-1,1-1 1,0 1-1,-1 0 0,1-1 1,0 0-1,0 1 1,0-1-1,0 0 1,2 3-1,-3-4-1,0 0 1,0 1-1,0-1 0,0 0 0,0 1 1,0-1-1,1 0 0,-1 0 1,0 1-1,0-1 0,0 0 0,1 0 1,-1 1-1,0-1 0,0 0 1,1 0-1,-1 0 0,0 1 0,1-1 1,-1 0-1,0 0 0,1 0 1,-1 0-1,0 0 0,1 0 1,-1 0-1,0 0 0,0 0 0,1 0 1,-1 0-1,1 0 0,-1-1 2,1 0-1,-1 0 1,1 0-1,-1-1 0,0 1 1,0 0-1,0 0 1,1-1-1,-1 1 1,0 0-1,-1-3 1,0 0 4,-1 1 0,1 0 0,-1-1 0,0 1 1,0 0-1,0 0 0,-1 0 0,-4-5 1,6 9-2,1 0 1,0 0-1,-1 1 0,1-1 1,0 0-1,0 0 1,0 1-1,0-1 1,0 3-1,6 9 23,-3-9-1,-4-14-11,1 7 4,-1-1 0,0 1 0,0 0 0,0 0 0,-1 0 0,1 0 0,-1 0 0,1 0 0,-1 0 0,0 1 0,-3-4 0,5 6-1,0-2 307,-3-1-265,0 1 0,0 0 0,-1 0 0,1 0 0,-1 0 0,1 0-1,-1 1 1,-4-2 0,4 1 35,0 1 0,0-1-1,0 0 1,0 0 0,0 0-1,0-1 1,-3-2 0,5 3-61,0 0 1,1 1 0,-1-1 0,0 1 0,0 0 0,0 0-1,-4-2 1,5 2-30,0 1 0,-1-1 0,1 1 0,0-1 0,0 0 0,0 0-1,0 0 1,0 1 0,-2-3 0,3 2-1,0 1-1,-1-1 0,1 1 1,-1-1-1,0 1 1,1-1-1,-1 1 1,1 0-1,-1-1 1,0 1-1,1 0 1,-1-1-1,0 1 1,-46-17 243,25 13-155,18 3-85,0 1 0,0-1 1,0 1-1,1 0 0,-1 0 1,-5 0-1,5 1 2,-1-1-1,1 0 0,-1 0 1,-5-1-1,0-5 3,9 5-11,0 0 1,0 0-1,0 0 1,0 1-1,0-1 1,0 0 0,-1 1-1,1-1 1,0 1-1,0 0 1,-1-1-1,1 1 1,-3-1 0,4 1-2,-6 0 5,0 0 1,0-1-1,0 2 1,-1-1-1,1 1 1,-9 2-1,-21 6-5,-39 12 16,43-10-16,27-10 3,0 1 0,0 0-1,-9 4 1,-4 2 2,8-2-5,9-5 0,-1 0 0,1 0 0,0 0 0,0 0 0,-1-1 0,1 1 0,-1 0 0,1-1 0,0 1 0,-1-1 0,1 0 0,-3 1 0,1-1 0,1 1 0,-1 0 0,0 0 0,1 0 0,-1 0 0,1 0 0,-5 4 0,5-4 0,0 1 0,0-1 0,-1 0 0,1 0 0,0 0 0,-1 0 0,1 0 0,-4 1 0,3 0 0,0-1 0,1 2 0,-1-1 0,1 0 0,0 0 0,0 1 0,0 0 0,0-1 0,0 1 0,-1 4 0,-4 14 0,-9 22-8,12-38 8,1 1 0,1-1 0,-4 10 0,-4 8 0,-2 8 0,10-26 0,0-1 0,0 1 0,0-1 0,0 1 0,1-1 0,-1 10 0,-5 15 0,1 10 0,4-33 0,-1-7 0,-1-11 0,1-19 0,3 26-2,-1 0 0,1 1 0,0-1 1,0 0-1,0 1 0,1-1 0,-1 1 0,1-1 0,0 0 0,0 1 0,1 0 0,0-1 0,-1 1 0,2 0 1,-1 0-1,4-6 0,7-15-6,5-24 8,-15 39-16,0 0-1,1-1 1,0 2 0,1-1-1,0 0 1,10-13 0,-4 10-40,1 1 1,15-12 0,-20 19 55,1 1 0,-1 1 0,1-1 0,11-2 0,-7 0-20,-11 5 7,-3 3 2,-5 4 7,-22 13-3,25-17 6,-35 25-31,28-19 32,8-7 0,1 1 0,-1 0 0,1-1 0,0 1 0,-1 0 0,1 0 0,0 1 0,0-1 0,1 0 0,-1 1 0,-2 3 0,-12 20 0,7-10 0,-1-1 0,0 0 0,-16 17 0,22-27-5,0 0-1,0-1 1,1 2-1,0-1 1,0 0 0,0 1-1,1-1 1,-1 1-1,-1 7 1,2-6 3,-3 7 2,3-10 0,0 0 0,1 0 0,0 0 0,-1 5 0,2-7 0,-1 0 0,1-1 0,-1 1 0,0 0 0,1-1 0,-1 1 0,0-1 0,0 1 0,0-1 0,-2 2 0,3-7 0,-1 0 0,1 0 0,1-8 0,5-25 0,-5 25 0,0 8 0,2-3 2,-1 3-1,-2 1 0,1 0-1,1 0 1,-1 1-1,0-1 1,1 0-1,-1 0 1,1 1-1,0-1 1,2-1-1,13-15-1,-6 8-18,-2 2 0,1 0 1,-2-1-1,11-14 1,-18 21 14,0 1 3,0 1-1,0-1 1,0 1-1,0 0 1,0-1-1,0 1 1,0 0-1,0 0 1,0-1 0,1 1-1,-1 0 1,0 0-1,1 0 1,2-1-1,1-5 2,-4 6 0,-1 0 0,1 0 0,-1 0 0,1 0 0,0 1 0,-1-1 0,1 0 0,0 0 0,0 0 0,0 0 0,1 0 0,4-2 0,-4 4 0,-3 0 0,1 0 0,-1 0 0,0 0 0,1 0 0,-1 0 0,0 0 0,1 0 0,-1 0 0,0-1 0,-1 2 0,2-2 0,0 0 0,0 0 0,0 0 0,-1 0 0,1 0 0,0 0 0,0 0 0,0 0 0,0 0 0,0 0 0,0 0 0,0 0 0,0 0 0,-1 0 0,1 0 0,0 0 0,0 0 0,0 0 0,0 0 0,0 0 0,0 0 0,0 0 0,0 0 0,-1 0 0,1 0 0,0 0 0,0 0 0,0 0 0,0 0 0,0 0 0,0 0 0,0 0 0,0-1 0,0 1 0,0 0 0,0 0 0,0 0 0,0 0 0,0 0 0,0 0 0,-1 0 0,1 0 0,0-1 0,0 1 0,0 0 0,0 0 0,0 0 0,0 0 0,0 0 0,0 0 0,0 0 0,1 0 0,-1-1 0,0 1 0,0 0 0,0 0 0,0 0 0,0 0 0,0 0 0,0 0 0,0 0 0,0 0 0,1-10 0,-1 9 0,0 0 0,0 0-1,1 0 0,-1 1 1,0-1-1,1 0 0,-1 0 1,1 0-1,0 0 0,-1 0 1,1 0-1,0 1 1,-1-1-1,1 0 0,0 1 1,0-1-1,-1 0 0,1 1 1,0-1-1,0 1 0,1-1 1,0 0-3,54-32-219,-20 12 22,7-2 142,-35 20 81,-1 0 0,1 0 0,0 1 0,0 0 0,16-2-1,-14 3-5,-5-1 31,1 1 0,-1-1 0,9-4 0,-7 4-20,0 0 0,0 1 0,1 0 1,10-1-1,38 1 183,-10 6 29,-39-5-197,0 0 0,0 1 0,1 0 0,-1 0 0,0 1 0,9 3 0,16 8 71,15 14 37,-46-26-152,0-1-1,0 1 0,0 0 1,0 0-1,0-1 1,0 1-1,0 0 0,0 0 1,0 0-1,1 3 1,2 0-8,-3-3-21,1 1 0,-1 0 1,1-1-1,-1 1 0,0 0 1,0 0-1,2 3 0,-3-3-8,1 0-1,0 0 0,0-1 1,0 1-1,0 0 0,0-1 1,0 1-1,1-1 0,-1 1 1,0-1-1,4 3 0,17 10-1500,-2 2-4590,-20-16 5897,1 1-13267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5.689"/>
    </inkml:context>
    <inkml:brush xml:id="br0">
      <inkml:brushProperty name="width" value="0.05" units="cm"/>
      <inkml:brushProperty name="height" value="0.05" units="cm"/>
      <inkml:brushProperty name="color" value="#004F8B"/>
    </inkml:brush>
  </inkml:definitions>
  <inkml:trace contextRef="#ctx0" brushRef="#br0">9 6 352,'-7'-4'1580,"6"3"1052,4 6-918,-2-5-1680,39 45 4972,-36-39-4835,-1 0 0,0 0-1,0 0 1,0 1 0,-1-1-1,0 1 1,0 0 0,1 9-1,-3-5-1768,0-10-6442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6.199"/>
    </inkml:context>
    <inkml:brush xml:id="br0">
      <inkml:brushProperty name="width" value="0.05" units="cm"/>
      <inkml:brushProperty name="height" value="0.05" units="cm"/>
      <inkml:brushProperty name="color" value="#004F8B"/>
    </inkml:brush>
  </inkml:definitions>
  <inkml:trace contextRef="#ctx0" brushRef="#br0">4 0 888,'0'0'26,"0"0"0,-1 0 0,1 0 0,0 0 1,0 0-1,0 0 0,0 0 0,0 0 0,0 0 0,0 0 0,-1 0 0,1 0 0,0 0 0,0 1 1,0-1-1,0 0 0,0 0 0,0 0 0,0 0 0,0 0 0,0 0 0,-1 0 0,1 0 1,0 0-1,0 0 0,0 0 0,0 1 0,0-1 0,0 0 0,0 0 0,0 0 0,0 0 0,0 0 1,0 0-1,0 0 0,0 0 0,0 1 0,0-1 0,0 0 0,0 0 0,0 0 0,0 0 1,0 0-1,0 0 0,0 0 0,0 1 0,0-1 0,0 0 0,0 0 0,0 0 0,0 0 0,0 0 1,0 0-1,0 0 0,0 0 0,1 1 0,6 9 3262,11 8 1637,-3-7-3849,-12-9-874,0 0 1,1 1-1,-2-1 0,1 0 0,0 1 1,-1 0-1,1 0 0,-1 0 0,4 5 1,-2 1 9,-1 0 1,1 0-1,2 15 1,-1-5-1830,-5-18-7616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6.799"/>
    </inkml:context>
    <inkml:brush xml:id="br0">
      <inkml:brushProperty name="width" value="0.05" units="cm"/>
      <inkml:brushProperty name="height" value="0.05" units="cm"/>
      <inkml:brushProperty name="color" value="#004F8B"/>
    </inkml:brush>
  </inkml:definitions>
  <inkml:trace contextRef="#ctx0" brushRef="#br0">0 0 5728,'0'0'-23,"0"0"2,0 0-15,0 0 38,0 0 172,0 0 110,0 0 272,0 0 93,13 9 2919,10 4-1746,-15-8-947,1 0-1,12 11 0,-18-14-715,-1 0 0,0 1-1,0-1 1,0 0 0,0 1-1,0 0 1,0-1 0,-1 1-1,1 0 1,-1 0-1,0 0 1,1 5 0,0 3 440,-2-9-842,0 1 0,0-1 0,1 0 0,-1 0 0,1 0 0,-1 0 0,2 3 0,-2-4-11217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7.287"/>
    </inkml:context>
    <inkml:brush xml:id="br0">
      <inkml:brushProperty name="width" value="0.05" units="cm"/>
      <inkml:brushProperty name="height" value="0.05" units="cm"/>
      <inkml:brushProperty name="color" value="#004F8B"/>
    </inkml:brush>
  </inkml:definitions>
  <inkml:trace contextRef="#ctx0" brushRef="#br0">1 1 352,'0'0'0,"4"5"0,2 5 1002,1-1 0,-1 0 0,11 10 0,-11-13-306,-1 0 0,0 1 0,0 0 0,-1 0 0,5 9 0,14 46 453,-16-43-2204,-7-18-5111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07.769"/>
    </inkml:context>
    <inkml:brush xml:id="br0">
      <inkml:brushProperty name="width" value="0.05" units="cm"/>
      <inkml:brushProperty name="height" value="0.05" units="cm"/>
      <inkml:brushProperty name="color" value="#004F8B"/>
    </inkml:brush>
  </inkml:definitions>
  <inkml:trace contextRef="#ctx0" brushRef="#br0">0 1 2952,'19'18'264,"2"-3"1174,-14-10-496,0 0-1,0 0 1,-1 1-1,1 0 1,8 10 0,-8-4-175,0 0 1,6 14 0,4 8-2029,-16-33-6845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9:04.273"/>
    </inkml:context>
    <inkml:brush xml:id="br0">
      <inkml:brushProperty name="width" value="0.05" units="cm"/>
      <inkml:brushProperty name="height" value="0.05" units="cm"/>
      <inkml:brushProperty name="color" value="#CC0066"/>
    </inkml:brush>
  </inkml:definitions>
  <inkml:trace contextRef="#ctx0" brushRef="#br0">293 567 352,'0'0'313,"0"0"75,0 0 279,0 0 58,0 0-42,0 0-47,0 0-143,0 0-57,0 0-104,0 0-28,-12 6 768,8-7-947,0 0 1,0 1-1,0-2 0,0 1 1,0 0-1,0-1 0,0 0 1,1 1-1,-5-4 0,-31-25 833,6 4-308,6 4-396,14 10-106,-9-6 169,22 18-290,1 2-7,0 0 1,0 1 0,1-1 0,-1 0-1,0 0 1,1 0 0,-1 0 0,4 3 0,14 14-47,-11-13-35,1-1 1,16 9-1,-9-6 3,14 13 50,-25-17 89,0 0-1,1 0 1,0 0 0,0-1-1,0 0 1,0 0 0,0 0-1,1-1 1,7 3 0,-6-4 278,-3-1 157,-12 1-318,4-2-181,0 1 0,0 0 0,0-1 0,-1 0 0,1 1 0,0-1 0,0-1-1,0 1 1,0 0 0,0-1 0,-3-2 0,-4-3 42,-16-15-1,20 16-5,0 1-1,-1-1 1,1 1-1,-10-5 1,-30-20 237,45 30-275,1 0 8,9 1 51,-1 0 0,1 1 0,-1 1 0,12 4 0,-2 0-35,-16-7-39,6 3-68,1 0 1,-1 0-1,1 1 1,-1 0-1,0 0 1,-1 1-1,1 0 0,7 7 1,-10-9-80,-4-2 17,1 0 0,-1 0 0,1 0-1,-1 0 1,1 0 0,-1 1 0,0-1 0,0 0 0,0 0-1,1 1 1,-1-1 0,0 1 0,1 2 0,-2-3 151,-1 0 0,1-1 0,0 1-1,-1 0 1,1-1 0,-1 1 0,1 0 0,-1-1 0,1 1 0,-1-1 0,1 1 0,-1-1 0,1 1 0,-1-1 0,0 0 0,1 1 0,-1-1 0,0 1 0,1-1 0,-1 0 0,0 0-1,1 0 1,-2 1 0,-7-2 476,0 0 0,0 0 0,0-1-1,-13-4 1,22 6-486,-6-2 70,1 0-1,-1 0 1,1 0-1,0-1 1,0 1-1,-7-6 1,-18-11 25,17 12-54,1-1 0,-18-14 1,14 7-53,14 13 3,0 0 0,0-1 1,-1 1-1,1-1 1,1 0-1,-1 1 1,0-1-1,1 0 1,-1 0-1,1 0 0,-2-5 1,2 0-2,0 3-2,1 0 1,-1 1-1,0-1 1,-1 1 0,1-1-1,-1 1 1,-4-8 0,-6-5 141,11 15-119,0 1-1,1-1 0,-1 1 1,0 0-1,-1-1 1,1 1-1,0 0 0,0 0 1,-1-1-1,1 1 1,0 0-1,-1 0 0,1 0 1,-3-1-1,3 2-20,1 0 0,0 0 0,0 0-1,-1 0 1,1 0 0,0-1 0,-1 1-1,1 0 1,0 0 0,0 0 0,-1 0 0,1 0-1,0 0 1,-1 0 0,1 0 0,0 0-1,-1 0 1,1 0 0,0 0 0,0 0-1,-1 1 1,1-1 0,0 0 0,-1 0 0,1 0-1,0 0 1,0 0 0,-1 1 0,1-1-1,0 0 1,0 0 0,-1 0 0,1 1 0,0-1-1,0 0 1,0 0 0,0 1 0,-1-1-1,1 0 1,0 0 0,0 1 0,0-1 0,0 0-1,0 1 1,0-1 0,0 1 0,1 11 44,3-1 13,0 0 1,1 0-1,0-1 1,1 0-1,1 0 1,-1 0-1,1-1 1,1 0 0,0 0-1,0-1 1,14 11-1,2-8 28,-7-3 2,-10-4-28,0-1-1,0 0 1,9 1-1,-7-1-14,21 13 122,-23-14-114,-1 1 0,1 0 1,0 0-1,-1 0 0,0 1 0,0 0 0,7 5 0,-11-8-14,0 0 0,0 0 0,0-1 0,1 1 0,-1-1 0,0 0-1,0 1 1,4-1 0,-6 0-27,1 1 73,-2 0-43,-2-1-42,0 0 2,-2 0 12,1-1 1,-1 1-1,1 0 1,-1-1 0,1 0-1,0 0 1,-1-1-1,1 1 1,-8-5-1,7 4-15,0 0 0,1-1 0,-1 0 0,1 0 0,-6-5 0,6 4 0,-1 1 0,0-1 0,1 1 0,-1 0 0,-7-3 0,-10-3-4,-9-5-8,24 8-24,1 0 0,-1-1-1,1 1 1,0-1-1,1 0 1,0-1-1,0 1 1,-4-10-1,-36-96 71,43 103 30,0 1 0,0-1 0,1 1 0,0-19 0,1 27-59,0 1 0,0 0 0,0 0 0,0-1 0,0 1 1,0 0-1,0 0 0,0-1 0,0 1 0,0 0 0,0 0 0,0-1 0,0 1 0,0 0 1,0 0-1,0 0 0,0-1 0,-1 1 0,1 0 0,0 0 0,0-1 0,0 1 1,0 0-1,-1 0 0,1 0 0,0 0 0,0-1 0,0 1 0,-1 0 0,1 0 0,0 0 1,0 0-1,0 0 0,-1 0 0,1 0 0,0-1 0,0 1 0,-1 0 0,1 0 1,0 0-1,0 0 0,-1 0 0,1 0 0,-1 0 0,1 1 1,-1-1 0,1 0 0,-1 0-1,1 1 1,0-1 0,-1 0 0,1 1 0,-1-1 0,1 0-1,0 1 1,-1-1 0,1 1 0,0-1 0,-1 0 0,1 1-1,0-1 1,0 1 0,-1-1 0,1 1 0,0-1-1,0 1 1,0-1 0,0 1 0,-1 0 0,1 7 24,0-1 0,0 0 1,1 1-1,-1-1 0,1 0 0,4 11 0,1 14 97,-1-15 36,-4-15-125,0 0-1,-1 0 0,1 0 0,0 0 0,-1 1 0,1 3 0,-1-6-24,0 0 1,-1-3-14,0 0 1,0 0-1,0 1 1,-1-1-1,-1-3 1,-1-1-2,2 1-21,0 1 0,1-1 0,0 0 0,0 0 0,0 0 0,1 1 0,0-1 0,0 0 0,0 0 0,3-9 0,-2 4-1,1 0 0,-1-13 0,1-14-18,-1 32 37,0 1 0,0-1 0,1 0 0,-1 1 0,1 0 0,1-1 0,2-5 0,13-25 4,-3-22 853,-11 40-682,-3 14-342,6-19 577,-7 22-630,1 0-1,-1 1 1,0-1-1,1 0 1,-1 0-1,1 1 1,0-1-1,-1 0 1,1 1-1,-1-1 1,1 0-1,1 0 0,-1 1-11634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12.473"/>
    </inkml:context>
    <inkml:brush xml:id="br0">
      <inkml:brushProperty name="width" value="0.05" units="cm"/>
      <inkml:brushProperty name="height" value="0.05" units="cm"/>
      <inkml:brushProperty name="color" value="#004F8B"/>
    </inkml:brush>
  </inkml:definitions>
  <inkml:trace contextRef="#ctx0" brushRef="#br0">19 1 352,'-8'13'0,"8"-12"0,-3 9 0,2-4 52,-1 0 1,1 0-1,0 1 1,1-1-1,0 12 1,2-3 1026,-2-12-692,0 0 1,1 0-1,-1 0 0,1 0 0,0 0 1,0 0-1,0 0 0,0 0 0,1 0 1,-1 0-1,3 3 0,2 2-212,-4-4 142,0 0 1,1-1-1,-1 1 1,1-1-1,0 0 1,0 0-1,6 5 1,3 0 290,-8-5-246,0 0-1,0 0 1,1-1-1,9 5 1,14 6 1053,-16-6-1101,-10-6-252,-1 0 0,1 0 0,-1 0 1,0 1-1,0-1 0,1 1 0,-1-1 0,0 1 0,0-1 1,0 1-1,-1-1 0,1 1 0,1 2 0,0 2 60,-2-6-113,0 0 0,0 0 0,0 0 1,0 0-1,0 0 0,0 1 0,0-1 0,0 0 0,0 0 1,0 0-1,0 0 0,0 0 0,0 0 0,0 1 0,0-1 0,0 0 1,0 0-1,0 0 0,0 0 0,0 0 0,0 0 0,0 0 1,0 1-1,0-1 0,0 0 0,0 0 0,0 0 0,-1 0 1,1 0-1,0 0 0,0 0 0,0 0 0,0 0 0,0 0 1,0 0-1,0 0 0,0 0 0,-1 0 0,1 1 0,0-1 1,0 0-1,0 0 0,-10 1 148,9-1-148,0 0 0,-1 0 0,1-1 0,-1 1 0,1 0 0,-1 0 0,1-1 0,0 1 0,-1-1 0,1 1 0,-3-2 0,-42-36 165,12 16-142,30 16-21,1 0 0,-1 0 0,1-1 0,0 1 0,-4-13-1,-1-3 33,6 13 27,0 0 0,-2-18 0,4 20 0,-1 11-40,1 5-30,0-3 0,0 1 0,0-1 0,0 1 0,3 10 0,0-10-9,-1 1 0,2-1 1,-1 0-1,1 0 0,0 0 1,0-1-1,1 1 0,0-1 1,0 0-1,1 0 0,6 5 1,-7-8 10,0 0 1,1 0-1,-1-1 1,1 0-1,0 0 1,7 2-1,4 1 6,-15-4 44,0 0 1,-1 0-1,1 0 1,-1 0 0,1 0-1,-1 1 1,0-1-1,1 0 1,1 4-1,-3-5-41,0 0 2,-13-6 58,2-1-27,1-1 0,0 0 1,-11-11-1,16 14-23,1-1 0,0 1 0,0-1-1,1 0 1,-1 1 0,1-2 0,1 1 0,-3-6 0,3 6-10,1 1 1,0-1-1,0 1 0,0-8 0,-6-44 26,7 40-45,2 12 0,-2 17 1,1 1 0,1-1-1,0 0 1,0 1-1,1-1 1,1 0-1,0-1 1,1 1-1,8 15 1,-11-24 2,-1-1-1,1 0 1,0 1 0,0-1 0,0 0 0,0 0 0,0 0-1,1 0 1,3 2 0,26 13-101,-22-12 35,2 1-8,1 0 0,0-1 0,0-1 0,23 5 0,-36-9 59,0 0 0,0 0 1,0 0-1,0 0 0,0 0 1,0-1-1,0 1 0,-1 0 1,1 0-1,0 0 0,0 0 1,0 0-1,0 0 0,0 0 1,0-1-1,0 1 0,0 0 1,0 0-1,0 0 0,0 0 1,0 0-1,0 0 0,0-1 1,0 1-1,0 0 0,0 0 1,1 0-1,-1 0 0,0 0 1,0 0-1,0 0 0,0 0 1,0-1-1,0 1 0,0 0 1,0 0-1,0 0 0,0 0 0,0 0 1,1 0-1,-1 0 0,0 0 1,0 0-1,0 0 0,0 0 1,0 0-1,0 0 0,0 0 1,1-1-1,-1 1 0,0 0 1,0 0-1,0 0 0,0 0 1,0 0-1,0 0 0,0 0 1,1 1-1,-1-1 0,0 0 1,0 0-1,0 0 0,0 0 1,0 0-1,-6-7-2491,6 7 2360,0 0-8329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2:14.273"/>
    </inkml:context>
    <inkml:brush xml:id="br0">
      <inkml:brushProperty name="width" value="0.05" units="cm"/>
      <inkml:brushProperty name="height" value="0.05" units="cm"/>
      <inkml:brushProperty name="color" value="#004F8B"/>
    </inkml:brush>
  </inkml:definitions>
  <inkml:trace contextRef="#ctx0" brushRef="#br0">73 415 1432,'-2'-5'-1,"-5"-13"-73,0-1 1,2 0 0,-7-37-1,6-5 1239,6 53-677,0 0 0,0-1 0,1 1 0,0 0-1,3-12 1,-3 17-299,1 0 0,-1 0 1,1 0-1,0 0 0,3-4 0,-3 6-90,-1 0 1,0-1 0,0 1-1,1-1 1,-1 0-1,0 1 1,-1-1-1,1 0 1,0 1-1,0-1 1,-1 0-1,1 0 1,-1 0 0,1-2-1,-1 4-80,-1 0-1,1-1 1,0 1 0,0 0-1,-1 0 1,1 0 0,0 0-1,0 0 1,-1 0 0,1 0 0,0 0-1,0 0 1,-1 0 0,1 0-1,0 0 1,0 0 0,-1 0-1,1 0 1,0 0 0,0 0-1,-1 0 1,1 1 0,0-1-1,0 0 1,-1 0 0,1 0-1,0 0 1,0 0 0,0 1-1,-1-1 1,1 0 0,0 0-1,0 1 1,-10 6 113,5-1-78,1-1 0,0 1 1,0 0-1,0 0 1,1 0-1,0 0 0,0 1 1,0-1-1,1 1 0,0 0 1,1 0-1,-2 7 0,0 14 134,2-24-169,-3 16 34,6-52-35,-1-4-17,-1 30 10,1 0 1,-1 0-1,1 0 1,1 0-1,-1 0 0,1 0 1,0 0-1,1 1 0,-1-1 1,1 1-1,0 0 1,0-1-1,1 1 0,0 1 1,0-1-1,6-6 0,17-18 459,-57 77 344,20-34-809,9-13-4,-8 15 4,7-13-3,1-1 0,-1 1 0,1 0 0,-1-1 0,0 1-1,-4 3 1,6-6-2,0 0 0,0 0 0,0 0 0,0 0 1,-1 0-1,1 0 0,0-1 0,0 1 0,0 0 0,0 0 0,0 0 0,0 0 0,0 0 0,0 0 0,0 0 0,-1 0 0,1 0 0,0 0 0,0-1 0,0 1 0,0 0 0,0 0 0,0 0 0,0 0 0,0 0 0,0 0 0,0-1 0,0 1 0,0 0 0,0 0 0,0 0 0,0 0 0,0 0 1,0 0-1,0 0 0,0-1 0,0 1 0,0 0 0,0 0 0,0 0 0,0 0 0,0 0 0,0 0 0,0 0 0,1-1 0,0-7 0,-1 8 0,1-5 17,0 1-1,1-1 1,0 1 0,0 0 0,0 0 0,1 0 0,-1 0 0,1 0-1,0 0 1,0 1 0,0-1 0,1 1 0,-1 0 0,8-5 0,-1-1 12,-3 3 137,-1-1 0,0 1 0,0-1 0,-1-1 0,0 1 0,0-1 0,-1 0 0,6-14 0,-3 14 483,-7 10-121,-4 5-399,-20 26 142,-27 43 488,51-76-698,10-16 165,21-29 0,15-5-141,-33 34-66,-13 16-12,-2 2 7,0 0 1,1 0 0,-1 0-1,0 0 1,1 0 0,-2 3-1,3-4-68,-1 0 1,1 0-1,0 0 0,-1 0 0,1 0 1,0 0-1,0 0 0,0 0 0,0 0 0,0 0 1,0 0-1,0 0 0,0 1 0,1 0-1199,-1-1-8707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57.423"/>
    </inkml:context>
    <inkml:brush xml:id="br0">
      <inkml:brushProperty name="width" value="0.05" units="cm"/>
      <inkml:brushProperty name="height" value="0.05" units="cm"/>
      <inkml:brushProperty name="color" value="#004F8B"/>
    </inkml:brush>
  </inkml:definitions>
  <inkml:trace contextRef="#ctx0" brushRef="#br0">654 908 4832,'0'-6'1181,"-1"0"1,1 0-1,-1 1 1,-1-1-1,1 0 0,-1 1 1,0-1-1,0 1 1,-1-1-1,-3-5 0,4 9-982,0 1 0,1-1-1,-1 1 1,0 0 0,0 0-1,0-1 1,0 2 0,0-1-1,0 0 1,-1 0 0,1 0-1,-3 0 1,-3-1 576,-11-8 274,16 8-908,0 1-1,0-1 0,0 0 1,0 1-1,-6-2 1,-11-2 307,0-3 444,17 7-815,0 0 1,0 0 0,1 0 0,-1 0 0,-4-3 0,5 3-49,0 0 1,0-1-1,0 1 0,0 0 1,0 1-1,0-1 1,-1 0-1,1 1 0,0-1 1,-4 0-1,5 1-14,-1 0 0,0-1 0,0 1 0,0 0-1,1-1 1,-1 0 0,0 0 0,-1 0 0,-12-5 45,13 6-51,-2 0 8,0-1 0,1 1 0,-1-1 0,0 0 0,1 0 0,-7-3 0,6 2 4,0 0 1,0 0-1,0 0 1,0 1-1,0-1 1,-1 1-1,-5-1 1,4 1-2,-29-10 73,14 9-84,-25-10-9,1 12 0,30-6 0,-11-8-32,14 7 32,8 4 0,0 0 0,0 1 0,0 0 0,-8-3 0,10 4-6,0 0-1,-1 0 1,1 0 0,0 0-1,-1 0 1,1-1 0,0 1-1,0-1 1,0 1 0,0-1-1,0 0 1,1 0 0,-3-2-1,-3-4-6,6 7 8,0-1 1,0 1 0,0-1 0,0 1 0,0-1 0,0 1-1,0-1 1,1 0 0,-1 1 0,0-5 0,-9-22-24,9 27 27,1-1 0,-1 1-1,1 0 1,-1-1 0,0 1-1,1 0 1,-1 0 0,0 0-1,0 0 1,0 0 0,0 0-1,0 0 1,0 0 0,-2-1-1,2 1 1,1 1 0,-1-1 0,0 0 0,0 1 0,0-1 0,1 0-1,-1 0 1,0 0 0,1 1 0,-1-1 0,1 0 0,-1 0 0,1 0 0,-1 0 0,1 0-1,0 0 1,-1-1 0,0-3-7,-1 0 0,0 0-1,0 1 1,-5-9 0,2 5-5,2 3 7,0 0 2,1 1 0,0-1 0,0 1 0,-2-7 0,-2-21 4,6 29-7,-1 1 0,0-1 0,1 1 0,-1-1 0,1 0-1,0 1 1,0-1 0,0 0 0,1 1 0,-1-1 0,0 0 0,1 1-1,0-1 1,0 0 0,-1 1 0,3-4 0,1-13-6,-2 11 9,-1 0-1,1 0 1,4-10-1,14-24-3,-10 22-30,12-25-20,-10 23 58,9-14 16,-18 31-16,0 1 0,0 0 0,0 0 0,1 0 0,0 0 0,-1 0 0,2 1 0,-1 0 0,7-5 0,25-17 0,-19 8 0,-7 7 0,37-27-30,-10 20 20,-20 13 10,-7 2 0,11-5 0,3 0 0,-1 2 10,-22 5-8,0 0-1,1-1 1,-1 1-1,1 0 1,-1 0 0,1-1-1,-1 1 1,1 0-1,-1 1 1,1-1 0,-1 0-1,4 1 1,-5-1-4,0 0 1,0 0-1,0 0 1,0 0-1,0 1 1,1-1-1,-1 0 1,0 0-1,0 0 1,0 0-1,0 0 1,0 0-1,0 0 1,0 1-1,1-1 0,-1 0 1,0 0-1,0 0 1,0 0-1,0 1 1,0-1-1,0 0 1,0 0-1,0 0 1,0 0-1,0 1 1,0-1-1,0 0 1,0 0-1,0 0 1,0 0-1,0 1 0,0-1 1,0 0-1,0 0 1,0 0-1,0 0 1,-1 0-1,1 1 1,0-1-1,0 0 1,0 0-1,0 0 1,0 0-1,0 0 1,0 0-1,-1 1 1,1-1-1,0 0 1,0 0-1,0 0 0,0 0 1,0 0-1,-1 0 1,1 0-1,0 0 1,0 0-1,0 0 1,-1 0-1,1 1-3061,-1-1-12716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5:16.750"/>
    </inkml:context>
    <inkml:brush xml:id="br0">
      <inkml:brushProperty name="width" value="0.05" units="cm"/>
      <inkml:brushProperty name="height" value="0.05" units="cm"/>
      <inkml:brushProperty name="color" value="#004F8B"/>
    </inkml:brush>
  </inkml:definitions>
  <inkml:trace contextRef="#ctx0" brushRef="#br0">562 1 352,'0'0'123,"0"0"0,-1 0 0,1 0 0,0 0 0,-1 0 0,1 0 0,0 0 0,-1 0 0,1 0 0,0 1 0,-1-1 0,1 0 1,0 0-1,0 0 0,-1 1 0,1-1 0,0 0 0,0 0 0,-1 0 0,1 1 0,0-1 0,0 0 0,0 1 0,-1-1 0,1 0 0,0 0 0,0 1 0,0-1 0,0 0 0,0 1 0,0-1 0,-1 0 0,1 1 0,0-1 0,0 0 0,0 1 1,0-1-1,0 0 0,1 1 0,-1 0 42,0-1 0,0 1 0,0-1 0,0 1 1,0-1-1,0 1 0,0-1 0,0 1 0,-1-1 0,1 1 1,0-1-1,0 1 0,0-1 0,0 1 0,-1-1 1,1 1-1,0-1 0,0 1 0,-1-1 0,1 0 1,-1 1-1,7 5 6441,4 15-5221,-9-19-1013,3 6 224,-1 0-1,3 13 0,3 5-5,2-5 140,-9-14-628,-1 1 1,0-1-1,-1 0 1,1 0-1,-1 1 1,-1 7-1,0 7 13,1-17-79,0-1 1,-1 1-1,1 0 1,-1 0 0,0 0-1,0-1 1,-1 1-1,-2 6 1,-13 30 167,0 9-100,16-47-92,-1 0-1,1 0 1,-1 0-1,1 0 1,-1-1-1,0 1 1,0 0-1,-4 3 1,-2 2-4,0-1 0,-17 11 1,3-1-1,-9 2 8,12-1-16,-5-9 0,11-5 0,10-3 0,0 0 0,-1 0 0,1 0 0,0-1 0,-7 0 0,7 1 0,0-1 0,0 0 0,0 0 0,0 1 0,0 0 0,-5 1 0,-5 2-10,12-4 9,0 0 0,-1 1-1,1-1 1,0 0 0,0 1 0,0-1-1,-1 1 1,1-1 0,0 1 0,-2 1-1,-11 4 2,-11 3 0,19-7-3,1 0 0,-1-1 0,0 1 0,1-1 0,-1 0 0,0-1 0,-8 1 0,-27 5 43,39-6-39,0 0 0,0 1 0,0-1 0,0 1-1,0 0 1,0 0 0,1 0 0,-1 0 0,-3 2-1,3-3 10,0 1 0,0-1-1,0 0 1,-1 0-1,1 0 1,0 0 0,0 0-1,-4-1 1,-14-3 205,17 3-186,-1 0 0,1 0 1,0 1-1,-7-2 0,4 2 12,-14 2 134,16-2-171,2 1 4,-1 0-1,1-1 1,-1 1 0,1-1-1,-1 0 1,0 0 0,1 0-1,-1 0 1,1-1 0,-6 0-1,7 0-1,0-1 0,-1 1-1,1 0 1,-1 0-1,1 0 1,-1 0 0,0 0-1,0 0 1,1 1-1,-1-1 1,-2 0 0,0-1 51,9-6-30,10-5 234,-8 7-3504,-6 5-10990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31.209"/>
    </inkml:context>
    <inkml:brush xml:id="br0">
      <inkml:brushProperty name="width" value="0.05" units="cm"/>
      <inkml:brushProperty name="height" value="0.05" units="cm"/>
      <inkml:brushProperty name="color" value="#004F8B"/>
    </inkml:brush>
  </inkml:definitions>
  <inkml:trace contextRef="#ctx0" brushRef="#br0">79 9 3672,'0'0'153,"0"0"47,0 0 168,0 0 75,-1-8 2434,-2 9-2681,1 1 1,-1 0-1,1 0 1,0 0-1,0 0 0,0 1 1,0-1-1,0 0 0,1 1 1,-1-1-1,1 1 0,-1 0 1,0 3-1,-11 16 1514,0-7-141,11-13-1419,0 0 0,0 0 0,0 0 0,0 1 0,0-1 1,1 1-1,-1-1 0,1 1 0,0-1 0,-1 1 0,1 0 0,0 0 1,1-1-1,-2 6 0,2-4-66,-1 0 1,1 1-1,0-1 0,0 0 1,1 0-1,-1 0 0,1 0 1,0 0-1,0 0 0,2 5 1,-3-9-59,0 1 0,1-1 0,-1 1 0,0-1 0,0 1 0,0-1 0,1 0 0,-1 1 0,0-1 0,0 1 0,1-1 0,-1 0 0,0 1 0,1-1 0,-1 0 0,0 1 0,1-1 0,-1 0 0,1 0-1,0 1 1,-1-1-116,0-1-1,1 1 1,-1 0-1,0 0 1,0-1-1,1 1 1,-1 0-1,0-1 1,0 1-1,1 0 1,-1-1-1,0 1 1,0 0-1,0-1 1,1 1-1,-1 0 1,0-1-1,0 1 1,0-1-1,0 1 1,0 0-1,0-1 1,0 0-1,0 0-10835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34.179"/>
    </inkml:context>
    <inkml:brush xml:id="br0">
      <inkml:brushProperty name="width" value="0.05" units="cm"/>
      <inkml:brushProperty name="height" value="0.05" units="cm"/>
      <inkml:brushProperty name="color" value="#004F8B"/>
    </inkml:brush>
  </inkml:definitions>
  <inkml:trace contextRef="#ctx0" brushRef="#br0">129 26 352,'0'0'95,"1"0"-1,0 0 1,-1 0 0,1-1 0,0 1 0,-1 0-1,1 0 1,-1-1 0,1 1 0,-1 0-1,1-1 1,-1 1 0,1-1 0,-1 1-1,1-1 1,-1 1 0,1-1 0,-1 1-1,0-1 1,1 1 0,-1-1 0,0 1-1,1-1 1,-1 0 0,0 0 0,0 1-16,0-1 1,1 1 0,-1 0 0,0-1 0,0 1 0,0 0 0,0-1 0,1 1 0,-1 0-1,0-1 1,0 1 0,1 0 0,-1-1 0,0 1 0,1 0 0,-1 0 0,0-1 0,1 1 0,-1 0-1,0 0 1,1 0 0,-1 0 524,0 0-19,0 0-19,0 0-21,0 0-58,0 0-14,-18-2 3930,14 3-4004,0-1 0,0 1 1,0 0-1,0 0 0,0 1 1,1-1-1,-1 1 0,0-1 1,1 1-1,-1 1 0,-4 2 0,-8 5 655,12-7-914,0 1 1,0 0 0,1 0-1,0 1 1,0-1 0,0 1-1,-3 7 1,-8 11 298,11-18-344,1 0 1,0 0-1,0 0 0,0 0 1,1 0-1,0 0 1,-1 0-1,1 9 0,0 15 379,0-19-259,0 0 0,1 0 0,1 0 0,0-1 0,0 1 0,4 16 0,-1-17-33,0-1-1,0 0 1,1 0 0,0-1 0,0 1-1,1-1 1,8 8 0,-13-14-157,0 0-16,2 3 129,1 0-1,0 0 1,7 5 0,-7-6 192,-6-4-63,-8-8-74,5-1-151,0 1 0,0-1 0,1 0 0,0 0 0,1-1 0,0 1 0,0-1 0,0-11 0,1-2-15,0 9 4,1 0 0,1 0-1,1 0 1,3-27 0,-3 38-25,-1-1 0,1 0-1,0 1 1,0-1 0,0 1 0,4-8 0,2-5 9,4-10-6,-10 25-9,1-1-1,-1 0 0,1 0 1,0 1-1,0 0 0,0-1 1,0 1-1,1 0 0,-1 0 1,1 0-1,4-3 0,-5 4 0,0 0 0,0 0 0,0 0 1,1 0-1,-1 0 0,0 0 0,1 1 0,-1-1 0,0 1 0,1 0 0,2 0 0,9-2-4,-13 1 6,0 1-1,0 0 1,0 0-1,1 0 1,-1 0 0,0 0-1,0 0 1,0 0-1,0 0 1,0 0-1,0 0 1,1 1 0,-1-1-1,0 0 1,0 1-1,2 0 1,19 13 13,-17-11-12,34 29 82,-38-30-78,1-1 1,-1 1 0,0-1 0,0 1 0,0-1 0,0 1 0,0-1-1,-1 1 1,1 0 0,0 0 0,-1-1 0,1 1 0,-1 0 0,0 0-1,0 0 1,0-1 0,1 1 0,-2 3 0,1 2 18,-1-1-1,0 1 1,-3 9 0,3-11-6,-1 1-1,0-1 1,0 0 0,0 0 0,-6 9-1,6-12-13,1 0 0,-1 0 0,0 0 0,1 0 0,-1 0 1,0 0-1,0-1 0,0 1 0,-1-1 0,1 1 0,0-1 0,-1 0 0,1 0 0,-5 1 0,7-2-8,-1 0 0,1 0 0,-1 0 0,1 0 0,0 0 1,-1-1-1,1 1 0,0 0 0,-1 0 0,1 0 0,-1-1 0,1 1 0,0 0 0,-1 0 1,1-1-1,0 1 0,0 0 0,-1-1 0,1 1 0,0 0 0,0-1 0,-1 1 1,1 0-1,0-1 0,0 1 0,0-1 0,0 1 0,-1-1 0,1 1 0,0 0 0,0-1 1,0 1-1,0-1 0,0 0 0,0-18-325,2 1-180,-1 11-2454,0 5-13137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4:34.980"/>
    </inkml:context>
    <inkml:brush xml:id="br0">
      <inkml:brushProperty name="width" value="0.05" units="cm"/>
      <inkml:brushProperty name="height" value="0.05" units="cm"/>
      <inkml:brushProperty name="color" value="#004F8B"/>
    </inkml:brush>
  </inkml:definitions>
  <inkml:trace contextRef="#ctx0" brushRef="#br0">126 0 6624,'-5'5'-1866,"-9"-2"4928,0 1-120,5 2-1771,-1 0 0,1 1 0,0 0 0,-11 12 0,17-15-878,0 0 0,1 0 0,0 0 0,0 0 0,-3 8 0,-3 6 63,6-14-262,1 0-1,-1 1 0,1-1 1,-1 1-1,1-1 0,1 1 1,-1 7-1,1 35 556,1-20-246,0-20-301,0 0 1,0 0-1,0 0 0,1 0 0,0-1 1,1 1-1,0 0 0,-1-1 0,7 9 1,-9-15-99,0 1 1,0-1-1,1 0 1,-1 1-1,0-1 1,0 0-1,1 1 0,-1-1 1,0 0-1,0 0 1,1 1-1,-1-1 1,0 0-1,1 0 1,-1 0-1,0 0 1,0 1-1,1-1 1,-1 0-1,1 0 1,-1 0-1,0 0 1,1 0-1,-1 0 1,0 0-1,1 0 0,-1 0 1,0 0-1,1 0 1,-1 0-1,0 0 1,1 0-1,-1 0 1,0 0-1,1 0 1,-1-1-1,0 1 1,1 0-1,-1 0 1,0 0-1,1-1 1,-1 1-1,0 0 1,1 0-1,-1 0 1,0-1-1,1 0 0,2-3-2753,-2 3-10837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5:21.100"/>
    </inkml:context>
    <inkml:brush xml:id="br0">
      <inkml:brushProperty name="width" value="0.05" units="cm"/>
      <inkml:brushProperty name="height" value="0.05" units="cm"/>
      <inkml:brushProperty name="color" value="#004F8B"/>
    </inkml:brush>
  </inkml:definitions>
  <inkml:trace contextRef="#ctx0" brushRef="#br0">1 1 352,'1'1'330,"1"1"1,-1 0-1,1 0 1,-1-1-1,0 1 1,1 0-1,0 3 1,1 0 738,6 8 919,-5-7-1333,0-1 0,1 1 0,8 8 0,-6-7-71,7 3 495,-8-7-317,-3-1-575,0-1 1,0 1 0,0-1-1,0 0 1,1 1 0,-1-2-1,0 1 1,1 0 0,3 0-1,19 5 2079,-21-6-2108,-1 1 1,0-1 0,1 1-1,4 1 1,4 2 56,1-1 0,-1 0 0,1-1 0,0 0 0,27-1 0,-33 0-145,-7-1-66,0 1-1,0-1 1,0 0 0,0 0-1,0 0 1,0 0 0,-1 0-1,1 0 1,0 0 0,0-1-1,0 1 1,2-1 0,1 1 8,0-1 1,1 1 0,-1 0-1,0 0 1,7 1-1,-2 0 30,4 0-1,-7-1-25,0 1 0,0-1-1,8-1 1,-3 1 33,-9 0-26,1 1-1,0-1 1,-1 0-1,1-1 1,-1 1-1,1 0 1,4-2-1,-5 1-1,0 1-1,1-1 1,-1 0-1,1 1 1,-1-1-1,1 1 1,-1 0-1,1 0 1,3 0-1,24-2 45,12-4 79,-14 1-112,-26 5-30,-1 0 0,1-1 1,-1 1-1,0-1 0,0 1 0,1-1 0,-1 0 0,0 0 1,0 1-1,0-1 0,1 0 0,-1 0 0,1-2 0,0 1-165,-1 1 0,1-1 0,0 1 0,-1 0-1,1 0 1,0-1 0,0 1 0,0 0-1,0 0 1,0 1 0,0-1 0,0 0-1,3 0 1,8-3-497,-3 2-3192,-10 2-4414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2T15:14:27.584"/>
    </inkml:context>
    <inkml:brush xml:id="br0">
      <inkml:brushProperty name="width" value="0.05" units="cm"/>
      <inkml:brushProperty name="height" value="0.05" units="cm"/>
      <inkml:brushProperty name="color" value="#004F8B"/>
    </inkml:brush>
  </inkml:definitions>
  <inkml:trace contextRef="#ctx0" brushRef="#br0">3 115 5912,'0'0'257,"0"0"96,0 0 365,0 0 80,0 0-36,0 0-50,0 0-159,0 0-69,0 0-137,3 2-87,64 63 1238,-5-15-151,-57-46-1210,-4-3-37,0 0 1,0 0-1,0 0 1,0 0-1,0 0 1,1 0-1,-1 0 1,0 0-1,1 0 1,-1-1-1,1 1 1,-1-1-1,3 2 1,-4-2 67,-9-3 761,-20-28-274,22 22-455,0 2-1,0-1 1,0 1 0,-10-8-1,-33-27 783,35 28-698,4 3-19,32-7 102,7 5-202,-13 5-8,29-9-1,-38 15-109,-1-1-1,0 1 1,1-1-1,6-6 0,-11 8-15,9-6 142,-1 0-1,12-5 0,-31 12 54,1 1 0,-17 3 0,18-1-191,0 1 0,0 0 1,-13 10-1,7-6-12,9-4-4,-1-1-1,0 0 1,0 0 0,0 0 0,-12 3 0,5-4 10,13-3-27,0 1-1,-1 0 1,1 0 0,0 0 0,-1 0-1,1 0 1,-1 0 0,1 0 0,0 0-1,-1 0 1,1 0 0,0 0-1,-1 0 1,1 1 0,0-1 0,-1 0-1,1 0 1,0 0 0,-1 0 0,1 1-1,0-1 1,0 0 0,-1 0 0,1 0-1,0 1 1,0-1 0,-1 0 0,1 0-1,0 1 1,0-1 0,-1 0 0,1 1-1,0 0 1,0 0-1,1-1 0,-1 1 1,1 0-1,-1 0 0,1 0 0,-1 0 0,1 0 0,0-1 1,-1 1-1,1 0 0,0 0 0,0 0 0,0-1 0,22 28 0,-5-6-1,-2-2 0,8 11 15,-17-24-11,-5-4-2,5 10 3,-2 0 6,-5-12-7,0 1-1,1-1 1,-1 0-1,1 1 1,-1-1 0,1 0-1,-1 0 1,1 0-1,0 1 1,-1-1 0,1 0-1,0 0 1,0 0-1,1 1 1,-2-2 9,-3-2 69,3-1-77,-1 0 1,0-1 0,0 1 0,0 0-1,0 0 1,-1 0 0,1 0-1,-1 0 1,-3-5 0,-3-5 14,1-2-15,4 12-3,-6-6 2,5 4 10,-1 0 1,1 1-1,-10-6 1,13 9-12,-4-1 12,4 2-12,0 0-1,0 0 0,0-1 0,0 1 0,0 0 0,0-1 0,0 1 0,0-1 0,0 1 0,0-1 0,0 1 1,-1-2-1,-6-6 13,7 8-12,0-1-1,1 1 1,-1-1-1,0 1 1,1-1-1,-1 1 1,0-1-1,1 0 1,-1 0-1,1 1 1,-1-1-1,1 0 1,0 0 0,-1 1-1,1-1 1,0 0-1,-1 0 1,1 0-1,0 0 1,0 0-1,0 1 1,0-1-1,0 0 1,0-2-1,0 3-1,0-1-1,0 1 1,-1 0-1,1-1 1,0 1-1,0-1 0,0 1 1,-1 0-1,1-1 1,0 1-1,0-1 1,-1 1-1,1 0 0,0-1 1,-1 1-1,1 0 1,-1 0-1,0-1 1,-4-4 5,5 5-6,0 0 0,0 0 0,0 0 0,0 0 1,0 0-1,0 0 0,0-1 0,0 1 0,0 0 0,0 0 0,0 0 0,0 0 0,0 0 1,0 0-1,0-1 0,0 1 0,0 0 0,0 0 0,0 0 0,0 0 0,0 0 1,0 0-1,0 0 0,0-1 0,0 1 0,0 0 0,0 0 0,1 0 0,-1 0 0,0 0 1,0 0-1,0 0 0,0 0 0,0 0 0,0 0 0,0 0 0,0-1 0,1 1 1,-1 0-1,0 0 0,0 0 0,0 0 0,0 0 0,0 0 0,0 0 0,0 0 0,1 0 1,6 0 2,11-4-3,-8 2-8,-1 0-1,0-1 1,0 0-1,0-1 0,-1 0 1,1 0-1,8-7 1,-15 10 7,38-22-58,-40 23 69,1 0-1,-1 0 1,1-1-1,-1 1 0,1-1 1,-1 1-1,0 0 1,1-1-1,-1 1 0,0-1 1,1 1-1,-1-1 1,0 1-1,0-1 0,1 1 1,-1-1-1,0 1 1,0-1-1,0 1 0,0-1 1,0 1-1,0-1 1,0 1-1,0-1 1,0 1-1,0-1 0,0 1 1,0-1-1,0 0 1,0 1-1,0-1 0,0 1 1,-1-1-1,1 1 1,0-1-1,2 1 258,-2 0-3437,0 0-11329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0:45:38.714"/>
    </inkml:context>
    <inkml:brush xml:id="br0">
      <inkml:brushProperty name="width" value="0.35" units="cm"/>
      <inkml:brushProperty name="height" value="0.35" units="cm"/>
    </inkml:brush>
  </inkml:definitions>
  <inkml:trace contextRef="#ctx0" brushRef="#br0">1784 839 10840,'-1'-5'944,"-1"-18"-158,0 18-737,1 5 261,-1 6 1185,-4 38 277,1 7-1772,5-44 108,-3 26 811,-22 189 321,18-165-560,-12 109 0,-2 23-465,11-100 178,-19 170 1,-3 27-249,18-165 190,-61 494 126,60-497-186,-18 155 3,2-22-178,21-161 122,-13 110 3,1-23-137,14-116 127,-8 66 3,3-20-142,8-74 84,-12 61 54,16-89-169,-1-6 18,2 1-63,-1-3 18,-1 0 1,0 0 0,1-1-1,0 1 1,-1 0 0,1-1-19,-12-48 36,5 22 32,-35-98-20,17 56-3042,18 50-12165</inkml:trace>
  <inkml:trace contextRef="#ctx0" brushRef="#br0" timeOffset="352.85">1 1318 13344,'2'-2'29,"-1"0"1,1 0 0,0 0 0,0 0 0,0 1 0,0-1-1,1 0 1,-1 1 0,2-1-30,2-2 54,21-13 46,-12 10 255,45-7 240,2 3-595,-29 5 820,183-41 314,-162 32-381,105-35 1,25-11-461,-97 31 420,162-56 1,21-7-452,-157 53 338,462-186 195,-466 181-420,147-50 3,-21 18-242,-207 68 164,27-5-300,-55 14 0,173-34 300,-102 25-189,3 3-111,-74 6 0,6-1 42,0 1 0,0 0 1,0 0-1,0 0 0,0 1 0,3 0-42,12 2 85,-1 1-1,0 2 1,1 0-85,-13-3 13,0 1 1,0 0 0,-1 0 0,1 0 0,-1 1-1,2 2-13,-9-6 0,1-1 11,1 1 0,-1 0-1,0 0 1,0 0 0,0 0-1,0 0 1,0 0 0,-1 0-1,1 0 1,0 0 0,0 0-1,-1 0 1,1 1 0,0-1-1,-1 0-10,4 7 40,0 1 0,-1-1 0,0 1 0,1 6-40,-3-4 13,0 0 0,0 0-1,-1 0 1,-1 0-13,1-11 0,0 2 7,0 0-1,0-1 1,0 1 0,0-1 0,0 1 0,-1-1-1,1 1 1,-1-1 0,1 1 0,-1-1-1,1 1 1,-1-1 0,0 0 0,0 1-7,-5 9 24,0 1 1,-1-2 0,-1 1-1,-1 0-24,-4 3-1510,-1 0-1,-13 10 1511,27-24 0,-12 10-15206</inkml:trace>
  <inkml:trace contextRef="#ctx0" brushRef="#br0" timeOffset="1239.83">4191 114 11376,'13'22'137,"-13"-21"-84,1 0 0,-1 0 0,1 0 0,-1 0 0,0-1 0,0 1-1,1 0 1,-1 0 0,0 0 0,0 0 0,0 0 0,0 0 0,0 1-53,1 51 1112,-3 20-1112,-2-33 1408,-10 83 4,-3 25-906,8-74 614,-16 151 0,-7 45-784,17-146 224,-31 218 0,-7 22-373,30-214 188,-91 591 139,92-601-212,-25 187 3,8-23-201,27-193 111,-10 134 3,8-29-140,10-145 90,-4 65 4,2-36-110,5-74 80,2-19-94,-1-1 1,1 1-1,1 5-48,-2-12 7,5 8 4,0-10 20,1-10 103,53-165 43,-58 172-172,16-52 115,36-116 0,8-25-70,-32 111 78,142-367 58,-163 432-116,2 0 0,8-15-70,73-122 140,-63 119-114,1 1-1,4-1-25,-33 40 0,4-5 23,1-1 0,0 1 0,0 0 0,0 1 0,4-4-23,-9 8 0,31-23 118,10-6-118,-24 19 21,0 1 0,13-5-21,-30 14 0,1-1 4,0 1 1,0-1-1,0 1 1,0-1 0,0 1-1,0 0 1,0-1 0,0 1-1,0 0 1,0 0 0,0 0-1,1 0 1,-1 0-1,0 0 1,0 0 0,0 0-1,0 0 1,0 0 0,1 1-5,-2-1 0,5 1 13,1 0 0,0 0 0,-1 1 0,0 0 0,1 0 0,-1 1 1,1 0-14,0 1 5,0 1 0,0 0 1,-1 0-1,0 0 0,0 0 1,0 1-6,-4-4 5,0-1 1,0 1-1,1-1 1,-1 1-1,0 0 1,0 0-1,-1-1 1,1 1 0,0 0-1,-1 0 1,1 0-1,-1 0-5,10 31 67,2 13-67,5 53 24,-13-54 31,-1 203 26,-4-196-28,0 204 23,2-208-14,6 159 28,-5-172-28,18 106 24,-20-139-81,1 0 1,-1 0-1,1 0 0,-1 0 0,1 1 0,0-1 0,0-1 1,1 3-6,-1-1 2,0 0 1,1 0 0,0 0 0,0-1 0,0 1 0,0 0 0,0-1 0,0 0 0,1 1 0,-1-1 0,1 0 0,0 0 0,-1-1 0,1 1 0,0-1 0,0 1 0,0-1 0,0 0 0,2 1-3,-4-2 0,-1 0 0,1 0 0,-1 0 1,1 0-1,-1 0 0,1 0 1,-1 0-1,1 0 0,-1 0 1,1 0-1,-1 0 0,1 0 1,-1 0-1,1 0 0,-1-1 0,0 1 1,1 0-1,-1 0 0,1-1 1,-1 1-1,1 0 0,-1-1 1,0 1-1,1 0 0,-1-1 1,0 1-1,10-8-19,-1-1 1,0 0-1,0 0 1,-1-1 18,14-18-3156,-16 18-13063</inkml:trace>
  <inkml:trace contextRef="#ctx0" brushRef="#br0" timeOffset="1936.8">6167 3037 9848,'7'-14'0,"4"-15"0,-8 22-1,1-5-7,0-1 1,0 0-1,-1 0 0,0-1 0,-2 1 0,1-1 8,4-82 77,-5 88 143,-1 1-1,0 0 1,0-1 0,0 1-1,-1-1-219,-1-4 162,-2-17 230,4 29-360,0-1-1,0 1 1,0 0-1,0 0 1,0-1 0,0 1-1,0 0 1,0 0 0,0 0-1,0-1 1,0 1-1,0 0 1,-1 0 0,1 0-1,0-1 1,0 1-1,0 0 1,0 0 0,0 0-1,0-1 1,0 1 0,-1 0-1,1 0 1,0 0-1,0 0 1,0 0 0,0-1-1,-1 1 1,1 0 0,0 0-1,0 0 1,0 0-1,-1 0 1,1 0 0,0 0-1,0 0 1,-1 0-1,1 0 1,0 0 0,0 0-1,0 0 1,-1 0-32,-5-1 187,0 1 0,0 0 1,-1 0-1,1 1 0,0 0 0,0 0 1,0 0-1,0 1 0,-5 2-187,8-3 80,0 0 59,0 0 0,0 0 0,0 0 0,1 0 0,-1 1 0,-2 1-139,5-3 0,-25 15 833,-12 11-833,-31 31 354,63-54-166,1 2 0,-1-1 0,1 0 0,0 1 0,-2 4-188,-27 36 940,-1 5-940,-33 68 304,67-118-304,-25 52 582,-95 242 203,112-274-578,1 1 1,1 1-208,-33 133 418,12-6-274,25-139-69,1 0 0,0 1 0,0-1 0,1 2-75,4 104 300,1-74-193,4 17-107,-9-59 0,1 3 29,-1 1 0,1-1 0,0 0 1,0 1-1,0-1 0,0 0 0,1 0 0,1 3-29,4 8 78,0-2 0,1 1 0,8 9-78,-10-16 16,0 1 0,1-1 0,0 0 0,0 0 0,6 2-16,-12-7 8,0 0 0,0-1-1,0 1 1,-1-1 0,1 1 0,0-1 0,0 1 0,0-1 0,0 1 0,0-1 0,0 0 0,0 0 0,0 0 0,1 1 0,-1-1 0,0 0 0,0 0-1,0 0 1,0-1 0,0 1 0,0 0-8,10-1 42,0 0 0,0 0-1,0-1 1,8-3-42,-1-2 29,0-1 1,16-8-30,-30 14 21,0-1 0,0 1 0,-1 0 0,1-1 0,-1 0 0,4-3-21,-7 6 0,73-69 127,0-13-79,-66 73-10,-1 1 0,1-1-1,1-3-37,116-205 155,-101 171-60,71-171 39,-78 178-52,51-125 32,-67 163-109,1-1 0,0 0 1,-1 1-1,1-1 0,0 1 0,0-1 0,0 1 0,0-1 0,0 1 0,0 0 0,0 0 1,2-2-6,-2 2 4,0-1 0,1 1 1,-1 0-1,1 0 0,0-1 1,-1 1-1,1 0 0,0 0 1,0 1-1,0-1 1,0 0-1,0 1 0,-1-1 1,1 1-1,1-1-4,-2 2 1,1 0 1,-1-1-1,1 1 0,-1 0 1,0 0-1,1 0 0,-1 0 1,0 0-1,0 0 0,0 1 1,1-1-1,-1 0 0,0 0 1,-1 1-1,1-1 0,0 1 1,0 0-2,-1-2 0,1 2 4,0-1 1,0 1 0,0 0 0,-1 0 0,1 0-1,-1 0 1,1 0 0,-1 0 0,0 0 0,1 1-5,11 87 52,-2 29-34,-6-65 22,29 227 16,-23-228-16,58 194 15,-65-238-44,1 0 0,-1 0 0,5 6-11,13 27 34,7 6-34,-9-20 10,16 18-10,-35-46 0,1 2 2,0-1-1,0 1 0,0-1 0,0 0 1,1 1-1,-1-1 0,0 0 0,1 0 1,-1 1-1,1-1 0,-1-1 0,1 1 1,0 0-1,-1 0 0,1 0 0,1-1-1,5 4 4,1-1-1,0 0 0,0-1 1,0 0-1,0 0 0,5 0-3,-4-2-507,-1-1-1,1 0 1,0 0-1,-1-1 1,1 0-1,2-2 508,-12 4 0,14-4-15246</inkml:trace>
  <inkml:trace contextRef="#ctx0" brushRef="#br0" timeOffset="2554.54">7538 3037 12984,'-2'12'824,"-12"154"242,11-117 148,-6 239 376,8-226-915,-6 248 226,5-252-466,-6 209 138,8-222-340,-2 106 83,2-150-302,0 0 0,0 0 0,0 0 0,0 0 0,0 0-1,0 0 1,0 1 0,1-1 0,-1 0 0,0 0 0,0 0 0,1 0-1,-1 0-13,0-1 7,1 1-1,-1 0 0,0-1 1,0 1-1,1-1 1,-1 1-1,0-1 0,1 1 1,-1-1-1,0 0 0,1 1 1,-1-1-1,1 1 0,-1-1 1,1 0-1,-1 1 0,1-1 1,-1 0-1,1 1 1,-1-1-1,1 0 0,-1 0 1,1 0-1,0 1 0,-1-1 1,1 0-1,-1 0 0,2 0-6,-2 0 5,1-1-1,0 1 0,0-1 0,0 1 0,0 0 0,-1-1 0,1 1 0,0-1 0,0 0 0,-1 1 1,1-1-1,0 0 0,0 0-4,14-23 178,65-150 51,-59 123-74,43-102 3,10-22-98,-40 95 82,172-380 67,-193 431-122,1 1 1,2-2-88,33-53 178,12-13-178,-27 51 39,1 1 0,9-4-39,-41 45 19,-1-1-1,1 1 1,0 0 0,0 0 0,0 1 0,0-1 0,1 1 0,-1-1 0,1 1 0,-1 0 0,4-1-19,4-2 35,0 0 0,0 0 1,0 1-1,0 1 0,1 0 1,7-1-36,-14 4 6,1 0 1,-1 1 0,0-1 0,0 1 0,0 0-1,1 1 1,-1-1 0,0 1 0,0 0-1,-1 0 1,1 0 0,1 2-7,-6-4 0,11 8 82,-3 11 31,1 10-14,-2 0 0,4 27-99,-4 11 78,-2 17-78,-4-57 188,-2 16-188,-26 335 265,19-306-90,-11 82 3,3-28-111,15-119-29,0 1 1,1-1-1,-1 1 0,2 1-38,-1-9 0,0 16 51,1 1 0,1-1 1,1 3-52,-1-13 8,0 0 0,0 0 0,0-1 0,1 1 1,-1-1-1,1 1 0,2 0-8,-5-6 0,0 0 3,0 1 1,0-1-1,0 0 0,0 1 1,0-1-1,0 0 0,0 1 1,1-1-1,-1 0 1,0 1-1,0-1 0,0 0 1,1 1-1,-1-1 0,0 0 1,0 0-1,1 0 1,-1 1-1,0-1 0,1 0 1,-1 0-1,0 0 0,1 1 1,-1-1-1,0 0 0,1 0 1,-1 0-1,0 0 1,1 0-1,-1 0 0,0 0 1,1 0-1,-1 0 0,0 0 1,1 0-1,-1 0 0,1 0 1,-1 0-1,0 0 1,1 0-4,2-1 11,-1 0 0,1 0 0,0 0 0,0 0 0,-1 0 0,1-1 0,-1 1 0,1-1 1,-1 0-1,0 0 0,0 1 0,0-2 0,0 1 0,2-1-11,1-4-1050,-1 0-1,1 1 1,2-8 1050,-1 4-15813</inkml:trace>
  <inkml:trace contextRef="#ctx0" brushRef="#br0" timeOffset="3287.14">10280 1 12720,'-18'86'182,"12"-60"733,-34 168 478,29-141 62,-23 108 3,-5 30-1015,19-94 312,-42 206 3,-10 48-515,41-196 210,-47 261 1,2 18-293,48-263 192,-34 243 1,4-16-228,39-254 156,-15 167 3,13-43-177,21-268-108,-4 85 253,5 75 1,7-41-161,-8-119-93,0 3 24,0 0-1,1 0 1,-1 0 0,1 0-1,-1 0 1,1 0 0,0 0 0,0 0-1,1 1-23,-2-3 7,3 5 36,0 0 0,0 0 0,0-1 1,3 3-44,-5-6 6,0 0 0,1-1 0,-1 1 1,1 0-1,0-1 0,-1 0 1,1 1-1,0-1 0,0 0 1,0 0-1,0 0 0,0 0 1,0 0-1,0 0 0,0-1 1,0 1-1,2-1-6,2 0 65,2-8 25,14-23-18,0 0 0,-2-2 1,10-23-73,-5 7 135,52-103 3,14-26-91,-51 96 48,70-145 3,2-15-70,-70 152 14,56-104 3,-9 36-33,-60 112 3,25-29 3,-50 69-17,1 0 0,-1 1 0,1-1 0,0 1 0,1 0 0,3-2-1,-9 7 0,0 0 0,0 0 0,0 0 0,0-1 0,0 1 0,0 0 0,1 0 0,-1 0 0,0 0 0,0 0 0,0 0 0,0 0 0,0 0 0,0 0 0,1 0 0,-1 0 0,0 0 0,0 0 1,0 0-1,0 0 0,0 0 0,1 0 0,-1 0 0,0 0 0,0 0 0,0 0 0,0 0 0,0 0 0,1 0 0,-1 0 0,0 0 0,0 0 0,0 1 0,0-1 0,0 0 0,0 0 0,0 0 0,1 0 0,-1 0 1,0 0-1,0 0 0,0 1 0,0-1 0,0 0 0,0 0 0,0 0 0,0 0 0,0 0 0,0 0 0,0 1 0,0-1 0,0 0 0,0 0 0,0 0 0,0 0 0,-3 18 3,-27 63-2,-14 44-1,-3 33 0,27-65 2,4 1-1,0 44-1,14-127 3,2 0 1,0 1-1,0-1 0,1 3-3,3 38 14,8 28-14,-4-45 4,1 0 1,5 8-5,-14-43 0,1 4 4,1 0-1,-1 0 1,1 0 0,-1-1-1,1 1 1,0 0 0,1-1 0,-1 0-1,2 3-3,14 17 17,1 0 0,10 9-17,-6-12 8,0-1 1,11 7-9,-32-24 4,1 0 0,-1-1-1,0 1 1,1-1 0,0 1 0,-1-1 0,1 0-1,0 0 1,-1 0 0,1 0 0,0-1 0,0 1-1,0-1 1,0 0-4,-3 0 0,29 6 18,0-2 0,0-2 0,3 0-18,12-4 14,0-1 1,4-3-15,-33 4 47,1-1-1,12-4-46,278-80 142,-243 66 6,246-90 66,-298 107-174,0 0 0,-1-1 0,1 0 0,0-2-40,-11 7 0,37-21 80,-1-2 0,1-3-80,-16 9-1084,-2-1 0,1 0 0,1-6 1084,-6 8-16419</inkml:trace>
  <inkml:trace contextRef="#ctx0" brushRef="#br0" timeOffset="4842.2">6739 7793 13616,'4'8'928,"2"7"-678,-1-1 0,0 1 0,-1 1 0,-1-1 0,1 15-250,-2 6 1613,-1 84 1,-2 34-1144,1-77 270,6 148 0,5 28-512,-4-149 172,-7-104-400,24 254 400,7-19-274,-27-207-13,1-1 0,2 1-113,41 149 227,-27-120-144,18 32-83,-38-84 18,1-1 1,0 0 0,0 0 0,1 0 0,-1 0-1,1 0 1,0 0 0,0-1 0,0 1 0,1 0-19,11 12 48,0-2 0,2 0 0,-1 0 0,3 0-48,-4-5 19,1-1 0,-1-1 0,1 0 0,15 3-19,-31-10 0,3 1 11,-1 0 0,0 0 0,0-1 0,0 1 0,1-1 0,-1 1-1,0-1 1,0 0 0,1 0 0,-1 0 0,0 0 0,0 0 0,1 0 0,-1-1 0,0 1 0,0-1 0,1 0-11,18-3 47,-1-2 0,0 0-1,0-1 1,6-4-47,4-5 36,-1-1 0,23-18-36,-44 29 35,0 1-1,0-2 1,-1 1 0,0-1-1,0-1-34,109-115 174,2-18-106,-101 120 100,12-20-168,-29 41 0,110-168 172,-10-11-108,-100 179-64,14-26 148,7-20-148,54-133 152,-11 7-95,-44 109 78,18-73 3,-10 21-79,-22 83 96,-5 27-123,4-22 70,-5 21-60,-4 14-2,0 10 86,-37 184 48,33-142-68,-8 123 1,6 44-62,9-113 75,7 226 0,6 43-73,-3-212 66,22 293 1,10 30-69,-25-296 68,20 283 1,-6-13-73,-21-291 54,3 236 3,-10-27-63,-2-386-35,0 70 73,-3 1-73,-20 241 74,-12-30-50,31-248 22,-9 30-46,-40 146 47,-8-30-30,57-170-7,0 1 1,0-1-1,-1 0 0,-6 8-10,11-18 0,-30 51 46,-18 20-46,21-36 14,-32 29-14,56-60 4,-1 0-1,1 0 0,-1-1 0,0 0 0,0 0 0,-1 0 0,1 0 0,-1-1 0,1 1-3,4-3 0,-38 21 16,-2-2 1,-1-1-17,-9 0 13,-34 7-13,78-24 4,-1 1 0,1-1 1,-1 1-1,1-2 0,-1 1 1,1-1-1,-1 0 0,-2-1-4,-52 0 39,-48-9-39,26-4 19,-19-9-19,102 23 0,-13-3 11,1 0 0,0-1 0,-1 0 0,2-1-1,-9-5-10,-201-102 59,-12-35-35,207 130 6,0-2 0,-15-14-30,-175-155 60,19-7-33,197 195-27,-17-17 24,1 0 1,0-1-1,0-4-24,16 22 0,-124-174 73,87 111-45,-15-36-28,52 99 0,-3-5 7,0 0 0,1-1 0,0 0 0,0 1-1,0-1 1,0 0 0,1 0 0,0 0 0,0 0-1,0-3-6,-5-44 36,3 0 0,1-17-36,6 4 23,11-56-23,-15 122 0,2-15 10,1 0 0,0 1 0,1 0 0,5-12-10,74-207 40,-27 101-31,27-42-9,-6 33 6,40-48-6,84-99-3538,-201 288 3537,43-58-17698</inkml:trace>
  <inkml:trace contextRef="#ctx0" brushRef="#br0" timeOffset="5690.14">9920 8352 8864,'24'-49'158,"-16"30"637,-2-3-381,-1 0 0,-2 0-1,0-1-413,-3 22 129,0 0-1,0-1 1,0 1-1,0 0 1,0-1-1,0 1 1,0 0-1,0 0 1,-1-1-1,1 1 1,-1-1-129,-2-6 271,-1 0 0,0 1 1,0-1-1,-1 1 1,0 0-1,0 1 1,-7-7-272,12 12 40,0 1 1,-1 0 0,1-1 0,-1 1 0,1-1 0,-1 1 0,1 0-1,-1-1 1,1 1 0,-1 0 0,0-1 0,1 1 0,-1 0-1,1 0 1,-1 0 0,0-1 0,1 1 0,-1 0 0,0 0 0,1 0-1,-1 0 1,1 0 0,-1 0 0,0 0 0,1 1-41,0-1 0,-7 0 171,1 0 0,0 0 0,0 1-1,0 0 1,0 1 0,-5 1-171,-2 2 128,1 1 0,0 0 0,-7 6-128,19-12 0,-3 1 128,0 2 0,-1-1 0,1 0-1,0 1 1,0-1 0,1 1 0,-2 1-128,-63 69 898,-8 22-644,67-84-132,0 0 0,1 0 0,-2 4-122,-71 132 367,-3 26-227,83-173-140,-9 21 167,0 1-1,-4 13-166,-53 179 334,14 10-204,48-206-23,1 0 0,1 0-1,-1 13-106,3-31 0,-5 90 320,4 10-320,5-43 108,8 49-108,-12-106 0,1 4 19,-1 0-1,0 0 1,1 0-1,0 0 1,0 0-1,0 0 0,1 0 1,-1-1-1,1 1 1,0 0-1,0-1 1,1 2-19,6 10 45,1 0 0,0-1 0,1 0 0,1-1 0,4 4-45,-5-8 15,0 0-1,1-2 1,0 1 0,0-1-1,1-1 1,5 2-15,-16-7 14,1 0 1,-1 0-1,1 0 0,0 0 1,-1 0-1,1-1 0,0 1 0,0-1 1,-1 1-1,1-1 0,0 0 1,0 0-1,0-1 0,-1 1 1,1 0-15,-3 0 0,31-2 73,0-2-1,-1 0 1,7-4-73,10-5 42,-1-3-1,3-3-41,-39 16 39,-1-1-1,0-1 1,1 1 0,-2-2-1,7-3-38,-15 9 0,155-107 194,-1-19-117,-128 103 118,8-11-195,249-265 276,-269 284-183,-1-1 0,9-14-93,-22 30 0,101-153 187,-63 82-115,3-14-72,-37 78 25,-1-1 0,0 1 0,0-1 0,-1 0 0,1 0 0,-2 0 0,1-1-25,10-57 178,1-32-178,-9 30 63,-4-30-63,0 98 0,0-5 13,0-1 1,0 1-1,0 0 1,-1 0-1,0 0 1,0-1-1,0 1 1,0 0-1,-1 0 1,-2-3-14,-5-16 34,-1 1 1,-1 0 0,-1 0-1,-5-6-34,4 11 14,-2 1-1,0 1 0,0 0 1,-16-11-14,29 24 8,0 1-1,-1 0 1,1 0 0,0 1 0,-1-1 0,0 0 0,1 1 0,-1-1 0,0 1 0,0 0 0,0 0 0,0 0-1,0 0 1,0 1 0,0-1 0,-1 1-8,4 0 0,-26-6 32,0 2 0,-1 1-1,1 0 1,-10 2-32,-5 4 15,1 2 0,-1 1 0,1 2-15,29-6 21,0 1-1,0 0 0,1 0 0,-1 1 1,-2 2-21,-148 65 105,11 13-70,150-84-35,-14 8 33,0 1 0,-9 8-33,-77 61 67,26-11-46,72-65-16,0 0-1,0 0 1,0 0-1,0 0 0,0 0 1,1 0-1,-1 0 1,1 0-1,-1 2-4,2-4 0,-2 4 5,0-1-1,0 1 1,0 0-1,1-1 0,0 1 1,0 0-1,0 0 1,0 0-1,0 2-4,2-4 1,-1 0-1,0 0 1,1-1 0,-1 1-1,1-1 1,0 1 0,0 0-1,-1-1 1,1 0 0,0 1-1,0-1 1,0 1-1,1-1 1,-1 0 0,0 0-1,0 0 1,2 1-1,-3-2 0,1 1 0,-1-1 1,1 1-1,-1-1 1,1 0-1,-1 1 1,1-1-1,-1 0 1,1 1-1,0-1 1,-1 0-1,1 0 1,-1 0-1,1 0 1,0 1-1,-1-1 1,1 0-1,0 0 0,-1 0 1,1 0-1,0 0 1,-1-1-1,1 1 1,-1 0-1,1 0 1,0 0-1,-1 0 1,1-1-1,0 1 0,-1 0 0,18-3 7,0-2 0,12-3-7,9-6-3155,3-4 3155,-25 10-15786</inkml:trace>
  <inkml:trace contextRef="#ctx0" brushRef="#br0" timeOffset="6358.16">11483 8169 14960,'-12'82'156,"8"-56"624,-7 65-1,-2 26-335,9-60 996,-7 273 455,11-304-1062,2 17-833,12 129 834,10-6-580,-24-166-254,1 8 74,0 0-1,1 0 1,0 0 0,0 0-1,1 0 1,1 2-74,10 24 222,1-1 1,10 16-223,-12-29 46,1 0 0,1-2 1,12 13-47,-26-29 19,1 0 0,0 1 0,0-1 0,0-1-1,0 1 1,0 0 0,1 0 0,-1-1 0,0 1 0,1-1 0,-1 0 0,1 0 0,1 1-19,13 5 62,0-1 0,0 0-1,1-1 1,3 0-62,-2-3 22,-1 0 1,0-2-1,1 0 0,3-1-22,-22 1 0,3 0 17,0 0 0,0 0 0,1-1-1,-1 1 1,0-1 0,0 0 0,0 0-1,1 0 1,-1 0 0,0-1 0,-1 1 0,1-1-17,-3 2 0,40-19 205,33-22-205,54-49 88,-114 80-10,0-1-1,-1 0 1,4-4-78,-16 15 0,136-139 234,-2-13-138,-134 152-96,22-26 246,8-13-246,205-294 343,-226 320-265,0-1-1,-1 0 1,4-11-78,26-55 234,-3-3-234,-11 11 88,3-18-88,-27 90 0,2-8 41,0 0 1,0 0-1,0-1 1,-1 1 0,0-8-42,1-17 106,-1 0 0,-3-11-106,1 32 14,-1 1 0,0-1 0,-1 1 0,-1 0 0,-3-9-14,7 19 7,0 0 0,-1 0-1,1 0 1,-1 0 0,1 0 0,-1 0-1,1 0 1,-1 0 0,1 0-1,-1 0 1,0 0 0,0 0 0,1 0-1,-1 1 1,0-1 0,0 0 0,0 0-1,0 1 1,0-1 0,0 1 0,-1-1-7,-5-4 24,-1 1 0,0 0 0,1 1 0,-2 0 1,1 0-1,-2 0-24,-3 1 11,0 0 0,-1 2 0,1-1 0,-6 2-11,19-1 0,-5 0 15,0 0 0,-1 0 0,1 1 0,0 0 0,0 0-15,-108 26-127,72-15-3049,26-8-13810</inkml:trace>
  <inkml:trace contextRef="#ctx0" brushRef="#br0" timeOffset="6989.8">14523 5114 15048,'-3'12'17,"-3"26"1390,-20 182 290,19-154-329,-14 129 4,-4 30-943,13-124 346,-22 173 3,-7 16-540,25-175 168,-51 424 130,56-443-296,-8 117 0,6-24-160,10-123 82,2 75 3,5-19-113,-1-82 43,11 61-73,-8-59-3079,-3-30-12709</inkml:trace>
  <inkml:trace contextRef="#ctx0" brushRef="#br0" timeOffset="7322.76">14109 9590 15584,'0'0'0,"0"0"0,5-29 0,-5 29 959,0 0-959,11-29 960,11-4-960,-22 33 312,0 0-312,28-30 312,6 2-312,-34 28 0,0 0 0,28-35 0,-15-16 0,-13 51-13599</inkml:trace>
  <inkml:trace contextRef="#ctx0" brushRef="#br0" timeOffset="7754.77">15901 5543 11824,'-3'-6'1832,"-1"-1"-1255,3 4-431,0 1-1,-1-1 1,1 1-1,-1-1 1,0 1-1,0 0 1,0 0 0,0-1-1,0 1 1,0 1-1,-1-2-145,3 3 28,0 0 0,0 0 0,0 0 0,0 0 0,0 0 0,-1 0 0,1 0 0,0 0 0,0-1 0,0 1 0,0 0 0,0 0 0,0 0 0,0 0 0,0 0-1,0 0 1,0 0 0,0 0 0,0 0 0,0 0 0,-1 0 0,1 0 0,0 0 0,0 0 0,0 0 0,0 0 0,0 0 0,0 0 0,0 0 0,0 0 0,0 0 0,0 0 0,0 0 0,0 1 0,0-1 0,-1 0 0,1 0 0,0 0-1,0 0 1,0 0 0,0 0 0,0 0 0,0 0 0,0 0 0,0 0 0,0 0 0,0 0 0,0 0 0,0 0 0,0 0 0,0 0 0,0 1 0,0-1 0,0 0 0,0 0 0,0 0 0,0 0 0,0 0 0,0 0 0,0 0 0,0 0-1,0 0-27,-3 6 344,1-1-1,0 1 0,0-1 0,0 1 0,0 0 1,1 2-344,-1 0 192,-1 11 670,-12 134 299,12-110-546,-7 87 3,-2 21-416,6-80 186,-10 129 4,-3 25-254,11-129 164,-33 401 112,36-404-174,0 121 0,7-19-148,0-125 130,16 235 78,-13-252-154,26 168 56,-25-183-74,-6-38-128,3 34 132,-1 18-132,-4-26-1652,0 0 0,-2 0 1652,4-26 0,-2 16-16653</inkml:trace>
  <inkml:trace contextRef="#ctx0" brushRef="#br0" timeOffset="8076.42">15656 9835 16927,'0'0'0,"4"-4"0,5-12 0,-9 16 880,0 0-880,26-28 888,25-15-888,-51 43 80,0 0-80,57-43 88,-9 5-88,-48 38-14151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9:10.512"/>
    </inkml:context>
    <inkml:brush xml:id="br0">
      <inkml:brushProperty name="width" value="0.05" units="cm"/>
      <inkml:brushProperty name="height" value="0.05" units="cm"/>
      <inkml:brushProperty name="color" value="#CC0066"/>
    </inkml:brush>
  </inkml:definitions>
  <inkml:trace contextRef="#ctx0" brushRef="#br0">42 47 352,'0'0'273,"0"0"173,0 0 668,0 0 117,0 0-223,0 0-96,0 0-160,0 0-84,0 0-175,0 0-65,0 0-104,0 0-35,0 0-50,24 1 1548,-20-2-1481,1 0 0,0 0 1,0 0-1,0 0 1,-1-1-1,1 0 0,7-4 1,3 0 175,-12 4-375,3 0 10,0-1-1,1 1 1,-1 0 0,1 0 0,8 0 0,-12 1-105,-1 1-1,1-1 1,0 1 0,-1-1 0,1 0-1,-1 0 1,1-1 0,-1 1 0,3-2-1,-4 2-8,-1 1 2,0 1-4,-1 0 0,1 0 0,0 0 0,0-1 0,-1 1-1,1 0 1,0 0 0,-1 0 0,1-1 0,-1 1 0,1 0-1,-1 0 1,1-1 0,-1 1 0,0-1 0,1 1 0,-1 0 0,0-1-1,0 1 1,-12 6 26,13-7-23,-21 7 116,17-6-95,0 0-1,0 0 1,1 0 0,-1 0 0,-3 3-1,2-2 22,0-1 0,0 1 0,0-1 0,0 0 0,0-1 0,-10 1 0,7 0-18,3-1-2,0 1 0,1 0 0,-1 0 0,0 0 0,1 0 0,-1 1 0,-6 3 0,21-8 44,-1 0 1,15-3-1,-5 2 16,-4 1 229,-13 3-266,0 0 0,0 0 0,0 0-1,0-1 1,1 1 0,-1-1-1,3-1 1,21-7 562,-20 7-502,-1 0-1,1 0 1,7-4-1,-9 4-36,1-1-1,-1 1 0,1 0 0,9-2 0,-28 17 187,7-9-231,0 0-1,-1 0 1,1-1 0,-1 0 0,1 0-1,-1-1 1,0 0 0,-9 2 0,9-3-3,-49 15 17,55-16-41,1 0 0,-1 0 0,1 0 0,-1 0 0,1 0 0,-1 0 0,1 0 0,-1-1 0,1 1 0,0 0 0,-1-1 0,1 1 0,-1-1 0,-1-1 0,-14-4 0,-7-2-86,23 5-2543,1 3-8311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0:45:54.125"/>
    </inkml:context>
    <inkml:brush xml:id="br0">
      <inkml:brushProperty name="width" value="0.35" units="cm"/>
      <inkml:brushProperty name="height" value="0.35" units="cm"/>
    </inkml:brush>
  </inkml:definitions>
  <inkml:trace contextRef="#ctx0" brushRef="#br0">87 15 6536,'0'0'320,"4"-3"-54,12-9-75,-16 13-172,0-1-1,0 0 0,0 0 1,0 0-1,0 0 1,0 0-1,-1 0 1,1 0-1,0 1 1,0-1-1,0 0 0,0 0 1,0 0-1,0 0 1,0 0-1,0 0 1,0 1-1,0-1 1,0 0-1,0 0 0,0 0 1,0 0-1,0 0 1,0 0-1,1 1 1,-1-1-1,0 0 1,0 0-1,0 0 0,0 0 1,0 0-1,0 0 1,0 0-1,0 1 1,0-1-1,0 0 1,0 0-1,1 0 0,-1 0 1,0 0-1,0 0 1,0 0-1,0 0 1,0 0-1,0 0 1,1 0-1,-1 0 0,0 0 1,0 0-1,0 0 1,0 0-1,0 0 1,0 0-1,1 0 0,-1 0 1,0 0-1,0 0 1,0 0-1,0 0 1,0 0-1,0 0 1,1 0-1,-1 0 0,0 0 1,0 0-1,0 0 1,0 0-19,0 1 137,1 91 1469,-2-47-610,-7 43-996,6-64 81,-1 11 247,-4 185 121,7-166-194,0 262 98,-1-242-138,-6 345 81,4-331-128,-7 331 68,8-344-88,-4 94 4,-1-15-92,3-98 87,-16 194 61,16-207-47,-14 151 215,12-124 48,4 9-424,4-7 119,-2 54-1969,0-113-7876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0:45:54.861"/>
    </inkml:context>
    <inkml:brush xml:id="br0">
      <inkml:brushProperty name="width" value="0.35" units="cm"/>
      <inkml:brushProperty name="height" value="0.35" units="cm"/>
    </inkml:brush>
  </inkml:definitions>
  <inkml:trace contextRef="#ctx0" brushRef="#br0">0 1 14600,'0'0'625,"0"0"83,0 0 312,0 0-28,0 0-440,5 2-180,-3-1-541,17 6 642,-18-7-659,1 1 0,-1-1 0,0 0-1,1 1 1,-1-1 0,0 0 0,1 0 0,-1 0 0,0 0 0,1 0 0,-1 0 0,1 0 0,-1-1-1,1 1 187,-2 0-11839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0:45:58.524"/>
    </inkml:context>
    <inkml:brush xml:id="br0">
      <inkml:brushProperty name="width" value="0.35" units="cm"/>
      <inkml:brushProperty name="height" value="0.35" units="cm"/>
    </inkml:brush>
  </inkml:definitions>
  <inkml:trace contextRef="#ctx0" brushRef="#br0">248 98 5104,'0'0'361,"0"0"119,0-3 456,0-3-339,0-1 0,-1 1 0,1 0 0,-1 0 0,-1 0 0,1 0 0,-1-1-597,-11-31 2226,9 32-1062,4 6-1158,0-1 0,-1 1 0,1 0 0,0 0 0,0 0 0,0 0 0,0 0 1,0 0-1,0 0 0,0 0 0,-1 0 0,1 0 0,0 0 0,0 0 0,0 0 0,0 0 0,0 0 0,0 0 0,-1 0 0,1 0 1,0 0-1,0 0 0,0 0 0,0 0 0,0 0 0,0 1 0,0-1 0,-1 0 0,1 0 0,0 0 0,0 0 0,0 0 1,0 0-1,0 0 0,0 0 0,0 0 0,0 1 0,0-1 0,0 0 0,0 0 0,0 0 0,0 0 0,0 0 0,-1 0 0,1 0 1,0 1-1,0-1 0,0 0 0,0 0 0,0 0 0,0 0 0,0 0 0,0 0 0,1 1-6,-1 0 82,0 1-1,0 0 1,0-1-1,1 1 0,-1 0 1,1-1-1,-1 1 1,1 0-1,0-1 1,-1 1-1,2 0-81,0 4 154,3 8-9,0 0 1,-1 0 0,-1 1 0,-1-1-1,0 1 1,0 14-146,-1-18 29,-2 23 185,-11 105 442,11-129-548,0 9 58,0 1 0,2 0 0,1 7-166,3 75 658,-4-91-627,-1-6 14,0-1 0,0 1-1,-1-1 1,1 1-1,-1 1-44,-12 107 590,8-75-394,-20 78 292,7 16 118,18-131-606,-11 100 386,0 47 46,6-113-184,-5 22-248,8-48 33,0 0 1,1 1 0,0 8-34,0-3 9,-4 23 68,-3 16-24,4-37-35,-14 79 98,15-59-68,1 8 84,2 11-132,0-22 22,-2 0 52,-3 18-74,0-16 30,0-7-2,0-7 48,-2 17-76,1 31 89,1-40-60,-1 72 31,2-54-31,2-32-15,1 0 0,0 0-1,1 0 1,2 5-14,-1-8 5,2 12 80,-1 16-85,-1-1 60,-1-13-9,0 0-1,-3 16-50,0-23 28,-1 20 11,4 27-5,-1 19-11,-6 48 94,13-55-9,-6-68-98,1 3 0,-2-1 0,0 0 0,0 0 0,-2 4-10,-10 51 38,10-47-25,1 0 0,1 0-1,1 14-12,0-23 4,-1 34 36,-4 28-40,2-48 57,3-26-44,0 21 37,0-14-40,0-6-7,0 0 0,0 1 0,0-1 0,0 1 0,0-1 0,0 1 0,0-1 0,0 1 0,-1-1 0,1 1 0,-1-1 0,1 1 0,-1-1 0,1 0 0,-1 1 0,0-1 0,0 0 0,0 1-3,1-2 6,0 0 1,3 1-5,-2-2 2,2-5-1,0-4-3,16-47-1,-17 41-6,-2 8 6,-1 1 0,1 0-1,-1-1 1,0 1 0,-1-1 1,-2-4-1004,-1 1 1,1 0-1,-4-5 1004,3 6-15046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0:52:12.322"/>
    </inkml:context>
    <inkml:brush xml:id="br0">
      <inkml:brushProperty name="width" value="0.35" units="cm"/>
      <inkml:brushProperty name="height" value="0.35" units="cm"/>
      <inkml:brushProperty name="color" value="#00A0D7"/>
    </inkml:brush>
  </inkml:definitions>
  <inkml:trace contextRef="#ctx0" brushRef="#br0">15204 2941 8952,'2'6'368,"-1"-1"-262,0 1-26,1-1 1,-1 0 0,1 0-1,0 0 1,2 3-81,0-2 257,-1-1 1,1 0-1,1 0 1,-1 0-1,1 0 1,1 0-258,0 2 150,7 7 325,1-1-1,0-1 1,9 6-475,-12-10 105,-6-3 29,0-1 1,0 0-1,1-1 0,0 1 0,6 2-134,3 2 102,0 1-44,-8-4 1,0-1 0,0-1 1,1 1-1,7 2-59,86 35 244,-79-33-137,93 23 42,-91-28-42,104 3 46,-101-8-26,28-11 46,23-9-173,-50 11 108,115-60 48,-113 54-48,136-71 48,-132 68-48,135-93 45,-135 87-59,128-113 34,-130 110-47,114-111 36,-121 114-44,18-26 29,12-24-102,-41 51 68,12-39 29,-2-2-97,-18 38 53,13-121 19,-17 120-30,-5-109 18,-1 111-34,-26-114 10,21 111-14,-51-129 11,46 128-18,-24-32 9,-12-14-24,29 52 8,-92-92 8,89 95-10,-35-32 1,-14-12-6,3-1-1,1-2 0,20 24-1,-37-25 1,59 52-5,-111-61 2,110 65-2,-116-55 1,113 55-8,-132-57 0,129 56-2,-141-64-6,140 62 0,-142-58-10,141 61-4,-156-53-14,152 55 8,-156-42-13,157 44 26,-176-30-11,171 33 6,-172-22-8,173 23 6,-182-24-11,179 24 18,-179-23-11,180 23 4,-197-22-11,191 22 18,-207-24-10,205 25 12,-219-6-3,216 11 14,-235 8-5,231-6 0,-240 8-2,240-7 2,-240 11-1,240-11 7,-230 15-6,234-14 6,-221 16-7,221-15 1,-224 18-1,223-18 7,-231 23-7,230-22 1,-239 30-2,235-27 2,-246 38-2,247-36 2,-241 45-1,241-44 7,-254 60-6,252-57 6,-240 61-6,244-61 7,-224 50 1,226-53 5,-238 44-4,236-45 5,-227 47 2,229-44-2,-86 24 4,-32 11 1,0 5 0,0 3 0,1 1 0,4-2 0,1-1 0,-2-5 0,1-1 0,3 0 0,-2 5 0,-6 7 1,-1 8 4,3 4-2,-142 74 5,258-120 0,-228 94 9,228-98-3,-230 103 6,229-98 0,-227 121 8,228-119-7,-242 110 15,237-113-8,-238 111 17,242-110-11,-234 107 12,235-110-11,-220 90 18,224-96-19,-197 57 12,202-65-11,-192 30 21,193-36-10,-177 9 18,180-13-24,-162-10 19,166 5-6,-146-33 18,151 27-36,-125-49 18,156 57-46,0 0 0,-1 0 0,1-1 0,0 1 0,-3-3-7,-20-14 38,-10-11-38,13 8 15,-9-13-15,12 10 33,-67-108 14,74 105-14,-48-119 13,60 141-39,0 0 0,0 0 0,0 0 0,1-1-7,-25-166 41,25 137-28,10-135 5,-5 139-12,12-49 1,11-20-4,8-6 2,8-4-4,4 5-1,2 8 0,-1 1 0,2-4 0,6 1 0,-36 69 0,23-29 0,-23 38 0,0 0 0,15-12 0,-3 7 0,20-12 0,32-18 0,-2 6 0,-2 5 0,4 4 0,-49 28 0,20-6 0,-13 7 0,10 1 0,39-5 0,-5 7 0,-45 8 0,1 2 0,-3 2 0,6 1 0,-11 2 0,18 5 0,-20-2 0,21 8 0,-30-7 0,0 1 0,12 7 0,-18-7 0,0 0 0,0 2 0,3 4 0,-3-1 0,0 0 0,11 15 0,-14-13 0,0 1 0,9 15 0,-10-11 0,-1 1 0,5 14 0,-1 5 0,3 14 0,10 51 0,-4 6 0,-7 11 0,-6 12 0,0 5 0,3-1 0,-3 5 0,-7 11 0,-3 5 0,1 2 0,1 5 0,-2 9 0,-1 9 0,-1 3 0,3-1 0,0 0 0,2 10 0,1 9 0,3 7 0,2 6 0,0 10 0,-2 4 0,2-2 0,5-2 0,1-1 0,2 4 2,0 1 3,-3 2-2,2 203 5,-17-357 0,-7 338 8,2-334-8,-35 361 9,27-355-4,-68 358 5,61-360-12,-34 130 1,-14 38-4,-6-12 2,-7-19-2,-10-14 2,-12-12-2,-2-8 2,0-6-4,-9-5-1,-12-10 0,-6-15 0,1-15 0,-5-14 0,-4-16 0,3-17 0,29-30-1,99-60-1,-1 0 1,1-1-1,-7 3 2,15-7 0,-99 37-2,2-10 1,90-26 0,1 1-1,-1-1 1,1 0 0,-6-1 1,11 0 0,-41 2-2,-11-2 2,12-3-1,-11-4 1,46 7-2,0-1 1,0 0-1,0-1 0,-5-2 2,-59-23-10,-17-11 10,82 36-4,0-1 1,0 0 0,0 0-1,-2-3 4,-46-37-20,-12-16 20,44 36-20,-77-103-9,94 120 22,0 0 1,1 1-1,0-1 0,0-1 7,-16-29-26,-1-10 26,-11-47-14,31 93 14,-3-9-13,0-1 0,1 1-1,0-3 14,-25-198-57,26 165 12,16-204-13,-8 196 18,45-209-16,-38 210 16,69-211-13,-64 211 26,83-190-10,-95 227 24,0 1 1,3-3 12,136-210-27,-112 182 20,53-65 1,21-21 4,13-2 2,7-1 0,-65 74 0,8-3 0,44-25 2,-102 79 2,1 0 0,6-3-4,216-117 17,-189 107-2,195-69 13,-194 77 0,188-39 16,-189 45-16,195-22 17,-192 25-12,206-8 14,-240 12-30,0 1 1,4 2-18,240 23 54,-208-16-14,215 52 16,-212-46-14,212 76 19,-215-70-26,200 100 19,-202-93-14,191 127 15,-193-123-22,192 129 14,-192-130-12,180 134 18,-183-129-18,188 164 21,-186-158-8,181 172 26,-183-170-12,188 193 31,-186-188-20,177 179 30,-179-186-30,197 157 29,-222-183-34,12 6-68,238 144 101,-252-156-26,19 8-75,249 100 110,-226-99-28,246 60 35,-244-68-42,249 25 31,-248-33-44,95-4 3,3-9-42,-96 3 25,264-52 24,-263 44-26,248-79 17,-295 87-46,-1 0 1,5-3-18,-23 10 0,145-69 38,-3-11-22,-142 80-16,55-34 40,200-137 16,-210 138-16,153-144 11,-190 170-46,-1-1-1,0 0 0,4-6-4,60-83 14,-38 47-12,5-17-2,-5 1 0,-3-1-1,-4-2 1,-23 64-1,-1-1-1,-1 0 1,1 0 0,0-6 1,18-167-6,-19 172 1,-1 0 0,0 1 0,-1-1 0,0-1 5,-10-66-33,-7-14 33,17 83-9,0 1-1,-1-1 1,0 1 0,1 0-1,-3-3 10,-22-40-65,-25-34 65,48 77-9,0 1-1,0-1 1,0 1 0,0 0-1,-2-2 10,-121-92-66,97 79 14,-131-61-19,126 66 6,-145-43-21,142 47 26,-155-17-24,183 25 64,0 1 0,0 0 0,-4 1 20,-183 20-82,157-13 30,-164 47-16,162-42 16,-153 66-14,156-62 26,-154 75-16,153-70 16,39-22 40,-98 64-40,2 11 26,59-42-20,-137 141-12,141-138 14,-139 155-4,138-151 22,-123 177-3,129-172 10,-107 180-2,109-179 2,-39 71 1,-14 29 4,1 8 2,0 10 0,-51 129-1,108-241-4,-28 83 3,-8 35 2,1-2 0,2-6 0,-1 2 0,-2 3 0,-1-3 0,-1-5 0,0 1 0,1 5 0,-4 7 0,-6 8 0,-11 7 0,-9-2 0,-89 161-1,142-280-4,-140 281 2,139-277-2,36-70 5,-93 173-2,-26 23 2,-2-12 0,3-10 0,-6 2 0,-10 7 0,-6-3 0,-4-9 0,-6-3 0,-7-2 0,-5-2 0,0-7 2,1-14 3,1-18-2,-1-16 2,3-13-2,4-8 2,6-2-2,7-8 2,0-11-4,4-15-1,5-14 0,2-12 0,69-17 0,-7-2 0,14-5 0,-20-3 0,12-2 0,-2-4 0,-53-12 0,11-8 0,68 15 0,-22-11 0,24 7 0,-20-13 0,22 9 0,-13-12 0,22 14 2,-20-21-2,30 25 2,1-1 1,-12-16-3,8 6 3,-7-15-3,-11-23 5,6 1-2,17 34 2,2 0 0,1-1-1,-6-30-4,-22-123 30,34 164-28,2 7 3,0 0 1,1-1-1,0 1-5,-5-100 46,6 66-42,-3-1 1,-5 4-4,-1-16-2,9 57 1,0-1-1,0 1 1,0-1 0,0 1-1,0-1 1,0 1-1,0-1 1,1 1 0,-1-1-1,0 1 1,1 0 0,-1-1-1,1 1 1,0-1 0,0 1 0,-1 0-12,1 0 1,-1 0-1,1 0 1,-1 0 0,1-1-1,-1 1 1,0 0 0,1 0-1,-1 0 1,0 0-1,0-2 12,-6 2-2473,5 1-8833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5T21:01:00.987"/>
    </inkml:context>
    <inkml:brush xml:id="br0">
      <inkml:brushProperty name="width" value="0.35" units="cm"/>
      <inkml:brushProperty name="height" value="0.35" units="cm"/>
      <inkml:brushProperty name="color" value="#FF0066"/>
    </inkml:brush>
  </inkml:definitions>
  <inkml:trace contextRef="#ctx0" brushRef="#br0">4067 819 8776,'7'34'353,"5"34"112,-6-32 141,2 0 0,2 4-606,2 3 507,20 84 81,-25-99-361,40 127 71,-37-120-163,43 149 49,-42-146-96,46 150 37,-45-149-50,55 165 30,-50-162-50,88 160 24,-80-163-38,123 161 20,-114-161-26,150 143 16,-175-174-44,0-1 0,0 1 0,6 1-7,-15-9 0,118 75 25,14-4-17,-132-71-8,16 9 7,2-1 0,6 2-7,137 50 13,11-5-8,-143-46 9,15 2-14,149 30 13,10-6-8,-119-24 10,353 26 12,-347-32-7,377 6 8,-372-11-8,376-8 8,-378 4-8,380-30 6,-377 24-12,391-50 3,-389 46-9,379-61 8,-384 60-9,346-61 2,-356 59-2,-83 17-7,197-48 6,-10-7-3,-187 55-3,72-25 7,272-111 2,-277 105-1,253-130 8,-296 148-8,12-10-8,-36 23 0,143-95 12,-7-8-8,-83 60 4,207-175 8,-213 176-9,59-59-1,2-16-4,-52 45-5,40-67 3,-75 102-12,66-135 0,-84 167 9,-1-1 0,0 1 0,0-1 0,1-3 3,10-55-13,3-31 13,-15 61-19,-14-132-4,9 135-3,-33-109-12,26 114 12,-59-101-13,53 102 7,-85-97-7,79 99 13,-102-86-10,99 89 17,15 13 14,-17-13-5,-1 2 1,-1 2 0,-30-14 9,-72-26-18,105 46 12,-121-35-4,116 37 4,-127-27-4,128 29 5,-203-32-19,167 31 21,40 4-2,-107 1-10,108 4-50,-100 16-31,102-12-16,-99 32-56,98-29-24,-115 47-76,111-42 55,-36 24-87,-12 14 300,49-30-220,-100 101-84,104-97 104,-99 109-74,98-108 108,-103 104-68,102-103 69,-98 133-58,99-125 78,-100 146-43,100-145 96,-113 159-32,111-155 32,-105 167-27,108-166 53,-90 170-18,93-169 65,-30 69 4,-5 25 13,-2 6 2,-4 3 1,-49 135 7,92-226 0,-77 246 11,78-237 2,-60 265 15,65-262-8,-39 260 17,45-261-10,-19 279 20,22-270-15,-6 324 20,9-314 0,3 357 30,-2-352 5,5 382 48,-5-375-23,-6 403 48,4-397-47,-9 424 54,8-419-54,-21 457 52,17-446-58,-45 499 50,39-491-51,-73 510 43,66-510-49,-102 524 48,95-520-48,-125 514 48,117-518-49,-66 185-1,-13-3-60,114-309-46,-48 125 121,-204 507 56,198-504-43,-92 189-1,-8-5-81,154-312-52,-66 124 127,-109 182-1,-8-3-76,106-185 71,-118 168 4,-4-12-77,199-274-48,-38 50 115,-6 4-115,-166 188 119,-6-17-70,178-187 79,-11 7-128,49-45 0,-219 189 132,-1-12-81,179-146 70,-9 4-121,-416 270 168,426-280-80,-15 5-88,-181 93 92,-3-11-60,199-94 36,-17 4-68,-187 65 72,-1-11-47,245-76-25,-97 26 54,-381 77 18,442-96-32,-22 0-40,-178 17 40,0-13-26,236-11-14,-38 1 34,-17-2-34,-173-11 33,5-11-21,138 11 15,-306-66 9,358 70-15,-6-4-21,-301-105 35,327 112-30,1 0 0,0-1 1,0-1-1,-1-1-5,-131-81 25,13-12-11,131 101-14,-10-8 10,1-1 0,0 0 1,0 0-1,0-1-10,9 10 0,-102-119 45,12-5-25,85 117-11,0 0 0,0-1 1,1 1-1,0-1 0,1 0 0,-1-2-9,-23-59 59,-2-12-59,-11-82 26,36 149-1,2-1-1,0 0 1,0-10-25,-7-154 73,15-4-45,-5 165-5,1 1-1,1-1 1,0-2-23,35-163 72,12 1-47,-45 166-7,0 0 1,1 0-1,4-6-18,67-141 59,11 13-38,-88 150-21,12-19 23,0 1 1,3-1-24,206-260 62,-171 223-27,223-220 18,-252 257-18,19-15-35,298-220 53,-311 236-19,18-10-34,329-177 46,-354 194-29,1 2 0,13-5-17,-34 14 0,190-68 33,1 16-14,-178 49-7,-1 0 0,0 1 0,1 0 1,0 1-1,0 0-12,67-3 65,25 3-65,-30 7 31,30 7-31,-90-12 29,0 2 0,-1 0 1,13 5-30,-27-8 0,170 55 92,-6 13-54,-164-68-38,17 8 50,-1 0 0,15 10-50,126 80 100,-4 14-56,-153-111-44,27 19 120,6 8-120,248 222 166,-225-197-60,228 242 42,-258-266-46,4 7-102,241 315 142,-217-277-62,222 302 30,-218-302-42,242 285 29,-237-290-42,266 254 30,-296-293-12,3 0-73,144 113 74,4-10-44,-184-133-30,32 22 80,13 6-80,-45-28 0,202 116 80,10-8-46,-185-95 10,0-1 0,7 1-44,193 68 92,7-11-58,-234-70-34,95 24 82,394 81 35,-389-88-42,419 45 35,-477-58-28,22-2-82,-64-2 0,270 2 85,2-14-56,-228 9 33,23-4-62,215-34 65,-1-8-42,-238 41 25,26-9-48,205-62 52,-4-13-30,-165 51 38,410-185 26,-414 177-20,149-86 1,-3-11-39,-247 146-28,97-62 75,381-278 37,-432 305-26,2-5-86,183-159 87,-6-12-51,-225 211-36,88-89 93,-88 89-93,215-234 94,-4-10-57,-170 195 58,-1-4-95,155-213 98,-11-9-58,-115 164 60,90-168 0,-10 3-62,-149 276-38,28-56 88,-1 0-88,-27 56 0,125-284 92,-9-3-55,-97 239 56,4-23-93,69-236 94,-10-11-57,-82 318-37,28-129 95,-28 129-95,56-318 98,-10 6-59,-46 312-39,8-60 95,-3-5-95,30-558 144,-33 563-16,-3-6-128,1 66 0,-11-315 132,-9-5-80,14 258 74,-1-1-126,-37-238 127,-11 10-78,55 291-49,-26-112 122,-48-158 3,-7 7-76,81 263-49,-35-100 120,-147-372 44,165 430-64,-6-7-100,-87-170 100,-8 8-65,118 211-35,-49-80 75,-201-298 33,229 347-42,-8-7-66,-98-120 67,-6 13-43,110 120 29,-7-3-53,-104-94 54,-3 10-40,125 103-7,0 0 0,0 1-1,-7-4-6,19 12 0,-139-78 20,-2 16-14,141 62-6,-10-4 2,1 0 0,-1 1 0,-1 0 0,-7-1-2,18 4 0,-149-29 12,87 22-8,-57-1-4,45 8 5,-34 6-5,35 2 1,-34 9-1,37-1 0,-36 13 0,-66 34 0,-142 80-1,300-136-2,-1 0-1,-12 10 4,27-17 0,-135 92-6,5 15 2,108-89-8,-7 11 12,-218 229-14,231-241 5,1 1 0,-1 3 9,16-21 0,-113 154-15,8 9 3,88-136-35,-5 13 47,-151 310-70,142-278-4,-103 285-30,124-328 26,-2 12 78,-72 314-107,71-283 20,-29 299-35,37-294 28,-4 326-38,10-321 34,22 328-33,-21-374 44,4 7 87,21 144-86,6-12 52,-29-156-6,1 1 0,2 5 40,41 117-80,7-12 51,-55-130 29,24 49-65,117 185-21,-135-223 67,2 0-1,-1-1 1,4 2 19,172 185-75,-176-191 63,0 1 1,0-1-1,0-1 0,6 4 12,-13-9 0,49 33-46,8 2 46,-11-12-18,17 6 18,-63-29 0,6 3-6,0-1-1,0 0 1,-1 0 0,1 0-1,0-1 1,5 1 6,-11-2 0,53 9-35,13-2 35,-4-3-13,2-4 13,-64 0 0,6 0-5,0 0 1,-1 0-1,1-1 0,0 0 1,0 0-1,-1 0 1,6-2 4,30-9-14,0-2 0,3-2 14,-1-5-12,35-22 12,-78 43 0,10-6-9,0 0 1,0-1 0,-1 0-1,1-1 9,-10 8 0,122-102-33,0-11 12,-110 101-3,0 0 0,-1 0 0,0-3 24,97-125-68,-11-12-7,-97 152 75,10-16-153,-1-1-1,5-15 154,-14 32 0,73-169-306,-10-3 143,-58 159 36,0-1 1,-2 1-1,0-1 0,0-2 127,-3 16 0,27-172-506,-18-1-2048,-8 138-9705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9:31.925"/>
    </inkml:context>
    <inkml:brush xml:id="br0">
      <inkml:brushProperty name="width" value="0.05" units="cm"/>
      <inkml:brushProperty name="height" value="0.05" units="cm"/>
      <inkml:brushProperty name="color" value="#CC0066"/>
    </inkml:brush>
  </inkml:definitions>
  <inkml:trace contextRef="#ctx0" brushRef="#br0">825 29 352,'-2'-1'0,"0"0"0,0 0 0,0 0 0,0 0 0,0 0 0,-1 1 0,1-1 0,0 1 0,0-1 0,-1 1 0,-3 0 0,-44-7 0,27 4 0,-4 2 0,-1-1 0,1 0 0,0 0 0,0 0 0,19 2 62,-51-2 2367,52 2-2065,-1 1-1,0-1 1,1 2-1,-1-1 0,-8 3 1,16-4-320,0 0 1,0 1-1,0-1 0,0 0 1,0 0-1,0 0 1,0 0-1,0 0 0,0 0 1,0 0-1,0 1 1,0-1-1,0 0 0,0 0 1,0 0-1,0 0 1,0 0-1,0 0 0,0 0 1,0 1-1,0-1 1,0 0-1,0 0 0,0 0 1,0 0-1,1 0 1,-1 0-1,0 0 0,0 0 1,0 0-1,0 0 1,0 1-1,0-1 0,0 0 1,0 0-1,1 0 1,-1 0-1,0 0 0,0 0 1,0 0-1,0 0 1,0 0-1,0 0 0,0 0 1,1 0-1,-1 0 1,0 0-1,0 0 0,0 0 1,11 3 288,11 0 268,25-2 0,-20 0-356,4 0-12,38 1 153,42 2 404,-111-4-779,0 0-1,0 0 1,0 0-1,0 0 1,0 0-1,0 0 1,0 0-1,0 0 1,0 1 0,0-1-1,0 0 1,0 0-1,0 0 1,0 0-1,0 0 1,0 0-1,0 0 1,0 0 0,0 0-1,0 0 1,0 0-1,0 0 1,0 0-1,0 0 1,0 0-1,0 0 1,-10 2 94,-13-1-64,-126 1 295,121-2-261,-60-4 283,81 2-153,10-1-1,11-2-8,14 0-56,0 2 1,0 0-1,41 3 0,-37 1-54,27 0 139,-90 5-54,-76 1-75,-60-1 136,231-4 37,44 3-138,-53-1-107,-16-1-16,-25-2-3,-15-1-5,1 0 0,0 0 0,0 0 0,0 0 0,0 0 0,0 0 0,0 1 0,0-1 0,0 0 0,0 0 0,0 0 0,0 0 1,0 0-1,0 0 0,0 0 0,0 0 0,0 0 0,0 0 0,0 0 0,0 0 0,0 0 0,0 0 0,0 0 0,0 0 0,0 0 0,0 0 1,1 0-1,-1 0 0,-20 2 1,-20-2 6,15-1-7,-1 1 0,-1-1 0,0 1 0,0-1 0,2 0 0,-16-4 0,20 3 1,42-2 22,63 4 2,-32 1-18,-9 0-7,-14-2 1,-27 0 1,-1 1-2,-1 0 1,1 0-1,0 0 0,-1 0 0,1 0 0,-1 0 1,1 0-1,-1 0 0,1 0 0,0 0 1,-1 0-1,1 0 0,-1 0 0,1 0 0,-1 0 1,1 0-1,-1 1 0,1-1 0,0 1 1,-8 3-1,4-2 0,-19 3 0,17-3 0,-9-1 0,-5 1 0,-4 0 0,-3 0 0,0 0 0,0 0 0,-23 1 0,6-2 0,19 0 0,19-2 3,26-4 3,-15 3-4,22 0 3,-19 1-4,16 0 4,1-1-2,24-1 5,-9 1-1,-21 2-7,-45 1 0,2 0 0,-5 1 0,-2 0 0,-5-1 0,-1 1 0,0-1 0,1 1 0,3 0 0,-20 0 0,44 0 1,6-2-1,-1 0 1,1 1-1,0-1 1,0 0-1,0 0 1,0 0-1,0-1 1,0 1-1,0 0 1,-4-2-1,6 2 1,-2-1 4,15-4 0,-8 3-2,24 0 1,-21 1-4,29 2 0,7 0 0,-12 1 0,-18-1 0,-12 0 0,-5 1 0,1 0 0,-16 3 0,15-4 0,-16 3 0,-4-1 0,-4-1 0,-3 1 1,-121 4 79,185-16-36,97-12 20,-82 14-52,-46 7-10,-2 0-1,-1 0-1,1 0 1,0 0-1,0 0 1,-1 0-1,1-1 1,0 1-1,-1 0 1,1 0-1,-1 0 1,1-1-1,0 1 1,-1 0-1,1 0 1,-1-1 0,1 1-1,0-1 1,-1 1-1,1 0 1,0-2-1,-1 2 1,0-1 0,-12-3-1,9 2 0,-21-1 0,18 2 0,-28 1 0,-13 2 0,3 1 0,7-4 0,15 1 1,18-2 13,30 2-4,19 1-2,-19 0-3,3-1-2,0 1 2,-1 1-3,20 2-2,-39-4 0,-7 0 0,1-1 0,-1 1 0,0 1 0,1-1 0,-1 0 0,0 0 0,1 1 0,2 0 0,-20 3-2,4-2-1,0-2 0,-14-1 3,-3 0 0,-4 0 0,-2 0 0,-1 0 0,0 0 0,2 0 0,3 0 0,5-1 0,-9-3 0,33 5 0,18-2 0,3 1 0,5 0 1,5-1 4,4 2-2,2 0 2,0 0-3,0 1-2,-4 0 0,20 0 0,-24-1 0,-25 0 0,-5-1 0,-6 0 0,-44-1 10,30 2-4,-112 3 19,17 4 19,54-3-16,55-4-20,32 0-1,-1-1-7,6 0 0,5 1 0,3 1 0,1-1 0,-1 0 0,5 1-5,43-1-6,-79-1 8,-6 1 3,0 0 0,0 0 0,0 0 0,0 0 0,0 0-1,0 0 1,0 0 0,0 0 0,0 0 0,0 0 0,1 0 0,-1 0 0,0 0 0,0-1 0,0 1 0,0 0-1,0 0 1,0 0 0,0 0 0,0 0 0,0 0 0,0 0 0,0 0 0,0 0 0,0 0 0,0 0 0,0 0-1,0 0 1,0 0 0,0 0 0,0 0 0,0 0 0,0 0 0,0-1 0,0 1 0,0 0 0,0 0 0,0 0-1,0 0 1,0 0 0,0 0 0,0 0 0,0 0 0,0 0 0,0 0 0,0 0 0,0 0 0,0 0 0,0 0-1,0 0 1,0 0 0,0 0 0,0 0 0,-1-1 0,1 1 0,0 0 0,0 0 0,0 0 0,-4-1-2,0 0 1,0 0 0,0 0 0,0 0 0,0 1 0,-6-1 0,-13 0 1,-5 1 0,-2-1 0,0 1 0,0 0 0,1 1 0,20-1 0,-29 5 0,32-4 1,4 0-1,1-1 1,-1 1-1,0-1 1,0 1 0,1-1-1,-1 0 1,0 0-1,0 0 1,-3-1-1,29-1 2,-3 1-2,4 0 0,2 0 0,1 1 0,-1 0 0,0-1 0,17-1 0,-38 2 0,11-2 0,-11-1-4,-9-1 1,-14-1 2,-1 2 1,-4 2 0,-3 1 0,-2 0 0,-2 1 0,-1 1 1,-83 13 48,125-9-3,-3-4-44,0 0 5,0-1-1,0 0 0,18-1 1,-9 1-2,11 0 0,1-1-3,0 0-2,0-1 0,22-2 0,-47 2-1,-1 1 0,1 0 0,-1-1-1,0 0 1,0 0 0,5-1 0,-9 2 1,0 0 0,0 0 0,0 0 0,1 0 0,-1 0 0,0 0 0,0 0 0,0 0 0,0 0 0,0 0 0,0 0 0,0 0 0,0 0 0,0 0 0,0-1 0,0 1 0,0 0 0,0 0 0,1 0 0,-1 0 0,0 0 0,0 0 0,0 0 0,0 0 0,0 0 0,0 0 0,0 0 0,0 0 0,0 0 0,0 0 0,0 0 0,0 0 0,0 0 0,0 0 0,0 0 0,0-1 0,0 1 0,0 0 0,0 0 0,0 0 0,0 0 0,0 0 0,0 0 0,0 0 0,0 0 0,0 0 0,0 0 0,0 0 0,0 0 0,0-1 0,0 1 0,-14-6 0,-3 1 0,-5 2 0,-4 1 0,-1 1 0,-1 1 0,-3 0 1,1 1 4,2 1-3,-19 1-2,21-2 0,19 0 0,7-1 0,0 0 0,0 0 0,0 0 0,0 0 0,0 0 0,1 0 0,-1 0 0,0 0 0,0 0 0,0 0 0,0 0 0,0 0 0,0 0 0,0 0 0,0 0 0,0 0 0,0 0 0,0 0 0,0 0 0,0 0 0,0 0 0,0 0 0,0 0 0,0 1 0,0-1 0,0 0 0,13 0 0,27-1 0,129-1-24,-103 1 17,2-3-173,-167 1 44,58 4 107,-67 0-33,64 0 37,-74 2-87,213-1 33,-56-1 54,113 5-103,-140-5 66,-12-1 61,0 0-1,0 0 1,0 0-1,0 0 1,0 0 0,0 0-1,0 0 1,0 0-1,0 0 1,0 0-1,0 0 1,0 0-1,0 0 1,0 0-1,-1 0 1,1 0 0,0 0-1,0 0 1,0 0-1,0 0 1,0 0-1,0 0 1,0 0-1,0 0 1,0 0-1,0 0 1,0 0-1,0 0 1,0 0 0,0 0-1,0 0 1,0 1-1,0-1 1,0 0-1,0 0 1,0 0-1,0 0 1,0 0-1,0 0 1,0 0 0,0 0-1,0 0 1,-19 2-56,-64-2-7,-19 0-12,227-2 18,-145-2 36,-1 3 16,0 0 0,0 2 0,-35 4 0,52-5 6,3 0 0,0 0 0,0 0 0,0 0 0,0 0 0,0 1 0,0-1 0,0 0 0,0 1 0,0-1 0,0 0 0,0 1 0,-2 1 0,2-2 0,1 0 0,0 0 0,-1 0 0,1 0 0,-1 0 0,1 0 0,-1 0 0,1 0 0,0 1 0,-1-1 0,1 0 0,0 0 0,-1 0 0,1 1 0,-1-1 0,1 0 0,0 1 0,0-1 0,-1 0 0,1 1 0,0-1 0,-1 0 0,1 1 0,0-1 0,0 0 0,-1 2 0,7 1 0,-1-2-2,9 1-2,-1 0-1,1 0 0,-1-2 0,16 0 1,30 0-3,-34-1 7,-24 1 0,0 0 0,-12-2 0,-19-2 0,24 3 0,-30 1 0,-10 3 0,5-2 0,13 1 0,22-1 0,33 1 0,13-1 0,6-1 0,-5 2 0,-19-1-11,-17-1 4,-16-2 2,-7 0-2,-23 2 0,14 0 4,-5-2 3,5 3 0,23-1 0,-26 2 0,27-2 0,0 1 0,4-1 0,24 1 0,15 1 1,4 0 6,-3 0-7,-9 1 0,-17 0 0,-15-3 0,0 0-1,0 0 1,0 0 0,0 0 0,0 0 0,0 0 0,0 0 0,0 0 0,0 0 0,0 0 0,0 0 0,0 0 0,0 0 0,0 0 0,0 0 0,0 0 0,0 0 0,0 0 0,0 0-1,0 0 1,0 0 0,0 0 0,0 0 0,0 0 0,0 0 0,0 0 0,0 0 0,0 0 0,0 0 0,0 0 0,0 0 0,0 0 0,0 1 0,0-1 0,0 0 0,0 0 0,0 0 0,0 0-1,0 0 1,1 0 0,-1 0 0,0 0 0,0 0 0,0 0 0,0 0 0,-6 1-5,-9 2-3,-108 2-8,114-5 16,8 1 0,3-2 0,12-1 0,17 0 0,6 0 0,-1 1 0,-25 2-4,13-1-16,-22 0 14,-3 0 2,-14-2-2,-85-4-18,73 5 24,21 0 0,-21-3 0,2 0 0,14 2 0,10 0 0,17-1 0,-11 2-1,21 1 3,12 2 6,0 0-1,-8 0-7,-20-1 0,-27-1 0,-12 0 1,-3-1 7,2-1 0,9-2 0,21 4-7,0 0 0,-1 0-1,1 0 1,-1 0 0,1 1-1,-1-1 1,1 0-1,0 0 1,-1-1-1,1 1 1,-1 0 0,1 0-1,-1 0 1,1 0-1,0 0 1,-1 0-1,1 0 1,-1-1 0,1 1-1,0 0 1,-1-1-1,15-3 11,-11 2-9,19 0 4,7 0 1,-1-2-7,-5 2 0,-17-2 0,-8 4 0,1-1 0,-1 1 0,0-1 0,1 1 0,-1 0 0,0 0 0,1-1 0,-1 1 0,0 0 0,1 0 0,-4 1 0,-27 1 0,-2-1 0,29-2 0,-21 5 0,-2 4-10,28-8 10,0 0 0,0 0-1,0 0 1,0 0 0,0 0 0,0 0-1,0 0 1,0 1 0,0-1-1,0 0 1,0 0 0,0 0 0,0 0-1,0 0 1,0 0 0,0 0-1,0 1 1,0-1 0,0 0 0,0 0-1,0 0 1,0 0 0,0 0-1,0 0 1,0 0 0,1 1 0,-1-1-1,0 0 1,0 0 0,0 0-1,0 0 1,0 0 0,0 0 0,0 0-1,0 0 1,0 0 0,1 0-1,-1 0 1,0 0 0,0 0 0,0 0-1,0 1 1,0-1 0,0 0-1,0 0 1,1 0 0,-1 0 0,0 0-1,0 0 1,6 2-7,3 0 0,-1 0 0,1-1 1,0 0-1,-1 0 0,1-1 0,0 0 1,0-1-1,-1 0 0,1 0 0,-1-1 0,1 0 1,11-5-1,-12 2 5,-8 5 2,0 0 0,1 0 0,-1-1 0,0 1 0,0 0 0,0 0 0,0 0 0,0 0 0,0 0 0,0 0 0,0-1 0,0 1 0,0 0 0,0 0 0,0 0 0,0 0 0,0 0 0,0-1 0,0 1 0,0 0 0,0 0 0,0 0 0,0 0 0,0 0 0,0-1 0,0 1 0,0 0 0,0 0 0,0 0 0,0 0 0,0 0 0,0-1 0,0 1 0,0 0 0,-1 0 0,1 0 0,-13-6 1,10 5-2,-19-1 3,4 0 6,12 2-3,-1-1 0,0 1 0,0 0 0,0 0 0,1 1 0,-1 0 0,-10 3 0,15-4-4,-7 3 7,10 2-4,7 2-2,-6-5-2,14 5 0,-13-5 0,17 2 0,-15-3 0,19 0 0,12-2 0,5 0 0,-5 0 0,-14-2 0,-15 1 3,-7 2-3,0 0 0,1 0 1,-1 0-1,0 0 0,0 0 0,1 0 0,-1-1 0,0 1 0,0 0 0,0 0 0,1 0 1,-1 0-1,0-1 0,0 1 0,0 0 0,0 0 0,1 0 0,-1-1 0,0 1 0,0 0 1,0 0-1,0-1 0,0 1 0,0 0 0,0 0 0,0 0 0,0-1 0,0 1 0,0 0 1,0 0-1,0-1 0,0 1 0,0 0 0,0 0 0,0-1 0,0 1 0,0 0 0,0 0 1,0-1-1,0 1 0,0 0 0,0 0 0,-1-1 0,1 1 0,0 0 0,0 0 0,0 0 1,0-1-1,0 1 0,-1 0 0,1 0 0,-1-2 1,-18-6 6,15 5-5,-26-3 4,23 4-4,-14 0 2,9 1-2,-29-1 5,2 0-7,8 3 0,27-1 0,-9 2 0,11 0-3,6 1-3,8 2-8,11 0-11,0-1 0,0-2-1,35 1 1,0 0-57,-42-3 25,-1 0-1,1 0 0,27-5 1,-43 5 53,1 0 0,-1 0 1,0 0-1,1 0 0,-1 0 1,1-1-1,-1 1 0,0 0 1,1 0-1,-1 0 0,0 0 1,1 0-1,-1 0 0,0-1 1,1 1-1,-1 0 0,0 0 1,1 0-1,-1-1 0,0 1 1,1 0-1,-1-1 0,-6-3-37,-14 0 13,-86 0-109,80 3 102,14 1-68,1 1 0,-14 2 0,27-2 41,0 0 0,0 0-1,0-1 1,1 1 0,-1 0 0,0-1-1,1 1 1,3-1 0,163 6-618,-142-4 606,-19-1 19,-1 0 1,0 0-1,0-1 0,0 0 0,1-1 1,-1 0-1,8-1 0,-15 2 52,0 0 1,0 0-1,0 0 1,0 0-1,0 0 0,0 0 1,0 0-1,0 0 1,-1 0-1,1 0 1,0 0-1,0 0 0,0-1 1,0 1-1,0 0 1,0 0-1,0 0 0,0 0 1,0 0-1,0 0 1,0 0-1,0 0 0,0 0 1,0 0-1,0 0 1,0 0-1,0 0 1,0 0-1,-1 0 0,1 0 1,0 0-1,0 0 1,0 0-1,0 0 0,0-1 1,0 1-1,0 0 1,0 0-1,0 0 0,0 0 1,0 0-1,0 0 1,0 0-1,0 0 1,0 0-1,0 0 0,0 0 1,0 0-1,0 0 1,0 0-1,1-1 0,-1 1 1,0 0-1,0 0 1,0 0-1,0 0 1,0 0-1,0 0 0,0 0 1,0 0-1,-2-1-125,8 0 69,-5 1 76,13 1 251,-14-1-332,1 0 0,-1 0 0,0 0 0,1 0 0,-1 0 0,1 0-1,-1 0 1,0 0 0,1 0 0,-1 0 0,0 0 0,1 0 0,-1 0 0,1 0 0,-1 1 0,0-1 0,1 0 0,-1 0 0,0 0 0,0 1 0,1-1 0,-1 0 0,0 0 0,1 1 0,-1 0-6276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19:38.034"/>
    </inkml:context>
    <inkml:brush xml:id="br0">
      <inkml:brushProperty name="width" value="0.05" units="cm"/>
      <inkml:brushProperty name="height" value="0.05" units="cm"/>
      <inkml:brushProperty name="color" value="#CC0066"/>
    </inkml:brush>
  </inkml:definitions>
  <inkml:trace contextRef="#ctx0" brushRef="#br0">1 35 352,'18'4'0,"-2"1"0,-11-5 0,11 2 0,17 0 0,5-1 0,0 1 0,-4-2 0,-6 0 0,-11-1 582,-7 0-143,-7-1-155,-9 0 44,0 0-1,1 1 0,-1-1 1,0 1-1,0 1 0,0-1 1,0 1-1,1 0 1,-9 1-1,-15-1 246,9 0-135,1 1 0,-1 1 1,-37 8-1,57-10-429,0 0 0,0 0-1,0 0 1,0 0 0,0 0 0,0 0 0,0 0-1,0 0 1,0 0 0,0 0 0,0 0-1,0 0 1,0 0 0,0 0 0,0 0 0,0 0-1,0 0 1,0 0 0,0 0 0,0 0-1,0 0 1,0 0 0,0 0 0,0 0 0,0 1-1,0-1 1,0 0 0,0 0 0,0 0-1,0 0 1,0 0 0,0 0 0,0 0 0,0 0-1,0 0 1,0 0 0,0 0 0,0 0-1,0 0 1,0 0 0,-1 0 0,1 0 0,0 0-1,0 0 1,0 0 0,0 0 0,0 0-1,7 1 144,13 0-37,-9-1-63,162 5 419,-218 0-322,-71-3 451,158 0-289,18 0-207,-45-2-82,19-1 27,-26 1-16,-15-2 7,-53-3-15,20 1-17,24 3-6,-54-2 25,60 3-16,25 1-3,17-1-1,13 1-7,-19-1 0,0 0 0,2 1 0,0-1 0,-1 1 0,-2-2 0,14-1 0,-13 2 0,-52 2 0,-7 0 0,-4-2 0,2 0 0,9 0 1,12 0 7,14 0-7,0 0-1,0 0 1,0 0 0,0 0-1,-1 0 1,1 0 0,0 0-1,0 0 1,0 0 0,-1 0-1,1 0 1,0 0 0,0 0-1,0 0 1,0 0 0,0 0-1,-1 0 1,1-1 0,0 1-1,0 0 1,0 0 0,0 0-1,0 0 1,0 0 0,-1 0-1,1-1 1,0 1 0,0 0-1,0 0 1,0 0 0,0 0-1,0-1 1,0 1 0,0 0-1,0 0 1,0 0 0,0 0-1,0-1 1,0 1 0,0 0-1,0 0 1,0 0 0,0 0-1,0-1 1,0 1 0,0 0-1,0 0 1,0 0 0,0 0-1,0-1 1,0 1 0,0 0-1,1 0 1,-1 0 0,0 0-1,0 0 1,0-1 0,0 1-1,0 0 1,0 0 0,1 0-1,-1 0 1,0 0 0,0 0-1,0 0 1,0 0 0,1-1-1,9-7 38,-6 5-29,0 1-1,0 0 1,0 1 0,1-1 0,-1 1 0,1-1 0,6 0 0,-2 1 0,0-1-1,0-1 1,12-4 0,-15 5-5,-4 1 0,-12-1-2,8 2-2,-1-1 0,-18-1 0,16 1 0,-19 3 0,-3 2 0,6-2 0,10-2 0,10 1 0,10 1 0,-6-1 0,17-3 0,11-2 0,1 2 0,-8 0 1,-15 2 3,-8-1-3,-3 1 0,-14-1 0,12 0-1,-25 2 0,22 0 0,-26 3 0,-5 2 0,5 0 0,29-5 0,-14 4 0,8 1 0,10-6 0,0 1 0,0-1 0,0 0 0,0 0 0,0 0 0,0 0 0,0 1 0,0-1 0,-1 0 0,1 0 0,0 0 0,0 0 0,0 1 0,0-1 0,0 0 0,0 0 0,0 0 0,0 0 0,0 1 0,0-1 0,0 0 0,0 0 0,0 0 0,1 1 0,-1-1 0,0 0 0,0 0 0,0 0 0,0 0 0,0 1 0,0-1 0,0 0 0,0 0 0,1 0 0,-1 0 0,0 0 0,0 0 0,0 1 0,0-1 0,0 0 0,1 0 0,-1 0 0,0 0 0,0 0 0,0 0 0,0 0 0,1 0 0,-1 0 0,0 0 0,0 0 0,0 0 0,1 0 0,24 7-8,-20-5 7,0-1 1,-1-1-1,1 1 0,0 0 1,0-1-1,7 0 1,4-2-3,22 0-2,-23 0-10,-1 1 0,1 1 0,0 0 0,24 4 0,-39-4 14,0 0 1,0 0-1,1 0 1,-1 1-1,0-1 1,0 0-1,0 0 0,0 1 1,0-1-1,0 0 1,0 0-1,0 1 1,0-1-1,0 0 0,0 1 1,0-1-1,0 0 1,0 0-1,0 1 1,0-1-1,0 0 0,0 0 1,0 1-1,0-1 1,0 0-1,0 0 1,-1 1-1,1-1 0,0 0 1,0 1-1,-1 0 0,1 0 0,-1 0-1,0 0 1,0 0 0,1 0 0,-1 0-1,0 0 1,0 0 0,0 0-1,0 0 1,-2 1 0,3-2 1,0 0 0,0 0 0,-1 0 0,1 0 0,0 0 0,0 0 0,0 0 0,0 0 1,0 0-1,0 0 0,0 0 0,0 0 0,0 0 0,0 0 0,0 0 0,0 0 0,0 0 0,0 0 1,0 0-1,0 0 0,0 0 0,-1 0 0,1 0 0,0 0 0,0 0 0,0 0 0,0 0 0,0 0 1,0 0-1,0 0 0,0 0 0,0 0 0,0 0 0,0 0 0,0 0 0,0 0 0,0 0 0,0 0 1,0 0-1,0 0 0,0 0 0,0 0 0,0 0 0,-1 0 0,1 0 0,0 0 0,0-1 0,0 1 0,0 0 1,0 0-1,0 0 0,0 0 0,0 0 0,0 0 0,0 0 0,0 0 0,0 0 0,0 0 0,0 0 1,0 0-1,0 0 0,0 0 0,0 0 0,0-1 0,2-6 14,3-5 11,6-1 7,-9 12-22,-1 0 0,1-1 0,-1 1 0,0-1 0,1 0 0,-1 1 0,0-1 0,0 0 1,0 0-1,1-3 0,-2 5-8,0-1-1,0 1 1,0 0 0,0-1 0,0 1 0,0 0-1,0-1 1,0 1 0,-1 0 0,1 0 0,0-1 0,0 1-1,0 0 1,0 0 0,-1-1 0,1 1 0,0 0 0,0 0-1,0 0 1,-1-1 0,1 1 0,0 0 0,0 0 0,-1 0-1,1 0 1,0 0 0,0-1 0,-1 1 0,1 0-1,0 0 1,-1 0 0,1 0 0,-1 0 0,-12-2 13,-3 1 8,-33 4-1,26-2-17,21 0-4,-21 5 4,-4 1 2,10 0-7,10-5 0,7-2 0,0 0 0,-1 0 0,1 0 0,0 0 0,-1 0 0,1 0 0,0 1 0,0-1 0,-1 0 0,1 0 0,0 0 0,0 1 0,-1-1 0,1 0 0,0 0 0,0 1 0,0-1 0,-1 0 0,1 0 0,0 1 0,0-1 0,0 0 0,0 1 0,0-1 0,-1 0 0,1 0 0,0 1 0,1 0 0,-1-1 0,1 1 0,0-1 0,-1 1 0,1-1 0,0 1 0,0-1 0,-1 0 0,1 1 0,0-1 0,0 0 0,-1 0 0,1 1 0,0-1 0,0 0 0,1 0 0,7 1 0,4 0 0,-7 0 0,15-2 0,9 1 0,0 1 0,-28-1-1,21 1-9,-22-1 9,0 0 0,0 0 0,0 0 1,0 0-1,0 0 0,0 0 1,0 0-1,0 1 0,0-1 0,0 0 1,-1 1-1,1-1 0,0 0 1,0 1-1,0-1 0,0 1 0,0 0 1,-1 2-14,0 1-4,-7-12 32,7 7-14,-6-9 49,6 10-48,0 0 0,0-1-1,0 1 1,0 0 0,0 0-1,0 0 1,0 0 0,0 0-1,0 0 1,0 0 0,0 0-1,0 0 1,0-1 0,0 1 0,0 0-1,0 0 1,0 0 0,0 0-1,0 0 1,0 0 0,0 0-1,0 0 1,0 0 0,1 0 0,-1 0-1,0 0 1,0 0 0,0 0-1,0-1 1,0 1 0,0 0-1,0 0 1,0 0 0,0 0-1,0 0 1,1 0 0,-1 0 0,0 0-1,0 0 1,0 0 0,0 0-1,0 0 1,0 0 0,0 0-1,1 0 1,10 5 17,14 1 5,-8-5-25,-10-1 0,-12 3-1,-3 1 0,7-4 2,0 1 0,0 0 0,0-1 0,0 1 0,-1-1 0,1 1 0,0-1 0,0 0 0,-1 1 1,1-1-1,0 0 0,0 0 0,-1 0 0,1 0 0,0 0 0,-1 0 0,1 0 0,0-1 0,0 1 0,-1 0 0,1-1 1,0 1-1,-2-2 0,3 2 1,0 0 0,-1-1 1,1 1-1,0 0 0,0-1 1,-1 1-1,1 0 0,0-1 1,0 1-1,0-1 0,0 1 1,0-1-1,0 1 0,0 0 1,0-1-1,0 1 0,0-1 1,0 1-1,0-1 0,0 1 1,0 0-1,0-1 0,0 1 1,0-1-1,0 1 0,1 0 1,-1-1-1,0 1 0,0-1 1,0 1-1,1 0 0,-1-1 1,0 1-1,1 0 0,0-1 1,11-13 11,-11 13-11,-1 1 1,1-1-1,-1 1 0,1-1 1,-1 1-1,1-1 1,-1 1-1,0-1 0,1 1 1,-1-1-1,0 1 1,1-1-1,-1 0 0,0 1 1,0-1-1,0 0 1,0 0-2,0 1 1,0-1 0,0 1 0,-1-1 0,1 1-1,0-1 1,0 1 0,-1 0 0,1-1-1,-1 1 1,1-1 0,0 1 0,-1 0 0,1-1-1,-1 1 1,1 0 0,-1 0 0,1-1-1,0 1 1,-1 0 0,1 0 0,-1 0-1,1 0 1,-1-1 0,1 1 0,-1 0 0,0 0-1,1 0 1,-1 0 0,0 0 0,-4 0-2,0 0-1,0-1 1,0 1 0,0 1 0,0-1 0,-5 2 0,10-2 1,0 0 0,0 1 0,0-1 0,0 0 0,0 0 0,0 0 0,0 1 0,1-1 0,-1 0 0,0 0 0,0 0 0,0 0 0,0 1 0,1-1 0,-1 0 0,0 0 0,0 0 0,0 0 0,0 0 0,1 0 0,-1 0 0,0 0 0,0 0 0,0 1 0,1-1 0,-1 0 0,0 0 0,0 0 0,0 0 0,1 0 0,-1 0 0,0 0 0,0 0 0,1-1 0,7 3 0,22 4 0,-29-5 0,0-1 0,0 0 0,0 1 0,0-1 0,1 1-1,-1-1 1,0 1 0,0 0 0,0-1 0,0 1 0,-1 0 0,1 0 0,0 0 0,0-1 0,0 1-1,1 2 1,-2-2-1,0 0-1,0 0 1,0 0 0,0 0-1,0 0 1,0 0-1,0-1 1,-1 1-1,1 0 1,0 0-1,0 0 1,-1 0-1,1 0 1,-1 0 0,1-1-1,-1 1 1,1 0-1,-1 0 1,1-1-1,-1 1 1,1 0-1,-1-1 1,0 1-1,-1 1 1,-19 12-33,25-16 34,-1 0 1,0 0-1,1-1 1,-1 1-1,0-1 1,4-4-1,-6 6 1,0 0-1,0 0 0,0 0 0,0-1 1,-1 1-1,1 0 0,0 0 0,-1 0 1,1-1-1,0 1 0,-1 0 0,0-1 1,1 1-1,-1-1 0,0 1 0,0 0 1,0-1-1,0 1 0,0-1 0,0 1 1,0-1-1,-1-1 0,1 2 3,0 0-1,0 1 0,-1-1 1,1 0-1,-1 0 1,1 1-1,-1-1 1,1 0-1,-1 0 1,1 1-1,-1-1 1,1 1-1,-1-1 1,0 1-1,1-1 1,-1 1-1,0-1 1,0 1-1,1-1 1,-2 1-1,-6-3 15,0 2 0,-14-3 0,5 3-17,-26 7 0,39-5 0,2-1 0,-1 0 0,0 1 0,1-1 0,-1 1 0,1-1 0,-1 1 0,1 0 0,-4 2 0,24-6 86,-14 3-85,0-1-1,0 1 0,0 0 0,6 1 1,-9-1-1,63 7-916,-42-3 709,-22-4 189,0 0 0,0 0 0,0 0 1,1 0-1,-1 1 0,0-1 0,0 0 0,0 0 0,0 0 0,0 0 0,1 1 0,-1-1 1,0 0-1,0 0 0,0 0 0,0 1 0,0-1 0,0 0 0,0 0 0,0 0 0,0 1 1,0-1-1,0 0 0,0 0 0,0 1 0,0-1 0,0 0 0,0 0 0,0 0 0,0 1 1,0-1-1,0 0 0,0 0 0,0 0 0,-1 1 0,1-1 0,-4 12-140,2-8 93,1-1 49,0 0 0,0 0 0,0 1 0,0-1 0,-1 0 0,-2 5 0,2-7 16,1 0 0,0 0 0,-1 0 0,1 0 0,-1 0 0,1 0 0,-1-1 0,-2 2 0,-1-1 11,-1 0 1,1-1 0,0 1-1,0-1 1,-6 0-1,-7-2 39,18 2-49,-1 0-1,1 0 1,0 0-1,0 0 1,0 0-1,0 0 1,-1 0 0,1 0-1,0 0 1,0 0-1,0 0 1,0 0-1,-1 0 1,1 0 0,0 0-1,0 0 1,0 0-1,0 0 1,0 0-1,-1 0 1,1 0-1,0 0 1,0 0 0,0-1-1,0 1 1,0 0-1,0 0 1,-1 0-1,1 0 1,0 0 0,0 0-1,0-1 1,0 1-1,0 0 1,0 0-1,0 0 1,0 0 0,0 0-1,0-1 1,0 1-1,-1 0 1,1 0-1,0 0 1,0 0 0,0-1-1,4 0 8,0-1 0,0 1-1,0-1 1,0 1 0,7 0-1,21-6 11,10-2-2,-41 9-15,-1 0 0,0 0-1,1 0 1,-1 0 0,0-1 0,1 1-1,-1 0 1,0 0 0,1 0 0,-1 0-1,0-1 1,0 1 0,1 0 0,-1 0-1,0-1 1,1 1 0,-1 0-1,0-1 1,0 1 0,0 0 0,0-1-1,1 1 1,-1 0 0,0-1 0,0 1-1,0 0 1,0-1 0,0 1 0,0 0-1,0-1 1,0 1 0,0-1 0,0 1-1,0 0 1,0-1 0,0 1 0,0-1-1,-1 0 2,1 0-1,-1 0 0,1 1 1,-1-1-1,0 0 0,1 0 1,-1 1-1,0-1 0,0 0 1,0 1-1,1-1 0,-1 1 1,0-1-1,0 1 0,0-1 0,0 1 1,0 0-1,0-1 0,-1 1 1,-57-12 43,47 8-26,8 3-9,-1-1 0,0 1 1,1 0-1,-1 0 0,0 0 0,-7 0 1,8 1-162,-1 0 1,1 0-1,0 1 1,-1-1-1,1 1 1,0 0-1,0 0 1,-5 2-1,7-2-5182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9T20:20:04.611"/>
    </inkml:context>
    <inkml:brush xml:id="br0">
      <inkml:brushProperty name="width" value="0.05" units="cm"/>
      <inkml:brushProperty name="height" value="0.05" units="cm"/>
      <inkml:brushProperty name="color" value="#CC0066"/>
    </inkml:brush>
  </inkml:definitions>
  <inkml:trace contextRef="#ctx0" brushRef="#br0">188 149 9312,'0'0'392,"-1"2"-66,-2 6 124,0 0 0,0 0 0,0 0 0,-1 9-1,-6 42 635,5-31-1009,-22 91 556,17-77-476,-20 77 303,30-118-359,0-5-23,3-13 21,2-15-49,31-111 248,-13 50-106,8-35 164,-30 126-224,-2 4-29,-3 13 28,-3 14-66,-14 63 223,-2-7-178,-11 40 138,25-94-174,-14 53 480,45-153-16,-2 0-319,-13 49-130,32-99 177,-25 72-194,-10 33-46,23-73 122,-31 110-130,-1-1-11,-1 7-4,0 4-1,-1 0 0,0 2 0,0 1 0,0-2 0,-2-3 0,0-3 0,1-2 2,-5 18 56,19-70 26,14-38-1,-10 33-60,20-83 182,-19 74-162,14-31 54,-27 76-86,1 0 0,0 0 0,-1 10 0,1-3-8,-10 42 11,5-24-14,-1 4 0,1 0 0,-1 0 0,-1-1 0,0 0 0,-6 19 0,10-38 4,2-8-1,3-9 0,34-140 71,-22 95-52,-6 25-14,29-95 64,-35 113-68,10-22 8,-7 21-8,-2 5-2,-2 10-2,0-4 0,-8 28 0,-49 173-24,51-182 24,-6 13 0,9-30 1,3-12 1,4-13 2,58-235 71,-56 222-62,-8 40-12,1-3 0,-2 27-2,-1-9 1,-2 3 0,-1 3 0,0 1 0,1 0 0,-1-4 0,-4 15 0,8-35 0,2-5 0,0 0 0,1 0 1,-1 0-1,1 0 0,-1 0 0,1 0 0,0 0 1,-1 4-1,4-24 18,7-24 0,-3 16-2,1-11 4,29-94 80,-28 105-91,-8 24-8,1-1 0,-3 17-2,-1 12-7,-10 38 0,-9 24-14,14-55 12,3-16 4,-13 53-20,17-71 26,1 0 0,-1-1 0,0 1 0,1-1 0,-1 1 0,0 0 0,0-1 0,0 1 0,0-2 0,1-4 0,11-54 0,-5 35 0,1-2 0,0-1 0,-1 3 0,7-19 0,-5 20 2,-7 19 2,-2 6-3,0 0-1,0 0 0,0 0 0,0 0 0,0 0 0,0 0 0,0 0 0,0 0 0,0 0 0,0 0 0,0 0 0,0 0 0,0 0 0,0 0 1,0 0-1,0 0 0,1 0 0,-1 0 0,0 0 0,0 0 0,0 0 0,0 0 0,0 1 0,0-1 0,0 0 0,0 0 0,0 0 0,0 0 1,0 0-1,0 0 0,0 0 0,0 0 0,0 0 0,0 0 0,0 0 0,0 0 0,0 0 0,0 0 0,0 0 0,0 0 0,0 0 0,0 0 0,0 0 1,1 0-1,-1 0 0,0-1 0,0 1 0,0 0 0,0 0 0,0 0 0,0 0 0,0 0 0,0 0 0,0 0 0,0 0 0,0 0 0,0 0 1,0 0-1,0 0 0,0 0 0,0 0 0,0 0 0,0 0 0,0 0 0,0 12 7,0-8-4,-3 21 0,2-18-3,-8 29 0,2-10 0,0 3 0,0 0 0,0-2 0,-6 20 0,7-20 0,24-111-16,-13 58 16,1-2 0,0 0 0,0 2 2,19-64 22,-21 77-15,-1 8-7,9-18 3,-11 20-2,5-9-2,-5 11 6,-3 7 14,-10 28-13,4-10-3,-1 1-4,0 1-1,1-1 0,-8 22 0,6-18 0,8-25 0,3-6 0,2-11 0,-2 10 0,17-65 0,-10 40 0,2-4 0,0 1 0,-1 4 0,8-30 32,-17 61-32,-8 19 0,-5 10 0,-1 3 0,10-27-1,3-6 0,0-1 0,0 0 0,0 1 1,0-1-1,1 0 0,-1 1 0,1-1 0,-1 4 0,2-9-1,0 1 1,0-1-1,-1 1 0,1 0 1,1-1-1,1-3 0,1-1-1,7-17 3,-2-2 0,-9 25 0,2-5 0,3-11 0,-2 2 0,7-25 0,-2 13 2,-7 22 0,-1 7 4,-6 17 10,-7 26 6,18-61 5,0 1 11,0 0 0,4-19-1,-10 46-14,-1 0 0,0 0 0,-1 0 0,0 0-1,-1-1 1,0 1 0,-1-1 0,-6 11 0,11-20-15,5-13 0,2-15 0,2-3-2,-3 4-6,6-14-16,-11 36-18,0-1-1,0 1 1,-1 0-1,1-1 1,-1 1-1,0-1 1,0 1-1,0-6 1,0 0-1,-6-11-256,6 20 284,0 0-1,0-1 0,0 1 0,0 0 0,-1-1 0,1 1 0,0 0 0,0 0 1,0-1-1,0 1 0,-1 0 0,1 0 0,0 0 0,0-1 0,-1 1 0,1 0 0,0 0 1,0 0-1,-1-1 0,1 1 0,0 0 0,0 0 0,-1 0 0,1 0 0,0 0 1,-1 0-1,1 0 0,0 0 0,-1 0 0,1 0 0,0 0 0,0 0 0,-1 0 1,1 0-1,-1 0 0,-14 1-128,10 0 89,-3-3 23,7 2 21,0-1 0,0 1 0,0 0 0,0-1 0,0 1 0,0 0 0,0 0 0,0 0 0,0 0 0,0 0 0,0 0 0,0 0 0,-1 1 0,-22 4 3,-3-4 60,26 0-54,-1-1-1,1 0 1,0 1 0,-1-1-1,1 1 1,-1 0-1,1-1 1,0 1 0,0 0-1,-2 1 1,1 0-4,0 0 1,1 0-1,-1 0 1,0 1-1,1-1 1,0 0-1,-1 1 1,1-1-1,0 1 1,1-1 0,-2 4-1,-9 20 14,2-3-16,5-9 0,-15 62 34,13-60 11,16-27-21,0-4-22,-8 12-2,5-13-1,7-14 3,-1 2 6,-3 8 0,-6 13 8,-1 3-6,-2 8-6,-5 21-2,-3 9 4,0-4-6,6-28 0,0 0 0,1 0 0,-1 1 0,1-1 0,0 0 0,-1 0 0,1 0 0,0 0 0,1 4 0,-1-5 0,4-4 0,5-14 0,5-14 0,2-4 2,-4 5 6,-8 20-4,-2 4 2,-2 6-1,0 1 1,-12 32 5,2 3-3,8-30-7,-2 20 6,3-22-6,1 9 6,0-13-7,0 1 0,0-1 0,0 0 0,0 0 1,0 0-1,0 0 0,0 0 0,0 0 0,0 0 1,0 1-1,0-1 0,0 0 0,0 0 0,0 0 0,0 0 1,0 0-1,0 0 0,0 0 0,0 0 0,0 0 1,0 1-1,0-1 0,0 0 0,0 0 0,1 0 1,-1 0-1,0 0 0,0 0 0,0 0 0,0 0 0,0 0 1,0 0-1,0 0 0,0 0 0,1 0 0,-1 0 1,0 0-1,0 0 0,0 0 0,0 0 0,0 0 0,0 0 1,0 0-1,0 0 0,1 0 0,-1 0 0,0 0 1,0 0-1,0 0 0,0 0 0,0 0 0,0 0 0,0 0 1,0 0-1,1 0 0,-1 0 0,0 0 0,0 0 1,0 0-1,0 0 0,0-1 0,0 1 0,0 0 0,0 0 1,0 0-1,0 0 0,0 0 0,0 0 0,6-9 10,23-63 29,-15 37-21,-13 29 7,-9 26-17,5-15-7,-7 26 6,7-25-6,-3 25 6,5-26-4,-1 12 0,2-16-2,0-1-1,0 1 0,0-1 0,0 1 0,0-1 0,0 1 0,0-1 0,0 1 0,0-1 1,0 1-1,0-1 0,1 0 0,-1 1 0,0-1 0,0 1 0,0-1 0,0 1 0,1-1 1,-1 1-1,5-4 5,2-8 5,34-80 103,-68 132-44,7 5-30,24-57-30,0-11-1,-3 17-8,4-21 0,-4 21 0,0-19 0,-1 20 0,-3-16 0,-2 6 11,5 14-11,0 0 0,0 0 1,-1 0-1,1-1 0,0 1 0,0 0 1,0 0-1,0 0 0,-1-1 0,1 1 1,0 0-1,0 0 0,0 0 0,-1 0 1,1 0-1,0-1 0,0 1 1,-1 0-1,1 0 0,0 0 0,0 0 1,-1 0-1,1 0 0,0 0 0,0 0 1,-1 0-1,1 0 0,0 0 0,0 0 1,-1 0-1,1 0 0,0 0 1,0 0-1,-1 0 0,1 0 0,0 1 1,0-1-1,-1 0 0,1 0 0,0 0 1,0 0-1,0 0 0,-1 1 0,1-1 1,0 0-1,-5 5 7,0 0 0,0 0 0,1 1 0,0-1 0,0 1-1,0 0 1,1 0 0,0 0 0,-2 7 0,-2 7 15,-8 34-1,12-36-14,3-18-6,0 0-1,0 0 0,0 0 1,0 1-1,0-1 1,0 0-1,0 0 1,0 0-1,0 0 0,0 0 1,0 0-1,0 1 1,0-1-1,1 0 1,-1 0-1,0 0 1,0 0-1,0 0 0,0 0 1,0 0-1,0 1 1,0-1-1,0 0 1,0 0-1,0 0 0,0 0 1,1 0-1,-1 0 1,0 0-1,0 0 1,0 0-1,0 0 0,0 0 1,0 1-1,0-1 1,1 0-1,-1 0 1,0 0-1,0 0 0,1-1 1,-1 1-1,0 0 0,1 0 1,-1 0-1,0 0 0,1-1 1,-1 1-1,0 0 0,0 0 1,1 0-1,-1-1 0,0 1 1,0 0-1,1-1 0,-1 1 1,0 0-1,0-1 0,0 1 1,1 0-1,-1-1 0,0 0 1,1 0 0,0 0-1,0-1 1,0 1-1,0 0 1,0-1 0,0 0-1,0 1 1,-1-1-1,1 1 1,0-3-1,0 0 2,7-17-1,-7 18-1,2-20 2,-1-2 6,-2 24-9,0-18 21,0 19-19,0 0-1,0 0 0,0-1 1,0 1-1,0 0 1,0 0-1,0 0 0,0 0 1,0 0-1,0 0 1,-1-1-1,1 1 0,0 0 1,0 0-1,0 0 0,0 0 1,0 0-1,0 0 1,0 0-1,0-1 0,0 1 1,-1 0-1,1 0 0,0 0 1,0 0-1,0 0 1,0 0-1,0 0 0,-1 0 1,1 0-1,0 0 1,0 0-1,0 0 0,0 0 1,0 0-1,0 0 0,-1 0 1,1 0-1,0 0 1,0 0-1,0 0 0,0 0 1,0 0-1,-1 0 1,1 0-1,0 0 0,0 0 1,-1 1 1,-1 1 0,1-1 0,0 0 0,0 1 0,-1-1 0,1 1 0,1-1 0,-2 3 0,-1-1-1,-8 25 6,-1 16-1,4-20-6,-1 1 0,0 2 0,1 0 0,-7 24 0,4-15 2,10-31-2,-2 7 13,2-11-4,3-7-1,36-115 55,-24 77-54,-15 45-9,1 1 0,0 0 0,-1 0 0,0 0 0,1-1 0,-1 1 0,0 0 0,-2 1 0,0 4 0,-18 53-13,2 1 0,-10 66-1,21-78-12,22-98-65,-3-75 40,-8 97 51,-3 26 0,4-25 0,0 8-5,0 1-1,7-19 0,-35 118-86,17-50 67,-14 103-54,7-23-26,13-94 89,-1 15-2,0-56 18,1 18 0,4-26 0,-1 9 0,2-4 0,-3 18 0,9-29 0,2 0 0,-10 32 0,4-16 0,-2 3-22,-4 18 6,-2 9 8,-17 75-78,13-47 66,-14 61-33,12-56 20,-16 74-109,27-172-30,-2 29 152,1 0 0,2 1 0,9-36 0,-5 37 20,-8 24 0,3-5 0,-4 18 0,-2 21 0,-14 77-8,13-81 8,-1 2 0,0-2 0,2-4 0,2-18 0,1 16 0,0-23 0,1 7 0,0-9 0,0 0 0,0 0 0,0 0 0,0 0 0,0 0 0,0-1 0,-1 1 0,1-4 0,20-96-17,-6 21 2,-11 66 13,-1-5-13,2 1-1,10-28 0,-16 65-21,-11 67-10,6-50 22,-4 10-2,-10 59-81,20-105 108,0 1-3,0 0 3,0 0 0,0 0 0,0 0 0,0 0 0,0 0-1,0 0 1,0 0 0,0 0 0,0 0 0,0 0 0,0 0 0,0 0 0,0 0 0,0 0-1,0 0 1,0 0 0,0 0 0,0 0 0,0 0 0,0 0 0,0 0 0,0 0-1,1 0 1,-1 0 0,0 0 0,0 0 0,0 0 0,0 0 0,0 0 0,0 1 0,0-1-1,0 0 1,0 0 0,0 0 0,0 0 0,0 0 0,0 0 0,0 0 0,0 0-1,0 0 1,0 0 0,0 0 0,0 0 0,0 0 0,0 0 0,7-24-3,-1 1 3,0-4 0,0-3 0,1-4 0,0-1 0,1 2 0,-4 18-1,2-7-5,9-24-1,-13 44 5,-5 26 2,-1-1 0,-2 6 0,-2 5 0,0 3 0,0 3 0,1 1 0,0-4 0,4-10 0,0-8 0,3-8 0,8-24 0,-1-5 0,2-8 0,1-4 0,-1-2 0,2-2 0,0-2 0,0 0 0,0 3 0,5-19 0,-8 28 0,-12 38 0,5-9 0,-7 19 0,-2 1 0,-1 5 0,-2 2 0,0 1 0,0 1 0,1 0 2,-4 18 6,10-37-4,3-11 0,2-8 9,31-91 50,-18 57-45,20-58 28,-22 58-28,-9 30-9,-2 1-2,2 0 0,-1 0 0,7-13 1,-8 29 1,-5 17-5,3-23-2,-9 34 3,2-10 0,0 3-2,-1-2 2,-1-2-4,-7 19-1,7-18 0,7-20 0,12-27 0,0 1 0,-8 14 0,11-25 0,1-9 0,3-3 0,-11 31 2,-3 7 1,-3 10 0,-6 13 6,-23 67 21,19-62-27,7-16-2,-11 26 6,12-25-5,3-12 0,7-14 0,10-14-2,0-9 2,-6 12 3,-2 0-4,14-40 17,-25 75-7,-5 18 8,-7 18-19,-2 0 0,14-36 0,-10 16 0,7-14 0,2-5 0,7-12 0,-2 6 0,6-16 0,-7 15 0,7-29 2,19-65 23,-7 34 39,-28 118 19,1-23-68,1-6-3,0 1 0,-12 28 1,-5 3 19,33-86-8,-3 5-16,-6 23-7,-1-1 0,0 0 0,1 0-1,-1 0 1,0 1 0,0-1 0,1 0-1,-1 0 1,0 0 0,0 0 0,0 0 0,0 0-1,0 0 1,0 0 0,0 1 0,-1-1 0,1 0-1,0 0 1,0 0 0,-1 0 0,1 0 0,-1 1-1,1-1 1,0 0 0,-1 0 0,0 0 0,0 0-1,-5-10 571,3 5-2932,2 6 1707,0-2-11565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5B2D9-F107-4D73-8F85-B68ACE272BCE}"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BF336-9DD1-4B02-A08E-5ABCE26030EE}" type="slidenum">
              <a:rPr lang="en-US" smtClean="0"/>
              <a:t>‹#›</a:t>
            </a:fld>
            <a:endParaRPr lang="en-US"/>
          </a:p>
        </p:txBody>
      </p:sp>
    </p:spTree>
    <p:extLst>
      <p:ext uri="{BB962C8B-B14F-4D97-AF65-F5344CB8AC3E}">
        <p14:creationId xmlns:p14="http://schemas.microsoft.com/office/powerpoint/2010/main" val="344225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McCarthy + James Painter </a:t>
            </a:r>
            <a:br>
              <a:rPr lang="en-US" dirty="0"/>
            </a:br>
            <a:r>
              <a:rPr lang="en-US" dirty="0"/>
              <a:t>F. Lockwood Morris</a:t>
            </a:r>
          </a:p>
          <a:p>
            <a:r>
              <a:rPr lang="en-US" dirty="0"/>
              <a:t>Xavier Leroy</a:t>
            </a:r>
          </a:p>
          <a:p>
            <a:r>
              <a:rPr lang="en-US" dirty="0" err="1"/>
              <a:t>Xuejun</a:t>
            </a:r>
            <a:r>
              <a:rPr lang="en-US" dirty="0"/>
              <a:t> Yang, Yang Chen, Eric Eide, and John </a:t>
            </a:r>
            <a:r>
              <a:rPr lang="en-US" dirty="0" err="1"/>
              <a:t>Regehr</a:t>
            </a:r>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2</a:t>
            </a:fld>
            <a:endParaRPr lang="en-US"/>
          </a:p>
        </p:txBody>
      </p:sp>
    </p:spTree>
    <p:extLst>
      <p:ext uri="{BB962C8B-B14F-4D97-AF65-F5344CB8AC3E}">
        <p14:creationId xmlns:p14="http://schemas.microsoft.com/office/powerpoint/2010/main" val="274080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a:t>
            </a:r>
            <a:r>
              <a:rPr lang="en-US" dirty="0" err="1"/>
              <a:t>SepCompCert</a:t>
            </a:r>
            <a:r>
              <a:rPr lang="en-US" dirty="0"/>
              <a:t> and Pilsner, we need to directly provide a source language component to which our target language component we’d like to link with could be behaviorally related to, either by literally compiling with the same compiler or proving a relation holds. This gives us…</a:t>
            </a:r>
          </a:p>
          <a:p>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11</a:t>
            </a:fld>
            <a:endParaRPr lang="en-US"/>
          </a:p>
        </p:txBody>
      </p:sp>
    </p:spTree>
    <p:extLst>
      <p:ext uri="{BB962C8B-B14F-4D97-AF65-F5344CB8AC3E}">
        <p14:creationId xmlns:p14="http://schemas.microsoft.com/office/powerpoint/2010/main" val="13486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two approaches support source-independent linking and do this via providing an “adapter blob”. The first permits linking with code written in a different language with the same source language expressiveness…  </a:t>
            </a:r>
          </a:p>
        </p:txBody>
      </p:sp>
      <p:sp>
        <p:nvSpPr>
          <p:cNvPr id="4" name="Slide Number Placeholder 3"/>
          <p:cNvSpPr>
            <a:spLocks noGrp="1"/>
          </p:cNvSpPr>
          <p:nvPr>
            <p:ph type="sldNum" sz="quarter" idx="5"/>
          </p:nvPr>
        </p:nvSpPr>
        <p:spPr/>
        <p:txBody>
          <a:bodyPr/>
          <a:lstStyle/>
          <a:p>
            <a:fld id="{CC5BF336-9DD1-4B02-A08E-5ABCE26030EE}" type="slidenum">
              <a:rPr lang="en-US" smtClean="0"/>
              <a:t>12</a:t>
            </a:fld>
            <a:endParaRPr lang="en-US"/>
          </a:p>
        </p:txBody>
      </p:sp>
    </p:spTree>
    <p:extLst>
      <p:ext uri="{BB962C8B-B14F-4D97-AF65-F5344CB8AC3E}">
        <p14:creationId xmlns:p14="http://schemas.microsoft.com/office/powerpoint/2010/main" val="16271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Coq is fabric we use to reason about source and target language relation</a:t>
            </a:r>
          </a:p>
          <a:p>
            <a:endParaRPr lang="en-US" dirty="0"/>
          </a:p>
          <a:p>
            <a:r>
              <a:rPr lang="en-US" dirty="0"/>
              <a:t>Next work takes on the task of verifying compiler linking with target language code that contains expressive power not in the source language. To do this, they make explicit the context in which a piece of code is evaluated within the language of reasoning about linking…</a:t>
            </a:r>
          </a:p>
        </p:txBody>
      </p:sp>
      <p:sp>
        <p:nvSpPr>
          <p:cNvPr id="4" name="Slide Number Placeholder 3"/>
          <p:cNvSpPr>
            <a:spLocks noGrp="1"/>
          </p:cNvSpPr>
          <p:nvPr>
            <p:ph type="sldNum" sz="quarter" idx="5"/>
          </p:nvPr>
        </p:nvSpPr>
        <p:spPr/>
        <p:txBody>
          <a:bodyPr/>
          <a:lstStyle/>
          <a:p>
            <a:fld id="{CC5BF336-9DD1-4B02-A08E-5ABCE26030EE}" type="slidenum">
              <a:rPr lang="en-US" smtClean="0"/>
              <a:t>13</a:t>
            </a:fld>
            <a:endParaRPr lang="en-US"/>
          </a:p>
        </p:txBody>
      </p:sp>
    </p:spTree>
    <p:extLst>
      <p:ext uri="{BB962C8B-B14F-4D97-AF65-F5344CB8AC3E}">
        <p14:creationId xmlns:p14="http://schemas.microsoft.com/office/powerpoint/2010/main" val="142633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formalisms for each of these CCC theorems are vastly different. It’s impossible to directly compare them… we are in want of a more general framework for assessing the utility of theorems. </a:t>
            </a:r>
          </a:p>
        </p:txBody>
      </p:sp>
      <p:sp>
        <p:nvSpPr>
          <p:cNvPr id="4" name="Slide Number Placeholder 3"/>
          <p:cNvSpPr>
            <a:spLocks noGrp="1"/>
          </p:cNvSpPr>
          <p:nvPr>
            <p:ph type="sldNum" sz="quarter" idx="5"/>
          </p:nvPr>
        </p:nvSpPr>
        <p:spPr/>
        <p:txBody>
          <a:bodyPr/>
          <a:lstStyle/>
          <a:p>
            <a:fld id="{CC5BF336-9DD1-4B02-A08E-5ABCE26030EE}" type="slidenum">
              <a:rPr lang="en-US" smtClean="0"/>
              <a:t>14</a:t>
            </a:fld>
            <a:endParaRPr lang="en-US"/>
          </a:p>
        </p:txBody>
      </p:sp>
    </p:spTree>
    <p:extLst>
      <p:ext uri="{BB962C8B-B14F-4D97-AF65-F5344CB8AC3E}">
        <p14:creationId xmlns:p14="http://schemas.microsoft.com/office/powerpoint/2010/main" val="390924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a general framework would serve us well, what are we going to need to instantiate such a framework? For a compiler, we will need to understand…</a:t>
            </a:r>
          </a:p>
        </p:txBody>
      </p:sp>
      <p:sp>
        <p:nvSpPr>
          <p:cNvPr id="4" name="Slide Number Placeholder 3"/>
          <p:cNvSpPr>
            <a:spLocks noGrp="1"/>
          </p:cNvSpPr>
          <p:nvPr>
            <p:ph type="sldNum" sz="quarter" idx="5"/>
          </p:nvPr>
        </p:nvSpPr>
        <p:spPr/>
        <p:txBody>
          <a:bodyPr/>
          <a:lstStyle/>
          <a:p>
            <a:fld id="{CC5BF336-9DD1-4B02-A08E-5ABCE26030EE}" type="slidenum">
              <a:rPr lang="en-US" smtClean="0"/>
              <a:t>15</a:t>
            </a:fld>
            <a:endParaRPr lang="en-US"/>
          </a:p>
        </p:txBody>
      </p:sp>
    </p:spTree>
    <p:extLst>
      <p:ext uri="{BB962C8B-B14F-4D97-AF65-F5344CB8AC3E}">
        <p14:creationId xmlns:p14="http://schemas.microsoft.com/office/powerpoint/2010/main" val="116639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16</a:t>
            </a:fld>
            <a:endParaRPr lang="en-US"/>
          </a:p>
        </p:txBody>
      </p:sp>
    </p:spTree>
    <p:extLst>
      <p:ext uri="{BB962C8B-B14F-4D97-AF65-F5344CB8AC3E}">
        <p14:creationId xmlns:p14="http://schemas.microsoft.com/office/powerpoint/2010/main" val="1531417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one makes a STLM program</a:t>
            </a:r>
            <a:br>
              <a:rPr lang="en-US" dirty="0"/>
            </a:br>
            <a:r>
              <a:rPr lang="en-US" dirty="0"/>
              <a:t>To make these symbols more concrete, we will look at a simple instantiation. </a:t>
            </a:r>
          </a:p>
        </p:txBody>
      </p:sp>
      <p:sp>
        <p:nvSpPr>
          <p:cNvPr id="4" name="Slide Number Placeholder 3"/>
          <p:cNvSpPr>
            <a:spLocks noGrp="1"/>
          </p:cNvSpPr>
          <p:nvPr>
            <p:ph type="sldNum" sz="quarter" idx="5"/>
          </p:nvPr>
        </p:nvSpPr>
        <p:spPr/>
        <p:txBody>
          <a:bodyPr/>
          <a:lstStyle/>
          <a:p>
            <a:fld id="{CC5BF336-9DD1-4B02-A08E-5ABCE26030EE}" type="slidenum">
              <a:rPr lang="en-US" smtClean="0"/>
              <a:t>20</a:t>
            </a:fld>
            <a:endParaRPr lang="en-US"/>
          </a:p>
        </p:txBody>
      </p:sp>
    </p:spTree>
    <p:extLst>
      <p:ext uri="{BB962C8B-B14F-4D97-AF65-F5344CB8AC3E}">
        <p14:creationId xmlns:p14="http://schemas.microsoft.com/office/powerpoint/2010/main" val="25468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actually want to say about this compiler, that is, how do we put these parts together?</a:t>
            </a:r>
          </a:p>
        </p:txBody>
      </p:sp>
      <p:sp>
        <p:nvSpPr>
          <p:cNvPr id="4" name="Slide Number Placeholder 3"/>
          <p:cNvSpPr>
            <a:spLocks noGrp="1"/>
          </p:cNvSpPr>
          <p:nvPr>
            <p:ph type="sldNum" sz="quarter" idx="5"/>
          </p:nvPr>
        </p:nvSpPr>
        <p:spPr/>
        <p:txBody>
          <a:bodyPr/>
          <a:lstStyle/>
          <a:p>
            <a:fld id="{CC5BF336-9DD1-4B02-A08E-5ABCE26030EE}" type="slidenum">
              <a:rPr lang="en-US" smtClean="0"/>
              <a:t>21</a:t>
            </a:fld>
            <a:endParaRPr lang="en-US"/>
          </a:p>
        </p:txBody>
      </p:sp>
    </p:spTree>
    <p:extLst>
      <p:ext uri="{BB962C8B-B14F-4D97-AF65-F5344CB8AC3E}">
        <p14:creationId xmlns:p14="http://schemas.microsoft.com/office/powerpoint/2010/main" val="287820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prove CCC implies whole program correctness</a:t>
            </a:r>
          </a:p>
        </p:txBody>
      </p:sp>
      <p:sp>
        <p:nvSpPr>
          <p:cNvPr id="4" name="Slide Number Placeholder 3"/>
          <p:cNvSpPr>
            <a:spLocks noGrp="1"/>
          </p:cNvSpPr>
          <p:nvPr>
            <p:ph type="sldNum" sz="quarter" idx="5"/>
          </p:nvPr>
        </p:nvSpPr>
        <p:spPr/>
        <p:txBody>
          <a:bodyPr/>
          <a:lstStyle/>
          <a:p>
            <a:fld id="{CC5BF336-9DD1-4B02-A08E-5ABCE26030EE}" type="slidenum">
              <a:rPr lang="en-US" smtClean="0"/>
              <a:t>27</a:t>
            </a:fld>
            <a:endParaRPr lang="en-US"/>
          </a:p>
        </p:txBody>
      </p:sp>
    </p:spTree>
    <p:extLst>
      <p:ext uri="{BB962C8B-B14F-4D97-AF65-F5344CB8AC3E}">
        <p14:creationId xmlns:p14="http://schemas.microsoft.com/office/powerpoint/2010/main" val="266556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compilers work! Also, even if failed, CCC implies separate compilation because of this.</a:t>
            </a:r>
          </a:p>
        </p:txBody>
      </p:sp>
      <p:sp>
        <p:nvSpPr>
          <p:cNvPr id="4" name="Slide Number Placeholder 3"/>
          <p:cNvSpPr>
            <a:spLocks noGrp="1"/>
          </p:cNvSpPr>
          <p:nvPr>
            <p:ph type="sldNum" sz="quarter" idx="5"/>
          </p:nvPr>
        </p:nvSpPr>
        <p:spPr/>
        <p:txBody>
          <a:bodyPr/>
          <a:lstStyle/>
          <a:p>
            <a:fld id="{CC5BF336-9DD1-4B02-A08E-5ABCE26030EE}" type="slidenum">
              <a:rPr lang="en-US" smtClean="0"/>
              <a:t>28</a:t>
            </a:fld>
            <a:endParaRPr lang="en-US"/>
          </a:p>
        </p:txBody>
      </p:sp>
    </p:spTree>
    <p:extLst>
      <p:ext uri="{BB962C8B-B14F-4D97-AF65-F5344CB8AC3E}">
        <p14:creationId xmlns:p14="http://schemas.microsoft.com/office/powerpoint/2010/main" val="387783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3</a:t>
            </a:fld>
            <a:endParaRPr lang="en-US"/>
          </a:p>
        </p:txBody>
      </p:sp>
    </p:spTree>
    <p:extLst>
      <p:ext uri="{BB962C8B-B14F-4D97-AF65-F5344CB8AC3E}">
        <p14:creationId xmlns:p14="http://schemas.microsoft.com/office/powerpoint/2010/main" val="648644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Well-defined lift function + CCC implies whole program correctness</a:t>
            </a:r>
          </a:p>
        </p:txBody>
      </p:sp>
      <p:sp>
        <p:nvSpPr>
          <p:cNvPr id="4" name="Slide Number Placeholder 3"/>
          <p:cNvSpPr>
            <a:spLocks noGrp="1"/>
          </p:cNvSpPr>
          <p:nvPr>
            <p:ph type="sldNum" sz="quarter" idx="5"/>
          </p:nvPr>
        </p:nvSpPr>
        <p:spPr/>
        <p:txBody>
          <a:bodyPr/>
          <a:lstStyle/>
          <a:p>
            <a:fld id="{CC5BF336-9DD1-4B02-A08E-5ABCE26030EE}" type="slidenum">
              <a:rPr lang="en-US" smtClean="0"/>
              <a:t>29</a:t>
            </a:fld>
            <a:endParaRPr lang="en-US"/>
          </a:p>
        </p:txBody>
      </p:sp>
    </p:spTree>
    <p:extLst>
      <p:ext uri="{BB962C8B-B14F-4D97-AF65-F5344CB8AC3E}">
        <p14:creationId xmlns:p14="http://schemas.microsoft.com/office/powerpoint/2010/main" val="1235643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ensure source-STLM linking is well-defined; we impose no other restrictions on definition</a:t>
            </a:r>
          </a:p>
        </p:txBody>
      </p:sp>
      <p:sp>
        <p:nvSpPr>
          <p:cNvPr id="4" name="Slide Number Placeholder 3"/>
          <p:cNvSpPr>
            <a:spLocks noGrp="1"/>
          </p:cNvSpPr>
          <p:nvPr>
            <p:ph type="sldNum" sz="quarter" idx="5"/>
          </p:nvPr>
        </p:nvSpPr>
        <p:spPr/>
        <p:txBody>
          <a:bodyPr/>
          <a:lstStyle/>
          <a:p>
            <a:fld id="{CC5BF336-9DD1-4B02-A08E-5ABCE26030EE}" type="slidenum">
              <a:rPr lang="en-US" smtClean="0"/>
              <a:t>30</a:t>
            </a:fld>
            <a:endParaRPr lang="en-US"/>
          </a:p>
        </p:txBody>
      </p:sp>
    </p:spTree>
    <p:extLst>
      <p:ext uri="{BB962C8B-B14F-4D97-AF65-F5344CB8AC3E}">
        <p14:creationId xmlns:p14="http://schemas.microsoft.com/office/powerpoint/2010/main" val="1751384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a:t>
            </a:r>
            <a:r>
              <a:rPr lang="en-US" dirty="0" err="1"/>
              <a:t>ct</a:t>
            </a:r>
            <a:r>
              <a:rPr lang="en-US" dirty="0"/>
              <a:t> are contexts in each language in order to make whole programs and make the semantic inverse work</a:t>
            </a:r>
          </a:p>
        </p:txBody>
      </p:sp>
      <p:sp>
        <p:nvSpPr>
          <p:cNvPr id="4" name="Slide Number Placeholder 3"/>
          <p:cNvSpPr>
            <a:spLocks noGrp="1"/>
          </p:cNvSpPr>
          <p:nvPr>
            <p:ph type="sldNum" sz="quarter" idx="5"/>
          </p:nvPr>
        </p:nvSpPr>
        <p:spPr/>
        <p:txBody>
          <a:bodyPr/>
          <a:lstStyle/>
          <a:p>
            <a:fld id="{CC5BF336-9DD1-4B02-A08E-5ABCE26030EE}" type="slidenum">
              <a:rPr lang="en-US" smtClean="0"/>
              <a:t>31</a:t>
            </a:fld>
            <a:endParaRPr lang="en-US"/>
          </a:p>
        </p:txBody>
      </p:sp>
    </p:spTree>
    <p:extLst>
      <p:ext uri="{BB962C8B-B14F-4D97-AF65-F5344CB8AC3E}">
        <p14:creationId xmlns:p14="http://schemas.microsoft.com/office/powerpoint/2010/main" val="162382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WTS separate compilation preserves refinement. Implied by SCC correctness.</a:t>
            </a:r>
          </a:p>
        </p:txBody>
      </p:sp>
      <p:sp>
        <p:nvSpPr>
          <p:cNvPr id="4" name="Slide Number Placeholder 3"/>
          <p:cNvSpPr>
            <a:spLocks noGrp="1"/>
          </p:cNvSpPr>
          <p:nvPr>
            <p:ph type="sldNum" sz="quarter" idx="5"/>
          </p:nvPr>
        </p:nvSpPr>
        <p:spPr/>
        <p:txBody>
          <a:bodyPr/>
          <a:lstStyle/>
          <a:p>
            <a:fld id="{CC5BF336-9DD1-4B02-A08E-5ABCE26030EE}" type="slidenum">
              <a:rPr lang="en-US" smtClean="0"/>
              <a:t>33</a:t>
            </a:fld>
            <a:endParaRPr lang="en-US"/>
          </a:p>
        </p:txBody>
      </p:sp>
    </p:spTree>
    <p:extLst>
      <p:ext uri="{BB962C8B-B14F-4D97-AF65-F5344CB8AC3E}">
        <p14:creationId xmlns:p14="http://schemas.microsoft.com/office/powerpoint/2010/main" val="2877454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what do I understand, what can I ignore?</a:t>
            </a:r>
            <a:br>
              <a:rPr lang="en-US" dirty="0"/>
            </a:br>
            <a:r>
              <a:rPr lang="en-US" dirty="0"/>
              <a:t>Researchers: how much of the formalism is needed to believe the proof?</a:t>
            </a:r>
          </a:p>
        </p:txBody>
      </p:sp>
      <p:sp>
        <p:nvSpPr>
          <p:cNvPr id="4" name="Slide Number Placeholder 3"/>
          <p:cNvSpPr>
            <a:spLocks noGrp="1"/>
          </p:cNvSpPr>
          <p:nvPr>
            <p:ph type="sldNum" sz="quarter" idx="5"/>
          </p:nvPr>
        </p:nvSpPr>
        <p:spPr/>
        <p:txBody>
          <a:bodyPr/>
          <a:lstStyle/>
          <a:p>
            <a:fld id="{CC5BF336-9DD1-4B02-A08E-5ABCE26030EE}" type="slidenum">
              <a:rPr lang="en-US" smtClean="0"/>
              <a:t>34</a:t>
            </a:fld>
            <a:endParaRPr lang="en-US"/>
          </a:p>
        </p:txBody>
      </p:sp>
    </p:spTree>
    <p:extLst>
      <p:ext uri="{BB962C8B-B14F-4D97-AF65-F5344CB8AC3E}">
        <p14:creationId xmlns:p14="http://schemas.microsoft.com/office/powerpoint/2010/main" val="320632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4</a:t>
            </a:fld>
            <a:endParaRPr lang="en-US"/>
          </a:p>
        </p:txBody>
      </p:sp>
    </p:spTree>
    <p:extLst>
      <p:ext uri="{BB962C8B-B14F-4D97-AF65-F5344CB8AC3E}">
        <p14:creationId xmlns:p14="http://schemas.microsoft.com/office/powerpoint/2010/main" val="147448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understand what whole program compiler correctness looks like…</a:t>
            </a:r>
          </a:p>
        </p:txBody>
      </p:sp>
      <p:sp>
        <p:nvSpPr>
          <p:cNvPr id="4" name="Slide Number Placeholder 3"/>
          <p:cNvSpPr>
            <a:spLocks noGrp="1"/>
          </p:cNvSpPr>
          <p:nvPr>
            <p:ph type="sldNum" sz="quarter" idx="5"/>
          </p:nvPr>
        </p:nvSpPr>
        <p:spPr/>
        <p:txBody>
          <a:bodyPr/>
          <a:lstStyle/>
          <a:p>
            <a:fld id="{CC5BF336-9DD1-4B02-A08E-5ABCE26030EE}" type="slidenum">
              <a:rPr lang="en-US" smtClean="0"/>
              <a:t>5</a:t>
            </a:fld>
            <a:endParaRPr lang="en-US"/>
          </a:p>
        </p:txBody>
      </p:sp>
    </p:spTree>
    <p:extLst>
      <p:ext uri="{BB962C8B-B14F-4D97-AF65-F5344CB8AC3E}">
        <p14:creationId xmlns:p14="http://schemas.microsoft.com/office/powerpoint/2010/main" val="52599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but this is not real world. People realized this and there has been work with varying levels of…</a:t>
            </a:r>
          </a:p>
        </p:txBody>
      </p:sp>
      <p:sp>
        <p:nvSpPr>
          <p:cNvPr id="4" name="Slide Number Placeholder 3"/>
          <p:cNvSpPr>
            <a:spLocks noGrp="1"/>
          </p:cNvSpPr>
          <p:nvPr>
            <p:ph type="sldNum" sz="quarter" idx="5"/>
          </p:nvPr>
        </p:nvSpPr>
        <p:spPr/>
        <p:txBody>
          <a:bodyPr/>
          <a:lstStyle/>
          <a:p>
            <a:fld id="{CC5BF336-9DD1-4B02-A08E-5ABCE26030EE}" type="slidenum">
              <a:rPr lang="en-US" smtClean="0"/>
              <a:t>6</a:t>
            </a:fld>
            <a:endParaRPr lang="en-US"/>
          </a:p>
        </p:txBody>
      </p:sp>
    </p:spTree>
    <p:extLst>
      <p:ext uri="{BB962C8B-B14F-4D97-AF65-F5344CB8AC3E}">
        <p14:creationId xmlns:p14="http://schemas.microsoft.com/office/powerpoint/2010/main" val="210658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some of the ways linking can happen</a:t>
            </a:r>
            <a:br>
              <a:rPr lang="en-US" dirty="0"/>
            </a:br>
            <a:r>
              <a:rPr lang="en-US" dirty="0"/>
              <a:t>Going to refer to compilers that can do more than compile whole programs (separate compilation or linking) as COMPOSITIONAL in the sense that they are composing code components.</a:t>
            </a:r>
            <a:br>
              <a:rPr lang="en-US" dirty="0"/>
            </a:br>
            <a:endParaRPr lang="en-US" dirty="0"/>
          </a:p>
        </p:txBody>
      </p:sp>
      <p:sp>
        <p:nvSpPr>
          <p:cNvPr id="4" name="Slide Number Placeholder 3"/>
          <p:cNvSpPr>
            <a:spLocks noGrp="1"/>
          </p:cNvSpPr>
          <p:nvPr>
            <p:ph type="sldNum" sz="quarter" idx="5"/>
          </p:nvPr>
        </p:nvSpPr>
        <p:spPr/>
        <p:txBody>
          <a:bodyPr/>
          <a:lstStyle/>
          <a:p>
            <a:fld id="{CC5BF336-9DD1-4B02-A08E-5ABCE26030EE}" type="slidenum">
              <a:rPr lang="en-US" smtClean="0"/>
              <a:t>7</a:t>
            </a:fld>
            <a:endParaRPr lang="en-US"/>
          </a:p>
        </p:txBody>
      </p:sp>
    </p:spTree>
    <p:extLst>
      <p:ext uri="{BB962C8B-B14F-4D97-AF65-F5344CB8AC3E}">
        <p14:creationId xmlns:p14="http://schemas.microsoft.com/office/powerpoint/2010/main" val="205527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do a brief overview of recent compositional compiler correctness work, going down the spectrum of what we can link with. First, let’s consider code compiled by the same compiler…</a:t>
            </a:r>
          </a:p>
        </p:txBody>
      </p:sp>
      <p:sp>
        <p:nvSpPr>
          <p:cNvPr id="4" name="Slide Number Placeholder 3"/>
          <p:cNvSpPr>
            <a:spLocks noGrp="1"/>
          </p:cNvSpPr>
          <p:nvPr>
            <p:ph type="sldNum" sz="quarter" idx="5"/>
          </p:nvPr>
        </p:nvSpPr>
        <p:spPr/>
        <p:txBody>
          <a:bodyPr/>
          <a:lstStyle/>
          <a:p>
            <a:fld id="{CC5BF336-9DD1-4B02-A08E-5ABCE26030EE}" type="slidenum">
              <a:rPr lang="en-US" smtClean="0"/>
              <a:t>8</a:t>
            </a:fld>
            <a:endParaRPr lang="en-US"/>
          </a:p>
        </p:txBody>
      </p:sp>
    </p:spTree>
    <p:extLst>
      <p:ext uri="{BB962C8B-B14F-4D97-AF65-F5344CB8AC3E}">
        <p14:creationId xmlns:p14="http://schemas.microsoft.com/office/powerpoint/2010/main" val="2368191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Read-only memory analysis was not valid in presence of linking </a:t>
            </a:r>
          </a:p>
        </p:txBody>
      </p:sp>
      <p:sp>
        <p:nvSpPr>
          <p:cNvPr id="4" name="Slide Number Placeholder 3"/>
          <p:cNvSpPr>
            <a:spLocks noGrp="1"/>
          </p:cNvSpPr>
          <p:nvPr>
            <p:ph type="sldNum" sz="quarter" idx="5"/>
          </p:nvPr>
        </p:nvSpPr>
        <p:spPr/>
        <p:txBody>
          <a:bodyPr/>
          <a:lstStyle/>
          <a:p>
            <a:fld id="{CC5BF336-9DD1-4B02-A08E-5ABCE26030EE}" type="slidenum">
              <a:rPr lang="en-US" smtClean="0"/>
              <a:t>9</a:t>
            </a:fld>
            <a:endParaRPr lang="en-US"/>
          </a:p>
        </p:txBody>
      </p:sp>
    </p:spTree>
    <p:extLst>
      <p:ext uri="{BB962C8B-B14F-4D97-AF65-F5344CB8AC3E}">
        <p14:creationId xmlns:p14="http://schemas.microsoft.com/office/powerpoint/2010/main" val="160776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language logical relations used to prove transformations correct, and had been applied to single-pass compilers. </a:t>
            </a:r>
          </a:p>
          <a:p>
            <a:r>
              <a:rPr lang="en-US" dirty="0"/>
              <a:t>But the approach hadn’t yet scaled to multi-pass compilers due to the fact that proving that source language code being related to intermediate language code and intermediate language code being related to target language code together implied that the source language code and the target language code were behaviorally related as well was complicated. The solution to this was…</a:t>
            </a:r>
          </a:p>
          <a:p>
            <a:endParaRPr lang="en-US" dirty="0"/>
          </a:p>
          <a:p>
            <a:r>
              <a:rPr lang="en-US" dirty="0"/>
              <a:t>This approach, while innovative, did have limitations in terms of usability…</a:t>
            </a:r>
          </a:p>
        </p:txBody>
      </p:sp>
      <p:sp>
        <p:nvSpPr>
          <p:cNvPr id="4" name="Slide Number Placeholder 3"/>
          <p:cNvSpPr>
            <a:spLocks noGrp="1"/>
          </p:cNvSpPr>
          <p:nvPr>
            <p:ph type="sldNum" sz="quarter" idx="5"/>
          </p:nvPr>
        </p:nvSpPr>
        <p:spPr/>
        <p:txBody>
          <a:bodyPr/>
          <a:lstStyle/>
          <a:p>
            <a:fld id="{CC5BF336-9DD1-4B02-A08E-5ABCE26030EE}" type="slidenum">
              <a:rPr lang="en-US" smtClean="0"/>
              <a:t>10</a:t>
            </a:fld>
            <a:endParaRPr lang="en-US"/>
          </a:p>
        </p:txBody>
      </p:sp>
    </p:spTree>
    <p:extLst>
      <p:ext uri="{BB962C8B-B14F-4D97-AF65-F5344CB8AC3E}">
        <p14:creationId xmlns:p14="http://schemas.microsoft.com/office/powerpoint/2010/main" val="268846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5B83E6-4E81-4333-AAE5-A19BB7136F4B}" type="datetime1">
              <a:rPr lang="en-US" smtClean="0"/>
              <a:t>7/19/2020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E5338-9F3A-4872-9292-CB5670A95388}"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6217DB88-3DEB-456F-A0A9-A8AA78362F29}"/>
              </a:ext>
            </a:extLst>
          </p:cNvPr>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21A5-A689-4B84-A353-D152CAEF6B80}"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2F2B3B53-E479-429B-9CC2-F322B08521D5}"/>
              </a:ext>
            </a:extLst>
          </p:cNvPr>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65246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9895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9022487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133451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679297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815291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822349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8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FB313-63C1-433D-9538-66100C2B8191}"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2884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351109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80701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94CBD95-9CD1-454F-8A0C-F633E3F9F348}" type="datetime1">
              <a:rPr lang="en-US" smtClean="0"/>
              <a:t>7/19/2020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
        <p:nvSpPr>
          <p:cNvPr id="8" name="Slide Number Placeholder 5">
            <a:extLst>
              <a:ext uri="{FF2B5EF4-FFF2-40B4-BE49-F238E27FC236}">
                <a16:creationId xmlns:a16="http://schemas.microsoft.com/office/drawing/2014/main" id="{613F59FE-2BB1-4103-B997-002BE159306E}"/>
              </a:ext>
            </a:extLst>
          </p:cNvPr>
          <p:cNvSpPr txBox="1">
            <a:spLocks/>
          </p:cNvSpPr>
          <p:nvPr userDrawn="1"/>
        </p:nvSpPr>
        <p:spPr>
          <a:xfrm>
            <a:off x="10595708" y="6429375"/>
            <a:ext cx="1596292" cy="443111"/>
          </a:xfrm>
          <a:prstGeom prst="rect">
            <a:avLst/>
          </a:prstGeom>
        </p:spPr>
        <p:txBody>
          <a:bodyPr vert="horz" lIns="91440" tIns="45720" rIns="91440" bIns="45720" rtlCol="0" anchor="ctr"/>
          <a:lstStyle>
            <a:defPPr>
              <a:defRPr lang="en-US"/>
            </a:defPPr>
            <a:lvl1pPr marL="0" algn="ct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7A3EE-FB9F-4DC7-BAFC-32543E037812}" type="datetime1">
              <a:rPr lang="en-US"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8" name="Slide Number Placeholder 5">
            <a:extLst>
              <a:ext uri="{FF2B5EF4-FFF2-40B4-BE49-F238E27FC236}">
                <a16:creationId xmlns:a16="http://schemas.microsoft.com/office/drawing/2014/main" id="{B7F6EDDC-6303-4CE7-A77E-38DCA267FBB1}"/>
              </a:ext>
            </a:extLst>
          </p:cNvPr>
          <p:cNvSpPr txBox="1">
            <a:spLocks/>
          </p:cNvSpPr>
          <p:nvPr userDrawn="1"/>
        </p:nvSpPr>
        <p:spPr>
          <a:xfrm>
            <a:off x="10595708" y="6429375"/>
            <a:ext cx="1596292" cy="443111"/>
          </a:xfrm>
          <a:prstGeom prst="rect">
            <a:avLst/>
          </a:prstGeom>
        </p:spPr>
        <p:txBody>
          <a:bodyPr vert="horz" lIns="91440" tIns="45720" rIns="91440" bIns="45720" rtlCol="0" anchor="ctr"/>
          <a:lstStyle>
            <a:defPPr>
              <a:defRPr lang="en-US"/>
            </a:defPPr>
            <a:lvl1pPr marL="0" algn="ct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CC946-5927-41E3-BB25-183D64E917F8}" type="datetime1">
              <a:rPr lang="en-US" smtClean="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5">
            <a:extLst>
              <a:ext uri="{FF2B5EF4-FFF2-40B4-BE49-F238E27FC236}">
                <a16:creationId xmlns:a16="http://schemas.microsoft.com/office/drawing/2014/main" id="{8DD843ED-0A22-4A7C-915F-2358E3779BFA}"/>
              </a:ext>
            </a:extLst>
          </p:cNvPr>
          <p:cNvSpPr txBox="1">
            <a:spLocks/>
          </p:cNvSpPr>
          <p:nvPr userDrawn="1"/>
        </p:nvSpPr>
        <p:spPr>
          <a:xfrm>
            <a:off x="10595708" y="6429375"/>
            <a:ext cx="1596292" cy="443111"/>
          </a:xfrm>
          <a:prstGeom prst="rect">
            <a:avLst/>
          </a:prstGeom>
        </p:spPr>
        <p:txBody>
          <a:bodyPr vert="horz" lIns="91440" tIns="45720" rIns="91440" bIns="45720" rtlCol="0" anchor="ctr"/>
          <a:lstStyle>
            <a:defPPr>
              <a:defRPr lang="en-US"/>
            </a:defPPr>
            <a:lvl1pPr marL="0" algn="ct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9B7C6-C25A-411F-9B40-10A2C9F94CE4}" type="datetime1">
              <a:rPr lang="en-US" smtClean="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DD260-BE10-4F2C-AA28-2667AA37580C}"/>
              </a:ext>
            </a:extLst>
          </p:cNvPr>
          <p:cNvSpPr txBox="1">
            <a:spLocks/>
          </p:cNvSpPr>
          <p:nvPr userDrawn="1"/>
        </p:nvSpPr>
        <p:spPr>
          <a:xfrm>
            <a:off x="10595708" y="6429375"/>
            <a:ext cx="1596292" cy="443111"/>
          </a:xfrm>
          <a:prstGeom prst="rect">
            <a:avLst/>
          </a:prstGeom>
        </p:spPr>
        <p:txBody>
          <a:bodyPr vert="horz" lIns="91440" tIns="45720" rIns="91440" bIns="45720" rtlCol="0" anchor="ctr"/>
          <a:lstStyle>
            <a:defPPr>
              <a:defRPr lang="en-US"/>
            </a:defPPr>
            <a:lvl1pPr marL="0" algn="ct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0B14F-4475-428A-AEC1-38F849167124}" type="datetime1">
              <a:rPr lang="en-US" smtClean="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5" name="Slide Number Placeholder 5">
            <a:extLst>
              <a:ext uri="{FF2B5EF4-FFF2-40B4-BE49-F238E27FC236}">
                <a16:creationId xmlns:a16="http://schemas.microsoft.com/office/drawing/2014/main" id="{3C7E8F00-CAD7-4B70-8986-C5EB57E8E850}"/>
              </a:ext>
            </a:extLst>
          </p:cNvPr>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F43420A-5C7F-485C-A4EA-DFAD4888F4FD}" type="datetime1">
              <a:rPr lang="en-US" smtClean="0"/>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5">
            <a:extLst>
              <a:ext uri="{FF2B5EF4-FFF2-40B4-BE49-F238E27FC236}">
                <a16:creationId xmlns:a16="http://schemas.microsoft.com/office/drawing/2014/main" id="{F7050C01-1F93-4C5B-9115-70A6FC8D44E6}"/>
              </a:ext>
            </a:extLst>
          </p:cNvPr>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88AA900-32B4-451E-B342-D59F9C70A746}" type="datetime1">
              <a:rPr lang="en-US" smtClean="0"/>
              <a:t>7/19/2020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lide Number Placeholder 5">
            <a:extLst>
              <a:ext uri="{FF2B5EF4-FFF2-40B4-BE49-F238E27FC236}">
                <a16:creationId xmlns:a16="http://schemas.microsoft.com/office/drawing/2014/main" id="{0E86CF99-433F-4A01-9DC9-741A8E9BAD0A}"/>
              </a:ext>
            </a:extLst>
          </p:cNvPr>
          <p:cNvSpPr>
            <a:spLocks noGrp="1"/>
          </p:cNvSpPr>
          <p:nvPr>
            <p:ph type="sldNum" sz="quarter" idx="12"/>
          </p:nvPr>
        </p:nvSpPr>
        <p:spPr>
          <a:xfrm>
            <a:off x="10595708" y="6429375"/>
            <a:ext cx="1596292" cy="443111"/>
          </a:xfrm>
        </p:spPr>
        <p:txBody>
          <a:bodyPr/>
          <a:lstStyle>
            <a:lvl1pPr algn="ctr">
              <a:defRPr/>
            </a:lvl1pPr>
          </a:lstStyle>
          <a:p>
            <a:r>
              <a:rPr lang="en-US" dirty="0"/>
              <a:t>                        </a:t>
            </a:r>
            <a:fld id="{69E57DC2-970A-4B3E-BB1C-7A09969E49DF}" type="slidenum">
              <a:rPr lang="en-US" sz="1600" smtClean="0">
                <a:solidFill>
                  <a:schemeClr val="tx2">
                    <a:lumMod val="50000"/>
                  </a:schemeClr>
                </a:solidFill>
              </a:rPr>
              <a:pPr/>
              <a:t>‹#›</a:t>
            </a:fld>
            <a:endParaRPr lang="en-US" sz="1600" dirty="0">
              <a:solidFill>
                <a:schemeClr val="tx2">
                  <a:lumMod val="5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998CBC9-7427-4DF7-AF50-4596C85350B0}" type="datetime1">
              <a:rPr lang="en-US" smtClean="0"/>
              <a:t>7/19/2020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8435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customXml" Target="../ink/ink58.xml"/><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6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5.png"/></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0.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4.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5.xml"/><Relationship Id="rId37" Type="http://schemas.openxmlformats.org/officeDocument/2006/relationships/image" Target="../media/image18.png"/><Relationship Id="rId53" Type="http://schemas.openxmlformats.org/officeDocument/2006/relationships/image" Target="../media/image26.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39.png"/><Relationship Id="rId102" Type="http://schemas.openxmlformats.org/officeDocument/2006/relationships/customXml" Target="../ink/ink50.xml"/><Relationship Id="rId5" Type="http://schemas.openxmlformats.org/officeDocument/2006/relationships/image" Target="../media/image2.png"/><Relationship Id="rId90" Type="http://schemas.openxmlformats.org/officeDocument/2006/relationships/customXml" Target="../ink/ink44.xml"/><Relationship Id="rId95" Type="http://schemas.openxmlformats.org/officeDocument/2006/relationships/image" Target="../media/image47.png"/><Relationship Id="rId22" Type="http://schemas.openxmlformats.org/officeDocument/2006/relationships/customXml" Target="../ink/ink10.xml"/><Relationship Id="rId27" Type="http://schemas.openxmlformats.org/officeDocument/2006/relationships/image" Target="../media/image13.png"/><Relationship Id="rId43" Type="http://schemas.openxmlformats.org/officeDocument/2006/relationships/image" Target="../media/image21.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4.png"/><Relationship Id="rId113" Type="http://schemas.openxmlformats.org/officeDocument/2006/relationships/image" Target="../media/image56.png"/><Relationship Id="rId80" Type="http://schemas.openxmlformats.org/officeDocument/2006/relationships/customXml" Target="../ink/ink39.xml"/><Relationship Id="rId85" Type="http://schemas.openxmlformats.org/officeDocument/2006/relationships/image" Target="../media/image42.png"/><Relationship Id="rId12" Type="http://schemas.openxmlformats.org/officeDocument/2006/relationships/customXml" Target="../ink/ink5.xml"/><Relationship Id="rId17" Type="http://schemas.openxmlformats.org/officeDocument/2006/relationships/image" Target="../media/image8.png"/><Relationship Id="rId33" Type="http://schemas.openxmlformats.org/officeDocument/2006/relationships/image" Target="../media/image16.png"/><Relationship Id="rId38" Type="http://schemas.openxmlformats.org/officeDocument/2006/relationships/customXml" Target="../ink/ink18.xml"/><Relationship Id="rId59" Type="http://schemas.openxmlformats.org/officeDocument/2006/relationships/image" Target="../media/image29.png"/><Relationship Id="rId103" Type="http://schemas.openxmlformats.org/officeDocument/2006/relationships/image" Target="../media/image51.png"/><Relationship Id="rId108" Type="http://schemas.openxmlformats.org/officeDocument/2006/relationships/customXml" Target="../ink/ink53.xml"/><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7.png"/><Relationship Id="rId91" Type="http://schemas.openxmlformats.org/officeDocument/2006/relationships/image" Target="../media/image45.png"/><Relationship Id="rId96"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xml"/><Relationship Id="rId23" Type="http://schemas.openxmlformats.org/officeDocument/2006/relationships/image" Target="../media/image11.png"/><Relationship Id="rId28" Type="http://schemas.openxmlformats.org/officeDocument/2006/relationships/customXml" Target="../ink/ink13.xml"/><Relationship Id="rId49" Type="http://schemas.openxmlformats.org/officeDocument/2006/relationships/image" Target="../media/image24.png"/><Relationship Id="rId114" Type="http://schemas.openxmlformats.org/officeDocument/2006/relationships/customXml" Target="../ink/ink56.xml"/><Relationship Id="rId10" Type="http://schemas.openxmlformats.org/officeDocument/2006/relationships/customXml" Target="../ink/ink4.xml"/><Relationship Id="rId31" Type="http://schemas.openxmlformats.org/officeDocument/2006/relationships/image" Target="../media/image15.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8.xml"/><Relationship Id="rId81" Type="http://schemas.openxmlformats.org/officeDocument/2006/relationships/image" Target="../media/image40.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49.png"/><Relationship Id="rId101" Type="http://schemas.openxmlformats.org/officeDocument/2006/relationships/image" Target="../media/image50.png"/><Relationship Id="rId4" Type="http://schemas.openxmlformats.org/officeDocument/2006/relationships/customXml" Target="../ink/ink1.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8.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7.png"/><Relationship Id="rId76" Type="http://schemas.openxmlformats.org/officeDocument/2006/relationships/customXml" Target="../ink/ink37.xml"/><Relationship Id="rId97" Type="http://schemas.openxmlformats.org/officeDocument/2006/relationships/image" Target="../media/image48.png"/><Relationship Id="rId104" Type="http://schemas.openxmlformats.org/officeDocument/2006/relationships/customXml" Target="../ink/ink51.xml"/><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5.xml"/><Relationship Id="rId2" Type="http://schemas.openxmlformats.org/officeDocument/2006/relationships/notesSlide" Target="../notesSlides/notesSlide2.xml"/><Relationship Id="rId29" Type="http://schemas.openxmlformats.org/officeDocument/2006/relationships/image" Target="../media/image14.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2.png"/><Relationship Id="rId66" Type="http://schemas.openxmlformats.org/officeDocument/2006/relationships/customXml" Target="../ink/ink32.xml"/><Relationship Id="rId87" Type="http://schemas.openxmlformats.org/officeDocument/2006/relationships/image" Target="../media/image43.png"/><Relationship Id="rId110" Type="http://schemas.openxmlformats.org/officeDocument/2006/relationships/customXml" Target="../ink/ink54.xml"/><Relationship Id="rId115" Type="http://schemas.openxmlformats.org/officeDocument/2006/relationships/image" Target="../media/image57.png"/><Relationship Id="rId61" Type="http://schemas.openxmlformats.org/officeDocument/2006/relationships/image" Target="../media/image30.png"/><Relationship Id="rId82" Type="http://schemas.openxmlformats.org/officeDocument/2006/relationships/customXml" Target="../ink/ink40.xml"/><Relationship Id="rId19" Type="http://schemas.openxmlformats.org/officeDocument/2006/relationships/image" Target="../media/image9.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7.png"/><Relationship Id="rId56" Type="http://schemas.openxmlformats.org/officeDocument/2006/relationships/customXml" Target="../ink/ink27.xml"/><Relationship Id="rId77" Type="http://schemas.openxmlformats.org/officeDocument/2006/relationships/image" Target="../media/image38.png"/><Relationship Id="rId100" Type="http://schemas.openxmlformats.org/officeDocument/2006/relationships/customXml" Target="../ink/ink49.xml"/><Relationship Id="rId105" Type="http://schemas.openxmlformats.org/officeDocument/2006/relationships/image" Target="../media/image52.png"/><Relationship Id="rId8" Type="http://schemas.openxmlformats.org/officeDocument/2006/relationships/customXml" Target="../ink/ink3.xml"/><Relationship Id="rId51" Type="http://schemas.openxmlformats.org/officeDocument/2006/relationships/image" Target="../media/image25.png"/><Relationship Id="rId72" Type="http://schemas.openxmlformats.org/officeDocument/2006/relationships/customXml" Target="../ink/ink35.xml"/><Relationship Id="rId93" Type="http://schemas.openxmlformats.org/officeDocument/2006/relationships/image" Target="../media/image46.png"/><Relationship Id="rId98" Type="http://schemas.openxmlformats.org/officeDocument/2006/relationships/customXml" Target="../ink/ink48.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2.xml"/><Relationship Id="rId67" Type="http://schemas.openxmlformats.org/officeDocument/2006/relationships/image" Target="../media/image33.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0.png"/><Relationship Id="rId62" Type="http://schemas.openxmlformats.org/officeDocument/2006/relationships/customXml" Target="../ink/ink30.xml"/><Relationship Id="rId83" Type="http://schemas.openxmlformats.org/officeDocument/2006/relationships/image" Target="../media/image41.png"/><Relationship Id="rId88" Type="http://schemas.openxmlformats.org/officeDocument/2006/relationships/customXml" Target="../ink/ink43.xml"/><Relationship Id="rId111" Type="http://schemas.openxmlformats.org/officeDocument/2006/relationships/image" Target="../media/image55.png"/><Relationship Id="rId15" Type="http://schemas.openxmlformats.org/officeDocument/2006/relationships/image" Target="../media/image7.png"/><Relationship Id="rId36" Type="http://schemas.openxmlformats.org/officeDocument/2006/relationships/customXml" Target="../ink/ink17.xml"/><Relationship Id="rId57" Type="http://schemas.openxmlformats.org/officeDocument/2006/relationships/image" Target="../media/image28.png"/><Relationship Id="rId106" Type="http://schemas.openxmlformats.org/officeDocument/2006/relationships/customXml" Target="../ink/ink52.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62.xml"/><Relationship Id="rId13" Type="http://schemas.openxmlformats.org/officeDocument/2006/relationships/image" Target="../media/image390.png"/><Relationship Id="rId3" Type="http://schemas.openxmlformats.org/officeDocument/2006/relationships/image" Target="../media/image340.PNG"/><Relationship Id="rId7" Type="http://schemas.openxmlformats.org/officeDocument/2006/relationships/image" Target="../media/image360.PNG"/><Relationship Id="rId12" Type="http://schemas.openxmlformats.org/officeDocument/2006/relationships/customXml" Target="../ink/ink64.xml"/><Relationship Id="rId2" Type="http://schemas.openxmlformats.org/officeDocument/2006/relationships/customXml" Target="../ink/ink59.xml"/><Relationship Id="rId1" Type="http://schemas.openxmlformats.org/officeDocument/2006/relationships/slideLayout" Target="../slideLayouts/slideLayout2.xml"/><Relationship Id="rId6" Type="http://schemas.openxmlformats.org/officeDocument/2006/relationships/customXml" Target="../ink/ink61.xml"/><Relationship Id="rId11" Type="http://schemas.openxmlformats.org/officeDocument/2006/relationships/image" Target="../media/image380.png"/><Relationship Id="rId5" Type="http://schemas.openxmlformats.org/officeDocument/2006/relationships/image" Target="../media/image350.PNG"/><Relationship Id="rId10" Type="http://schemas.openxmlformats.org/officeDocument/2006/relationships/customXml" Target="../ink/ink63.xml"/><Relationship Id="rId4" Type="http://schemas.openxmlformats.org/officeDocument/2006/relationships/customXml" Target="../ink/ink60.xml"/><Relationship Id="rId9" Type="http://schemas.openxmlformats.org/officeDocument/2006/relationships/image" Target="../media/image370.PNG"/></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7D05-F552-4665-B6DA-8C9471F63F00}"/>
              </a:ext>
            </a:extLst>
          </p:cNvPr>
          <p:cNvSpPr>
            <a:spLocks noGrp="1"/>
          </p:cNvSpPr>
          <p:nvPr>
            <p:ph type="ctrTitle"/>
          </p:nvPr>
        </p:nvSpPr>
        <p:spPr>
          <a:xfrm>
            <a:off x="1356258" y="1258066"/>
            <a:ext cx="8932373" cy="1868071"/>
          </a:xfrm>
        </p:spPr>
        <p:txBody>
          <a:bodyPr/>
          <a:lstStyle/>
          <a:p>
            <a:r>
              <a:rPr lang="en-US" sz="4000" dirty="0"/>
              <a:t>The next 700</a:t>
            </a:r>
            <a:br>
              <a:rPr lang="en-US" sz="4000" dirty="0"/>
            </a:br>
            <a:r>
              <a:rPr lang="en-US" sz="4000" dirty="0"/>
              <a:t>Compiler Correctness Theorems</a:t>
            </a:r>
            <a:br>
              <a:rPr lang="en-US" sz="4000" dirty="0"/>
            </a:br>
            <a:r>
              <a:rPr lang="en-US" sz="4000" dirty="0"/>
              <a:t>(Functional Pearl)</a:t>
            </a:r>
          </a:p>
        </p:txBody>
      </p:sp>
      <p:sp>
        <p:nvSpPr>
          <p:cNvPr id="3" name="Subtitle 2">
            <a:extLst>
              <a:ext uri="{FF2B5EF4-FFF2-40B4-BE49-F238E27FC236}">
                <a16:creationId xmlns:a16="http://schemas.microsoft.com/office/drawing/2014/main" id="{74D09E85-E817-4907-883B-1AC3E9562690}"/>
              </a:ext>
            </a:extLst>
          </p:cNvPr>
          <p:cNvSpPr>
            <a:spLocks noGrp="1"/>
          </p:cNvSpPr>
          <p:nvPr>
            <p:ph type="subTitle" idx="1"/>
          </p:nvPr>
        </p:nvSpPr>
        <p:spPr>
          <a:xfrm>
            <a:off x="1548324" y="3481922"/>
            <a:ext cx="9624502" cy="2118012"/>
          </a:xfrm>
        </p:spPr>
        <p:txBody>
          <a:bodyPr>
            <a:noAutofit/>
          </a:bodyPr>
          <a:lstStyle/>
          <a:p>
            <a:pPr algn="l"/>
            <a:r>
              <a:rPr lang="en-US" sz="2800" dirty="0">
                <a:solidFill>
                  <a:schemeClr val="tx2"/>
                </a:solidFill>
              </a:rPr>
              <a:t>Daniel Patterson &amp; Amal Ahmed, Northeastern University</a:t>
            </a:r>
          </a:p>
          <a:p>
            <a:pPr algn="l"/>
            <a:r>
              <a:rPr lang="en-US" sz="2800" dirty="0">
                <a:solidFill>
                  <a:schemeClr val="tx2"/>
                </a:solidFill>
              </a:rPr>
              <a:t>ICFP 2019</a:t>
            </a:r>
          </a:p>
          <a:p>
            <a:pPr algn="l"/>
            <a:endParaRPr lang="en-US" sz="800" dirty="0">
              <a:solidFill>
                <a:schemeClr val="tx2"/>
              </a:solidFill>
            </a:endParaRPr>
          </a:p>
          <a:p>
            <a:pPr algn="l"/>
            <a:r>
              <a:rPr lang="en-US" sz="2800" dirty="0">
                <a:solidFill>
                  <a:schemeClr val="tx2"/>
                </a:solidFill>
              </a:rPr>
              <a:t>Priya Srikumar, Cornell University</a:t>
            </a:r>
          </a:p>
          <a:p>
            <a:pPr algn="l"/>
            <a:r>
              <a:rPr lang="en-US" sz="2800" dirty="0">
                <a:solidFill>
                  <a:schemeClr val="tx2"/>
                </a:solidFill>
              </a:rPr>
              <a:t>Summer PLDG 2020</a:t>
            </a:r>
          </a:p>
        </p:txBody>
      </p:sp>
    </p:spTree>
    <p:extLst>
      <p:ext uri="{BB962C8B-B14F-4D97-AF65-F5344CB8AC3E}">
        <p14:creationId xmlns:p14="http://schemas.microsoft.com/office/powerpoint/2010/main" val="412266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219200" y="437690"/>
            <a:ext cx="10303933" cy="804333"/>
          </a:xfrm>
        </p:spPr>
        <p:txBody>
          <a:bodyPr>
            <a:noAutofit/>
          </a:bodyPr>
          <a:lstStyle/>
          <a:p>
            <a:r>
              <a:rPr lang="en-US" sz="5400" dirty="0"/>
              <a:t>Pilsner</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219200" y="1288204"/>
            <a:ext cx="10972800" cy="6121594"/>
          </a:xfrm>
        </p:spPr>
        <p:txBody>
          <a:bodyPr>
            <a:normAutofit/>
          </a:bodyPr>
          <a:lstStyle/>
          <a:p>
            <a:pPr marL="0" indent="0">
              <a:lnSpc>
                <a:spcPct val="150000"/>
              </a:lnSpc>
              <a:buNone/>
            </a:pPr>
            <a:r>
              <a:rPr lang="en-US" sz="3200" dirty="0"/>
              <a:t>PILS (parametric inter-language simulation) relation</a:t>
            </a:r>
          </a:p>
          <a:p>
            <a:pPr marL="530352" lvl="1" indent="0">
              <a:lnSpc>
                <a:spcPct val="150000"/>
              </a:lnSpc>
              <a:buNone/>
            </a:pPr>
            <a:r>
              <a:rPr lang="en-US" sz="3200" dirty="0"/>
              <a:t>When are </a:t>
            </a:r>
            <a:r>
              <a:rPr lang="en-US" sz="3200" dirty="0">
                <a:solidFill>
                  <a:srgbClr val="F05097"/>
                </a:solidFill>
              </a:rPr>
              <a:t>target modules</a:t>
            </a:r>
            <a:r>
              <a:rPr lang="en-US" sz="3200" dirty="0"/>
              <a:t> related to </a:t>
            </a:r>
            <a:r>
              <a:rPr lang="en-US" sz="3200" dirty="0">
                <a:solidFill>
                  <a:srgbClr val="568DC1"/>
                </a:solidFill>
              </a:rPr>
              <a:t>source modules</a:t>
            </a:r>
            <a:r>
              <a:rPr lang="en-US" sz="3200" dirty="0"/>
              <a:t>?</a:t>
            </a:r>
          </a:p>
          <a:p>
            <a:pPr marL="530352" lvl="1" indent="0">
              <a:lnSpc>
                <a:spcPct val="150000"/>
              </a:lnSpc>
              <a:buNone/>
            </a:pPr>
            <a:r>
              <a:rPr lang="en-US" sz="3200" dirty="0"/>
              <a:t>Provably transitive between stages of multi-pass compiler</a:t>
            </a:r>
          </a:p>
        </p:txBody>
      </p:sp>
      <p:sp>
        <p:nvSpPr>
          <p:cNvPr id="6" name="Slide Number Placeholder 4">
            <a:extLst>
              <a:ext uri="{FF2B5EF4-FFF2-40B4-BE49-F238E27FC236}">
                <a16:creationId xmlns:a16="http://schemas.microsoft.com/office/drawing/2014/main" id="{2CF6A222-71A7-4AEA-85F9-205A98FA82C4}"/>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10</a:t>
            </a:fld>
            <a:endParaRPr lang="en-US" sz="1600" dirty="0">
              <a:solidFill>
                <a:schemeClr val="tx2">
                  <a:lumMod val="50000"/>
                </a:schemeClr>
              </a:solidFill>
            </a:endParaRPr>
          </a:p>
        </p:txBody>
      </p:sp>
    </p:spTree>
    <p:extLst>
      <p:ext uri="{BB962C8B-B14F-4D97-AF65-F5344CB8AC3E}">
        <p14:creationId xmlns:p14="http://schemas.microsoft.com/office/powerpoint/2010/main" val="114234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219200" y="355283"/>
            <a:ext cx="10303933" cy="804333"/>
          </a:xfrm>
        </p:spPr>
        <p:txBody>
          <a:bodyPr>
            <a:noAutofit/>
          </a:bodyPr>
          <a:lstStyle/>
          <a:p>
            <a:r>
              <a:rPr lang="en-US" sz="5400" dirty="0"/>
              <a:t>Pilsner</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219200" y="1221529"/>
            <a:ext cx="10972800" cy="6121594"/>
          </a:xfrm>
        </p:spPr>
        <p:txBody>
          <a:bodyPr>
            <a:normAutofit/>
          </a:bodyPr>
          <a:lstStyle/>
          <a:p>
            <a:pPr marL="0" indent="0">
              <a:lnSpc>
                <a:spcPct val="150000"/>
              </a:lnSpc>
              <a:buNone/>
            </a:pPr>
            <a:r>
              <a:rPr lang="en-US" sz="2800" dirty="0"/>
              <a:t>Need to find </a:t>
            </a:r>
            <a:r>
              <a:rPr lang="en-US" sz="2800" dirty="0">
                <a:solidFill>
                  <a:srgbClr val="568DC1"/>
                </a:solidFill>
              </a:rPr>
              <a:t>source module </a:t>
            </a:r>
            <a:r>
              <a:rPr lang="en-US" sz="2800" dirty="0"/>
              <a:t>which is related to given </a:t>
            </a:r>
            <a:r>
              <a:rPr lang="en-US" sz="2800" dirty="0">
                <a:solidFill>
                  <a:srgbClr val="F05097"/>
                </a:solidFill>
              </a:rPr>
              <a:t>target module</a:t>
            </a:r>
          </a:p>
          <a:p>
            <a:pPr marL="530352" lvl="1" indent="0">
              <a:lnSpc>
                <a:spcPct val="150000"/>
              </a:lnSpc>
              <a:buNone/>
            </a:pPr>
            <a:r>
              <a:rPr lang="en-US" sz="2800" dirty="0"/>
              <a:t>Hard to do! (hand-compilation?)</a:t>
            </a:r>
          </a:p>
          <a:p>
            <a:pPr marL="530352" lvl="1" indent="0">
              <a:lnSpc>
                <a:spcPct val="150000"/>
              </a:lnSpc>
              <a:buNone/>
            </a:pPr>
            <a:r>
              <a:rPr lang="en-US" sz="2800" dirty="0"/>
              <a:t>Limited to </a:t>
            </a:r>
            <a:r>
              <a:rPr lang="en-US" sz="2800" dirty="0">
                <a:solidFill>
                  <a:srgbClr val="568DC1"/>
                </a:solidFill>
              </a:rPr>
              <a:t>source language’s</a:t>
            </a:r>
            <a:r>
              <a:rPr lang="en-US" sz="2800" dirty="0"/>
              <a:t> representability </a:t>
            </a:r>
          </a:p>
          <a:p>
            <a:pPr marL="0" indent="0">
              <a:lnSpc>
                <a:spcPct val="150000"/>
              </a:lnSpc>
              <a:buNone/>
            </a:pPr>
            <a:r>
              <a:rPr lang="en-US" sz="2800" dirty="0"/>
              <a:t>Generalizes over compilers with the same PILS relation</a:t>
            </a:r>
          </a:p>
          <a:p>
            <a:pPr marL="530352" lvl="1" indent="0">
              <a:lnSpc>
                <a:spcPct val="150000"/>
              </a:lnSpc>
              <a:buNone/>
            </a:pPr>
            <a:r>
              <a:rPr lang="en-US" sz="2800" dirty="0"/>
              <a:t>Not likely to have many of these</a:t>
            </a:r>
          </a:p>
        </p:txBody>
      </p:sp>
      <p:sp>
        <p:nvSpPr>
          <p:cNvPr id="6" name="Slide Number Placeholder 4">
            <a:extLst>
              <a:ext uri="{FF2B5EF4-FFF2-40B4-BE49-F238E27FC236}">
                <a16:creationId xmlns:a16="http://schemas.microsoft.com/office/drawing/2014/main" id="{2CF6A222-71A7-4AEA-85F9-205A98FA82C4}"/>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11</a:t>
            </a:fld>
            <a:endParaRPr lang="en-US" sz="1600" dirty="0">
              <a:solidFill>
                <a:schemeClr val="tx2">
                  <a:lumMod val="50000"/>
                </a:schemeClr>
              </a:solidFill>
            </a:endParaRPr>
          </a:p>
        </p:txBody>
      </p:sp>
    </p:spTree>
    <p:extLst>
      <p:ext uri="{BB962C8B-B14F-4D97-AF65-F5344CB8AC3E}">
        <p14:creationId xmlns:p14="http://schemas.microsoft.com/office/powerpoint/2010/main" val="36967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787400" y="5458488"/>
            <a:ext cx="11404600" cy="804333"/>
          </a:xfrm>
        </p:spPr>
        <p:txBody>
          <a:bodyPr>
            <a:noAutofit/>
          </a:bodyPr>
          <a:lstStyle/>
          <a:p>
            <a:r>
              <a:rPr lang="en-US" dirty="0"/>
              <a:t>  </a:t>
            </a:r>
            <a:r>
              <a:rPr lang="en-US" dirty="0" err="1"/>
              <a:t>SepCompCert</a:t>
            </a:r>
            <a:r>
              <a:rPr lang="en-US" dirty="0"/>
              <a:t>, Pilsner</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729425" y="1237684"/>
            <a:ext cx="9601200" cy="4224867"/>
          </a:xfrm>
        </p:spPr>
        <p:txBody>
          <a:bodyPr/>
          <a:lstStyle/>
          <a:p>
            <a:endParaRPr lang="en-US" sz="2800" dirty="0"/>
          </a:p>
          <a:p>
            <a:endParaRPr lang="en-US" sz="2800" dirty="0"/>
          </a:p>
          <a:p>
            <a:endParaRPr lang="en-US" sz="2800"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6010FFAC-A80E-4B7D-A6B1-378B17F30EE0}"/>
              </a:ext>
            </a:extLst>
          </p:cNvPr>
          <p:cNvPicPr>
            <a:picLocks noChangeAspect="1"/>
          </p:cNvPicPr>
          <p:nvPr/>
        </p:nvPicPr>
        <p:blipFill rotWithShape="1">
          <a:blip r:embed="rId3"/>
          <a:srcRect r="50952"/>
          <a:stretch/>
        </p:blipFill>
        <p:spPr>
          <a:xfrm>
            <a:off x="1087741" y="1022584"/>
            <a:ext cx="5125236" cy="4220804"/>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499ECC8B-7F48-4A63-A9D8-DC4B8047330C}"/>
              </a:ext>
            </a:extLst>
          </p:cNvPr>
          <p:cNvPicPr>
            <a:picLocks noChangeAspect="1"/>
          </p:cNvPicPr>
          <p:nvPr/>
        </p:nvPicPr>
        <p:blipFill>
          <a:blip r:embed="rId4"/>
          <a:stretch>
            <a:fillRect/>
          </a:stretch>
        </p:blipFill>
        <p:spPr>
          <a:xfrm>
            <a:off x="10524238" y="5373166"/>
            <a:ext cx="519999" cy="718272"/>
          </a:xfrm>
          <a:prstGeom prst="rect">
            <a:avLst/>
          </a:prstGeom>
        </p:spPr>
      </p:pic>
      <p:sp>
        <p:nvSpPr>
          <p:cNvPr id="9" name="Slide Number Placeholder 4">
            <a:extLst>
              <a:ext uri="{FF2B5EF4-FFF2-40B4-BE49-F238E27FC236}">
                <a16:creationId xmlns:a16="http://schemas.microsoft.com/office/drawing/2014/main" id="{04EBBADA-1289-4D84-AEDA-A4CDD8C92104}"/>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12</a:t>
            </a:fld>
            <a:endParaRPr lang="en-US" sz="1600" dirty="0">
              <a:solidFill>
                <a:schemeClr val="tx2">
                  <a:lumMod val="50000"/>
                </a:schemeClr>
              </a:solidFill>
            </a:endParaRPr>
          </a:p>
        </p:txBody>
      </p:sp>
      <p:pic>
        <p:nvPicPr>
          <p:cNvPr id="8" name="Picture 7" descr="A screenshot of a cell phone&#10;&#10;Description automatically generated">
            <a:extLst>
              <a:ext uri="{FF2B5EF4-FFF2-40B4-BE49-F238E27FC236}">
                <a16:creationId xmlns:a16="http://schemas.microsoft.com/office/drawing/2014/main" id="{EADF0969-A289-46AF-844A-DDB0DEFC0746}"/>
              </a:ext>
            </a:extLst>
          </p:cNvPr>
          <p:cNvPicPr>
            <a:picLocks noChangeAspect="1"/>
          </p:cNvPicPr>
          <p:nvPr/>
        </p:nvPicPr>
        <p:blipFill rotWithShape="1">
          <a:blip r:embed="rId3"/>
          <a:srcRect l="48362"/>
          <a:stretch/>
        </p:blipFill>
        <p:spPr>
          <a:xfrm>
            <a:off x="6375124" y="1022584"/>
            <a:ext cx="5395822" cy="4220804"/>
          </a:xfrm>
          <a:prstGeom prst="rect">
            <a:avLst/>
          </a:prstGeom>
        </p:spPr>
      </p:pic>
    </p:spTree>
    <p:extLst>
      <p:ext uri="{BB962C8B-B14F-4D97-AF65-F5344CB8AC3E}">
        <p14:creationId xmlns:p14="http://schemas.microsoft.com/office/powerpoint/2010/main" val="349141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a:t>Compositional </a:t>
            </a:r>
            <a:r>
              <a:rPr lang="en-US" dirty="0" err="1"/>
              <a:t>CompCert</a:t>
            </a:r>
            <a:endParaRPr lang="en-US" dirty="0"/>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599" y="1316566"/>
            <a:ext cx="10639426" cy="4712759"/>
          </a:xfrm>
        </p:spPr>
        <p:txBody>
          <a:bodyPr>
            <a:noAutofit/>
          </a:bodyPr>
          <a:lstStyle/>
          <a:p>
            <a:pPr marL="0" indent="0">
              <a:lnSpc>
                <a:spcPct val="150000"/>
              </a:lnSpc>
              <a:buNone/>
            </a:pPr>
            <a:r>
              <a:rPr lang="en-US" sz="2800" dirty="0"/>
              <a:t>Interaction semantics for “language independent linking”</a:t>
            </a:r>
          </a:p>
          <a:p>
            <a:pPr marL="530352" lvl="1" indent="0">
              <a:lnSpc>
                <a:spcPct val="150000"/>
              </a:lnSpc>
              <a:buNone/>
            </a:pPr>
            <a:r>
              <a:rPr lang="en-US" sz="2800" dirty="0"/>
              <a:t>Allows linking with code in any </a:t>
            </a:r>
            <a:r>
              <a:rPr lang="en-US" sz="2800" dirty="0" err="1"/>
              <a:t>CompCert</a:t>
            </a:r>
            <a:r>
              <a:rPr lang="en-US" sz="2800" dirty="0"/>
              <a:t> language</a:t>
            </a:r>
          </a:p>
          <a:p>
            <a:pPr marL="530352" lvl="1" indent="0">
              <a:lnSpc>
                <a:spcPct val="150000"/>
              </a:lnSpc>
              <a:buNone/>
            </a:pPr>
            <a:r>
              <a:rPr lang="en-US" sz="2800" dirty="0"/>
              <a:t>Interaction protocol (requires same memory model)</a:t>
            </a:r>
          </a:p>
          <a:p>
            <a:pPr marL="0" indent="0">
              <a:lnSpc>
                <a:spcPct val="150000"/>
              </a:lnSpc>
              <a:buNone/>
            </a:pPr>
            <a:r>
              <a:rPr lang="en-US" sz="2800" dirty="0"/>
              <a:t>Contextual equivalence in terms of interaction semantics</a:t>
            </a:r>
          </a:p>
          <a:p>
            <a:pPr marL="0" indent="0">
              <a:lnSpc>
                <a:spcPct val="150000"/>
              </a:lnSpc>
              <a:buNone/>
            </a:pPr>
            <a:r>
              <a:rPr lang="en-US" sz="2800" dirty="0"/>
              <a:t>Expressed directly in Coq (     )</a:t>
            </a:r>
            <a:endParaRPr lang="en-US" sz="2800" i="1" dirty="0"/>
          </a:p>
          <a:p>
            <a:pPr marL="0" indent="0">
              <a:lnSpc>
                <a:spcPct val="150000"/>
              </a:lnSpc>
              <a:buNone/>
            </a:pPr>
            <a:r>
              <a:rPr lang="en-US" sz="2800" i="1" dirty="0"/>
              <a:t>Semantic</a:t>
            </a:r>
            <a:r>
              <a:rPr lang="en-US" sz="2800" dirty="0"/>
              <a:t> multi-language</a:t>
            </a:r>
          </a:p>
        </p:txBody>
      </p:sp>
      <p:pic>
        <p:nvPicPr>
          <p:cNvPr id="5" name="Picture 4" descr="A picture containing drawing&#10;&#10;Description automatically generated">
            <a:extLst>
              <a:ext uri="{FF2B5EF4-FFF2-40B4-BE49-F238E27FC236}">
                <a16:creationId xmlns:a16="http://schemas.microsoft.com/office/drawing/2014/main" id="{86AC3D4F-BB0D-4E09-A55E-4A78C7E6EA1B}"/>
              </a:ext>
            </a:extLst>
          </p:cNvPr>
          <p:cNvPicPr>
            <a:picLocks noChangeAspect="1"/>
          </p:cNvPicPr>
          <p:nvPr/>
        </p:nvPicPr>
        <p:blipFill>
          <a:blip r:embed="rId3"/>
          <a:stretch>
            <a:fillRect/>
          </a:stretch>
        </p:blipFill>
        <p:spPr>
          <a:xfrm>
            <a:off x="5463465" y="4496037"/>
            <a:ext cx="370721" cy="512075"/>
          </a:xfrm>
          <a:prstGeom prst="rect">
            <a:avLst/>
          </a:prstGeom>
        </p:spPr>
      </p:pic>
      <p:sp>
        <p:nvSpPr>
          <p:cNvPr id="8" name="Slide Number Placeholder 4">
            <a:extLst>
              <a:ext uri="{FF2B5EF4-FFF2-40B4-BE49-F238E27FC236}">
                <a16:creationId xmlns:a16="http://schemas.microsoft.com/office/drawing/2014/main" id="{06800E35-36A6-40A6-B071-21A27E3097DD}"/>
              </a:ext>
            </a:extLst>
          </p:cNvPr>
          <p:cNvSpPr>
            <a:spLocks noGrp="1"/>
          </p:cNvSpPr>
          <p:nvPr>
            <p:ph type="sldNum" sz="quarter" idx="12"/>
          </p:nvPr>
        </p:nvSpPr>
        <p:spPr>
          <a:xfrm>
            <a:off x="10972800" y="6350000"/>
            <a:ext cx="1596292" cy="443111"/>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600" b="0" i="0" u="none" strike="noStrike" kern="1200" cap="none" spc="0" normalizeH="0" baseline="0" noProof="0" smtClean="0">
                <a:ln>
                  <a:noFill/>
                </a:ln>
                <a:solidFill>
                  <a:srgbClr val="444D26">
                    <a:lumMod val="50000"/>
                  </a:srgbClr>
                </a:solidFill>
                <a:effectLst/>
                <a:uLnTx/>
                <a:uFillTx/>
                <a:latin typeface="Franklin Gothic Book" panose="020B05030201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444D26">
                  <a:lumMod val="50000"/>
                </a:srgb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80358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a:t>Source-Target Multi-language</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419225" y="1266295"/>
            <a:ext cx="9601200" cy="4224867"/>
          </a:xfrm>
        </p:spPr>
        <p:txBody>
          <a:bodyPr/>
          <a:lstStyle/>
          <a:p>
            <a:pPr marL="0" indent="0">
              <a:lnSpc>
                <a:spcPct val="150000"/>
              </a:lnSpc>
              <a:buNone/>
            </a:pPr>
            <a:r>
              <a:rPr lang="en-US" sz="2800" i="1" dirty="0"/>
              <a:t>Syntactic</a:t>
            </a:r>
            <a:r>
              <a:rPr lang="en-US" sz="2800" dirty="0"/>
              <a:t> multi-language </a:t>
            </a:r>
          </a:p>
          <a:p>
            <a:pPr marL="530352" lvl="1" indent="0">
              <a:lnSpc>
                <a:spcPct val="150000"/>
              </a:lnSpc>
              <a:buNone/>
            </a:pPr>
            <a:r>
              <a:rPr lang="en-US" sz="2800" dirty="0"/>
              <a:t>add </a:t>
            </a:r>
            <a:r>
              <a:rPr lang="en-US" sz="2800" b="1" dirty="0"/>
              <a:t>boundary terms </a:t>
            </a:r>
            <a:r>
              <a:rPr lang="en-US" sz="2800" dirty="0"/>
              <a:t>which embed </a:t>
            </a:r>
            <a:r>
              <a:rPr lang="en-US" sz="2800" dirty="0">
                <a:solidFill>
                  <a:srgbClr val="568DC1"/>
                </a:solidFill>
              </a:rPr>
              <a:t>S terms</a:t>
            </a:r>
            <a:r>
              <a:rPr lang="en-US" sz="2800" dirty="0">
                <a:solidFill>
                  <a:srgbClr val="444D26"/>
                </a:solidFill>
              </a:rPr>
              <a:t> in </a:t>
            </a:r>
            <a:r>
              <a:rPr lang="en-US" sz="2800" dirty="0">
                <a:solidFill>
                  <a:srgbClr val="F05097"/>
                </a:solidFill>
              </a:rPr>
              <a:t>T contexts</a:t>
            </a:r>
            <a:r>
              <a:rPr lang="en-US" sz="2800" dirty="0">
                <a:solidFill>
                  <a:srgbClr val="444D26"/>
                </a:solidFill>
              </a:rPr>
              <a:t> </a:t>
            </a:r>
          </a:p>
          <a:p>
            <a:pPr marL="530352" lvl="1" indent="0">
              <a:lnSpc>
                <a:spcPct val="150000"/>
              </a:lnSpc>
              <a:buNone/>
            </a:pPr>
            <a:endParaRPr lang="en-US" sz="2800" dirty="0">
              <a:solidFill>
                <a:srgbClr val="444D26"/>
              </a:solidFill>
            </a:endParaRPr>
          </a:p>
          <a:p>
            <a:pPr marL="0" indent="0">
              <a:lnSpc>
                <a:spcPct val="150000"/>
              </a:lnSpc>
              <a:buNone/>
            </a:pPr>
            <a:r>
              <a:rPr lang="en-US" sz="2800" dirty="0"/>
              <a:t>Compiler correctness then becomes</a:t>
            </a:r>
          </a:p>
        </p:txBody>
      </p:sp>
      <p:pic>
        <p:nvPicPr>
          <p:cNvPr id="5" name="Picture 4" descr="A picture containing drawing&#10;&#10;Description automatically generated">
            <a:extLst>
              <a:ext uri="{FF2B5EF4-FFF2-40B4-BE49-F238E27FC236}">
                <a16:creationId xmlns:a16="http://schemas.microsoft.com/office/drawing/2014/main" id="{190E7A32-38D2-43BE-ACE8-9DC5296E87B6}"/>
              </a:ext>
            </a:extLst>
          </p:cNvPr>
          <p:cNvPicPr>
            <a:picLocks noChangeAspect="1"/>
          </p:cNvPicPr>
          <p:nvPr/>
        </p:nvPicPr>
        <p:blipFill>
          <a:blip r:embed="rId3"/>
          <a:stretch>
            <a:fillRect/>
          </a:stretch>
        </p:blipFill>
        <p:spPr>
          <a:xfrm>
            <a:off x="3187133" y="2818157"/>
            <a:ext cx="1291237" cy="610843"/>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5D5C04D9-CA4B-4F33-A73D-4CC10453F80B}"/>
              </a:ext>
            </a:extLst>
          </p:cNvPr>
          <p:cNvPicPr>
            <a:picLocks noChangeAspect="1"/>
          </p:cNvPicPr>
          <p:nvPr/>
        </p:nvPicPr>
        <p:blipFill>
          <a:blip r:embed="rId4"/>
          <a:stretch>
            <a:fillRect/>
          </a:stretch>
        </p:blipFill>
        <p:spPr>
          <a:xfrm>
            <a:off x="1887070" y="4475456"/>
            <a:ext cx="4703752" cy="918735"/>
          </a:xfrm>
          <a:prstGeom prst="rect">
            <a:avLst/>
          </a:prstGeom>
        </p:spPr>
      </p:pic>
      <p:sp>
        <p:nvSpPr>
          <p:cNvPr id="8" name="Slide Number Placeholder 4">
            <a:extLst>
              <a:ext uri="{FF2B5EF4-FFF2-40B4-BE49-F238E27FC236}">
                <a16:creationId xmlns:a16="http://schemas.microsoft.com/office/drawing/2014/main" id="{483BFCF1-27C6-4AEA-8DD1-D2062FE9D0DE}"/>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14</a:t>
            </a:fld>
            <a:endParaRPr lang="en-US" sz="1600" dirty="0">
              <a:solidFill>
                <a:schemeClr val="tx2">
                  <a:lumMod val="50000"/>
                </a:schemeClr>
              </a:solidFill>
            </a:endParaRPr>
          </a:p>
        </p:txBody>
      </p:sp>
    </p:spTree>
    <p:extLst>
      <p:ext uri="{BB962C8B-B14F-4D97-AF65-F5344CB8AC3E}">
        <p14:creationId xmlns:p14="http://schemas.microsoft.com/office/powerpoint/2010/main" val="124592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601325" cy="804333"/>
          </a:xfrm>
        </p:spPr>
        <p:txBody>
          <a:bodyPr>
            <a:noAutofit/>
          </a:bodyPr>
          <a:lstStyle/>
          <a:p>
            <a:r>
              <a:rPr lang="en-US" sz="5400" dirty="0"/>
              <a:t>What makes a good CCC theorem?</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599" y="1718733"/>
            <a:ext cx="9601200" cy="4224867"/>
          </a:xfrm>
        </p:spPr>
        <p:txBody>
          <a:bodyPr>
            <a:normAutofit/>
          </a:bodyPr>
          <a:lstStyle/>
          <a:p>
            <a:pPr marL="0" indent="0">
              <a:lnSpc>
                <a:spcPct val="150000"/>
              </a:lnSpc>
              <a:buNone/>
            </a:pPr>
            <a:r>
              <a:rPr lang="en-US" sz="3600" dirty="0"/>
              <a:t>Encompasses a variety of realistic compilers </a:t>
            </a:r>
          </a:p>
          <a:p>
            <a:pPr marL="0" indent="0">
              <a:lnSpc>
                <a:spcPct val="150000"/>
              </a:lnSpc>
              <a:buNone/>
            </a:pPr>
            <a:r>
              <a:rPr lang="en-US" sz="3600" dirty="0"/>
              <a:t>Backwards-compatible with past (C)CC work</a:t>
            </a:r>
          </a:p>
          <a:p>
            <a:pPr marL="0" indent="0">
              <a:lnSpc>
                <a:spcPct val="150000"/>
              </a:lnSpc>
              <a:buNone/>
            </a:pPr>
            <a:r>
              <a:rPr lang="en-US" sz="3600" dirty="0"/>
              <a:t>Straightforward to understand</a:t>
            </a:r>
          </a:p>
          <a:p>
            <a:pPr marL="0" indent="0">
              <a:lnSpc>
                <a:spcPct val="150000"/>
              </a:lnSpc>
              <a:buNone/>
            </a:pPr>
            <a:endParaRPr lang="en-US" sz="2800" dirty="0"/>
          </a:p>
          <a:p>
            <a:pPr marL="0" indent="0">
              <a:lnSpc>
                <a:spcPct val="150000"/>
              </a:lnSpc>
              <a:buNone/>
            </a:pPr>
            <a:endParaRPr lang="en-US" sz="2800" dirty="0"/>
          </a:p>
        </p:txBody>
      </p:sp>
      <p:sp>
        <p:nvSpPr>
          <p:cNvPr id="6" name="Slide Number Placeholder 4">
            <a:extLst>
              <a:ext uri="{FF2B5EF4-FFF2-40B4-BE49-F238E27FC236}">
                <a16:creationId xmlns:a16="http://schemas.microsoft.com/office/drawing/2014/main" id="{7F1D9449-B549-460E-9068-300722FB0F79}"/>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15</a:t>
            </a:fld>
            <a:endParaRPr lang="en-US" sz="1600" dirty="0">
              <a:solidFill>
                <a:schemeClr val="tx2">
                  <a:lumMod val="50000"/>
                </a:schemeClr>
              </a:solidFill>
            </a:endParaRPr>
          </a:p>
        </p:txBody>
      </p:sp>
    </p:spTree>
    <p:extLst>
      <p:ext uri="{BB962C8B-B14F-4D97-AF65-F5344CB8AC3E}">
        <p14:creationId xmlns:p14="http://schemas.microsoft.com/office/powerpoint/2010/main" val="57920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820401" cy="839788"/>
          </a:xfrm>
        </p:spPr>
        <p:txBody>
          <a:bodyPr>
            <a:noAutofit/>
          </a:bodyPr>
          <a:lstStyle/>
          <a:p>
            <a:r>
              <a:rPr lang="en-US" sz="4800" dirty="0"/>
              <a:t>What are the pieces of a CCC theorem?</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281111" y="1579014"/>
            <a:ext cx="11001375" cy="4224867"/>
          </a:xfrm>
        </p:spPr>
        <p:txBody>
          <a:bodyPr>
            <a:noAutofit/>
          </a:bodyPr>
          <a:lstStyle/>
          <a:p>
            <a:pPr marL="0" indent="0">
              <a:lnSpc>
                <a:spcPct val="150000"/>
              </a:lnSpc>
              <a:buNone/>
            </a:pPr>
            <a:r>
              <a:rPr lang="en-US" sz="3600" dirty="0"/>
              <a:t>What can we link with? </a:t>
            </a:r>
          </a:p>
          <a:p>
            <a:pPr marL="0" indent="0">
              <a:lnSpc>
                <a:spcPct val="150000"/>
              </a:lnSpc>
              <a:buNone/>
            </a:pPr>
            <a:r>
              <a:rPr lang="en-US" sz="3600" dirty="0"/>
              <a:t>What language are we linking in? </a:t>
            </a:r>
          </a:p>
          <a:p>
            <a:pPr marL="530352" lvl="1" indent="0">
              <a:lnSpc>
                <a:spcPct val="150000"/>
              </a:lnSpc>
              <a:buNone/>
            </a:pPr>
            <a:r>
              <a:rPr lang="en-US" sz="3600" dirty="0"/>
              <a:t>How do we transform target code to this language?</a:t>
            </a:r>
          </a:p>
          <a:p>
            <a:pPr marL="0" indent="0">
              <a:lnSpc>
                <a:spcPct val="150000"/>
              </a:lnSpc>
              <a:buNone/>
            </a:pPr>
            <a:r>
              <a:rPr lang="en-US" sz="3600" dirty="0"/>
              <a:t>How does linking operate? </a:t>
            </a:r>
          </a:p>
        </p:txBody>
      </p:sp>
      <p:sp>
        <p:nvSpPr>
          <p:cNvPr id="6" name="Slide Number Placeholder 4">
            <a:extLst>
              <a:ext uri="{FF2B5EF4-FFF2-40B4-BE49-F238E27FC236}">
                <a16:creationId xmlns:a16="http://schemas.microsoft.com/office/drawing/2014/main" id="{056982F6-6C16-4285-9F2F-BF5344A0BAAB}"/>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16</a:t>
            </a:fld>
            <a:endParaRPr lang="en-US" sz="1600" dirty="0">
              <a:solidFill>
                <a:schemeClr val="tx2">
                  <a:lumMod val="50000"/>
                </a:schemeClr>
              </a:solidFill>
            </a:endParaRPr>
          </a:p>
        </p:txBody>
      </p:sp>
    </p:spTree>
    <p:extLst>
      <p:ext uri="{BB962C8B-B14F-4D97-AF65-F5344CB8AC3E}">
        <p14:creationId xmlns:p14="http://schemas.microsoft.com/office/powerpoint/2010/main" val="192422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61FB2F8-5785-4B8D-88D3-EE075DB5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1220C10F-AD7A-434E-AADB-D4E7D7011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0E509F5-DA32-4F1A-929C-1E058294D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Content Placeholder 4" descr="A picture containing table&#10;&#10;Description automatically generated">
            <a:extLst>
              <a:ext uri="{FF2B5EF4-FFF2-40B4-BE49-F238E27FC236}">
                <a16:creationId xmlns:a16="http://schemas.microsoft.com/office/drawing/2014/main" id="{1A628BAF-6303-4F80-8A75-C7EA3CE98F6F}"/>
              </a:ext>
            </a:extLst>
          </p:cNvPr>
          <p:cNvPicPr>
            <a:picLocks noGrp="1" noChangeAspect="1"/>
          </p:cNvPicPr>
          <p:nvPr>
            <p:ph idx="1"/>
          </p:nvPr>
        </p:nvPicPr>
        <p:blipFill>
          <a:blip r:embed="rId2"/>
          <a:stretch>
            <a:fillRect/>
          </a:stretch>
        </p:blipFill>
        <p:spPr>
          <a:xfrm>
            <a:off x="1472447" y="1669325"/>
            <a:ext cx="3230086" cy="3519349"/>
          </a:xfrm>
          <a:prstGeom prst="rect">
            <a:avLst/>
          </a:prstGeom>
        </p:spPr>
      </p:pic>
      <p:pic>
        <p:nvPicPr>
          <p:cNvPr id="15" name="Picture 14" descr="A picture containing clock&#10;&#10;Description automatically generated">
            <a:extLst>
              <a:ext uri="{FF2B5EF4-FFF2-40B4-BE49-F238E27FC236}">
                <a16:creationId xmlns:a16="http://schemas.microsoft.com/office/drawing/2014/main" id="{EE72C29D-F8BC-417F-A9AE-F146CAE42FBB}"/>
              </a:ext>
            </a:extLst>
          </p:cNvPr>
          <p:cNvPicPr>
            <a:picLocks noChangeAspect="1"/>
          </p:cNvPicPr>
          <p:nvPr/>
        </p:nvPicPr>
        <p:blipFill>
          <a:blip r:embed="rId3"/>
          <a:stretch>
            <a:fillRect/>
          </a:stretch>
        </p:blipFill>
        <p:spPr>
          <a:xfrm>
            <a:off x="8905644" y="3025494"/>
            <a:ext cx="1334617" cy="604185"/>
          </a:xfrm>
          <a:prstGeom prst="rect">
            <a:avLst/>
          </a:prstGeom>
        </p:spPr>
      </p:pic>
      <p:sp>
        <p:nvSpPr>
          <p:cNvPr id="17" name="Title 1">
            <a:extLst>
              <a:ext uri="{FF2B5EF4-FFF2-40B4-BE49-F238E27FC236}">
                <a16:creationId xmlns:a16="http://schemas.microsoft.com/office/drawing/2014/main" id="{AFF0331E-3075-4BA3-9488-F60A7AA2A59C}"/>
              </a:ext>
            </a:extLst>
          </p:cNvPr>
          <p:cNvSpPr>
            <a:spLocks noGrp="1"/>
          </p:cNvSpPr>
          <p:nvPr>
            <p:ph type="title"/>
          </p:nvPr>
        </p:nvSpPr>
        <p:spPr>
          <a:xfrm>
            <a:off x="5898229" y="763860"/>
            <a:ext cx="4658265" cy="5497337"/>
          </a:xfrm>
        </p:spPr>
        <p:txBody>
          <a:bodyPr>
            <a:normAutofit/>
          </a:bodyPr>
          <a:lstStyle/>
          <a:p>
            <a:r>
              <a:rPr lang="en-US" sz="5000" dirty="0"/>
              <a:t>Linking set</a:t>
            </a:r>
            <a:br>
              <a:rPr lang="en-US" sz="5000" dirty="0"/>
            </a:br>
            <a:br>
              <a:rPr lang="en-US" sz="3600" dirty="0"/>
            </a:br>
            <a:br>
              <a:rPr lang="en-US" sz="4000" dirty="0"/>
            </a:br>
            <a:br>
              <a:rPr lang="en-US" sz="4000" dirty="0"/>
            </a:br>
            <a:r>
              <a:rPr lang="en-US" sz="4000" dirty="0"/>
              <a:t>Elements are</a:t>
            </a:r>
            <a:br>
              <a:rPr lang="en-US" sz="4000" dirty="0"/>
            </a:br>
            <a:r>
              <a:rPr lang="en-US" sz="4000" dirty="0">
                <a:solidFill>
                  <a:srgbClr val="F05097"/>
                </a:solidFill>
              </a:rPr>
              <a:t>target component </a:t>
            </a:r>
            <a:r>
              <a:rPr lang="en-US" sz="4000" dirty="0"/>
              <a:t>and witness pairs</a:t>
            </a:r>
          </a:p>
        </p:txBody>
      </p:sp>
      <p:sp>
        <p:nvSpPr>
          <p:cNvPr id="19" name="Slide Number Placeholder 4">
            <a:extLst>
              <a:ext uri="{FF2B5EF4-FFF2-40B4-BE49-F238E27FC236}">
                <a16:creationId xmlns:a16="http://schemas.microsoft.com/office/drawing/2014/main" id="{522E4600-559C-4CED-B29B-C5247B678514}"/>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17</a:t>
            </a:fld>
            <a:endParaRPr lang="en-US" sz="1600" dirty="0">
              <a:solidFill>
                <a:schemeClr val="tx2">
                  <a:lumMod val="50000"/>
                </a:schemeClr>
              </a:solidFill>
            </a:endParaRPr>
          </a:p>
        </p:txBody>
      </p:sp>
    </p:spTree>
    <p:extLst>
      <p:ext uri="{BB962C8B-B14F-4D97-AF65-F5344CB8AC3E}">
        <p14:creationId xmlns:p14="http://schemas.microsoft.com/office/powerpoint/2010/main" val="166135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61FB2F8-5785-4B8D-88D3-EE075DB5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1220C10F-AD7A-434E-AADB-D4E7D7011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0E509F5-DA32-4F1A-929C-1E058294D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Content Placeholder 4">
            <a:extLst>
              <a:ext uri="{FF2B5EF4-FFF2-40B4-BE49-F238E27FC236}">
                <a16:creationId xmlns:a16="http://schemas.microsoft.com/office/drawing/2014/main" id="{1A628BAF-6303-4F80-8A75-C7EA3CE98F6F}"/>
              </a:ext>
            </a:extLst>
          </p:cNvPr>
          <p:cNvPicPr>
            <a:picLocks noGrp="1" noChangeAspect="1"/>
          </p:cNvPicPr>
          <p:nvPr>
            <p:ph idx="1"/>
          </p:nvPr>
        </p:nvPicPr>
        <p:blipFill>
          <a:blip r:embed="rId2"/>
          <a:srcRect/>
          <a:stretch/>
        </p:blipFill>
        <p:spPr>
          <a:xfrm>
            <a:off x="1756791" y="1644406"/>
            <a:ext cx="2714705" cy="3560595"/>
          </a:xfrm>
          <a:prstGeom prst="rect">
            <a:avLst/>
          </a:prstGeom>
        </p:spPr>
      </p:pic>
      <p:sp>
        <p:nvSpPr>
          <p:cNvPr id="17" name="Title 1">
            <a:extLst>
              <a:ext uri="{FF2B5EF4-FFF2-40B4-BE49-F238E27FC236}">
                <a16:creationId xmlns:a16="http://schemas.microsoft.com/office/drawing/2014/main" id="{AFF0331E-3075-4BA3-9488-F60A7AA2A59C}"/>
              </a:ext>
            </a:extLst>
          </p:cNvPr>
          <p:cNvSpPr>
            <a:spLocks noGrp="1"/>
          </p:cNvSpPr>
          <p:nvPr>
            <p:ph type="title"/>
          </p:nvPr>
        </p:nvSpPr>
        <p:spPr>
          <a:xfrm>
            <a:off x="5898229" y="744467"/>
            <a:ext cx="5777303" cy="4408489"/>
          </a:xfrm>
        </p:spPr>
        <p:txBody>
          <a:bodyPr>
            <a:normAutofit fontScale="90000"/>
          </a:bodyPr>
          <a:lstStyle/>
          <a:p>
            <a:r>
              <a:rPr lang="en-US" sz="5000" dirty="0"/>
              <a:t>ST Linking Medium</a:t>
            </a:r>
            <a:br>
              <a:rPr lang="en-US" sz="3600" dirty="0"/>
            </a:br>
            <a:br>
              <a:rPr lang="en-US" sz="3600" dirty="0"/>
            </a:br>
            <a:br>
              <a:rPr lang="en-US" sz="3600" dirty="0"/>
            </a:br>
            <a:r>
              <a:rPr lang="en-US" sz="2700" dirty="0"/>
              <a:t> </a:t>
            </a:r>
            <a:br>
              <a:rPr lang="en-US" sz="4000" dirty="0"/>
            </a:br>
            <a:r>
              <a:rPr lang="en-US" sz="4000" dirty="0"/>
              <a:t>language for linking </a:t>
            </a:r>
            <a:br>
              <a:rPr lang="en-US" sz="4000" dirty="0"/>
            </a:br>
            <a:r>
              <a:rPr lang="en-US" sz="4000" dirty="0">
                <a:solidFill>
                  <a:srgbClr val="568DC1"/>
                </a:solidFill>
              </a:rPr>
              <a:t>source component</a:t>
            </a:r>
            <a:r>
              <a:rPr lang="en-US" sz="4000" dirty="0"/>
              <a:t> with </a:t>
            </a:r>
            <a:br>
              <a:rPr lang="en-US" sz="4000" dirty="0"/>
            </a:br>
            <a:r>
              <a:rPr lang="en-US" sz="4000" dirty="0"/>
              <a:t>a component with behavior equivalent to </a:t>
            </a:r>
            <a:br>
              <a:rPr lang="en-US" sz="4000" dirty="0"/>
            </a:br>
            <a:r>
              <a:rPr lang="en-US" sz="4000" dirty="0">
                <a:solidFill>
                  <a:srgbClr val="F05097"/>
                </a:solidFill>
              </a:rPr>
              <a:t>target component</a:t>
            </a:r>
            <a:br>
              <a:rPr lang="en-US" sz="4000" dirty="0"/>
            </a:br>
            <a:endParaRPr lang="en-US" sz="4000" dirty="0"/>
          </a:p>
        </p:txBody>
      </p:sp>
      <p:sp>
        <p:nvSpPr>
          <p:cNvPr id="13" name="Slide Number Placeholder 4">
            <a:extLst>
              <a:ext uri="{FF2B5EF4-FFF2-40B4-BE49-F238E27FC236}">
                <a16:creationId xmlns:a16="http://schemas.microsoft.com/office/drawing/2014/main" id="{82CE0676-69EE-46A1-B806-294B589FA910}"/>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18</a:t>
            </a:fld>
            <a:endParaRPr lang="en-US" sz="1600" dirty="0">
              <a:solidFill>
                <a:schemeClr val="tx2">
                  <a:lumMod val="50000"/>
                </a:schemeClr>
              </a:solidFill>
            </a:endParaRPr>
          </a:p>
        </p:txBody>
      </p:sp>
    </p:spTree>
    <p:extLst>
      <p:ext uri="{BB962C8B-B14F-4D97-AF65-F5344CB8AC3E}">
        <p14:creationId xmlns:p14="http://schemas.microsoft.com/office/powerpoint/2010/main" val="366572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61FB2F8-5785-4B8D-88D3-EE075DB5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1220C10F-AD7A-434E-AADB-D4E7D7011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0E509F5-DA32-4F1A-929C-1E058294D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Title 1">
            <a:extLst>
              <a:ext uri="{FF2B5EF4-FFF2-40B4-BE49-F238E27FC236}">
                <a16:creationId xmlns:a16="http://schemas.microsoft.com/office/drawing/2014/main" id="{AFF0331E-3075-4BA3-9488-F60A7AA2A59C}"/>
              </a:ext>
            </a:extLst>
          </p:cNvPr>
          <p:cNvSpPr>
            <a:spLocks noGrp="1"/>
          </p:cNvSpPr>
          <p:nvPr>
            <p:ph type="title"/>
          </p:nvPr>
        </p:nvSpPr>
        <p:spPr>
          <a:xfrm>
            <a:off x="5898229" y="763860"/>
            <a:ext cx="5731276" cy="3367565"/>
          </a:xfrm>
        </p:spPr>
        <p:txBody>
          <a:bodyPr>
            <a:normAutofit/>
          </a:bodyPr>
          <a:lstStyle/>
          <a:p>
            <a:r>
              <a:rPr lang="en-US" sz="5000" dirty="0"/>
              <a:t>Lift function</a:t>
            </a:r>
            <a:br>
              <a:rPr lang="en-US" sz="5000" dirty="0"/>
            </a:br>
            <a:br>
              <a:rPr lang="en-US" sz="3600" dirty="0"/>
            </a:br>
            <a:r>
              <a:rPr lang="en-US" sz="3600" dirty="0"/>
              <a:t>       </a:t>
            </a:r>
            <a:br>
              <a:rPr lang="en-US" sz="3600" dirty="0"/>
            </a:br>
            <a:br>
              <a:rPr lang="en-US" sz="3600" dirty="0"/>
            </a:br>
            <a:br>
              <a:rPr lang="en-US" sz="3600" dirty="0"/>
            </a:br>
            <a:r>
              <a:rPr lang="en-US" sz="3600" dirty="0"/>
              <a:t>can use        to generate </a:t>
            </a:r>
            <a:endParaRPr lang="en-US" sz="4000" dirty="0"/>
          </a:p>
        </p:txBody>
      </p:sp>
      <p:pic>
        <p:nvPicPr>
          <p:cNvPr id="24" name="Picture 24">
            <a:extLst>
              <a:ext uri="{FF2B5EF4-FFF2-40B4-BE49-F238E27FC236}">
                <a16:creationId xmlns:a16="http://schemas.microsoft.com/office/drawing/2014/main" id="{13EA2C20-B634-465E-9B40-FAE83DBFC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1938"/>
            <a:ext cx="22383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FEB85725-CC9B-4CD4-8966-28038727D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1518" y="1870556"/>
            <a:ext cx="71437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E18B734A-EDE2-499B-AB29-95C0BA019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7605" y="3507830"/>
            <a:ext cx="483262" cy="55709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lose up of a stool&#10;&#10;Description automatically generated">
            <a:extLst>
              <a:ext uri="{FF2B5EF4-FFF2-40B4-BE49-F238E27FC236}">
                <a16:creationId xmlns:a16="http://schemas.microsoft.com/office/drawing/2014/main" id="{E55AD6D2-2E28-48AE-9EFF-9223F55B2CA3}"/>
              </a:ext>
            </a:extLst>
          </p:cNvPr>
          <p:cNvPicPr>
            <a:picLocks noChangeAspect="1"/>
          </p:cNvPicPr>
          <p:nvPr/>
        </p:nvPicPr>
        <p:blipFill>
          <a:blip r:embed="rId5"/>
          <a:stretch>
            <a:fillRect/>
          </a:stretch>
        </p:blipFill>
        <p:spPr>
          <a:xfrm>
            <a:off x="1908992" y="1461690"/>
            <a:ext cx="2400782" cy="3934620"/>
          </a:xfrm>
          <a:prstGeom prst="rect">
            <a:avLst/>
          </a:prstGeom>
        </p:spPr>
      </p:pic>
      <p:sp>
        <p:nvSpPr>
          <p:cNvPr id="15" name="Slide Number Placeholder 4">
            <a:extLst>
              <a:ext uri="{FF2B5EF4-FFF2-40B4-BE49-F238E27FC236}">
                <a16:creationId xmlns:a16="http://schemas.microsoft.com/office/drawing/2014/main" id="{6EAE348C-BCCB-4876-A8D4-09C5C229237E}"/>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19</a:t>
            </a:fld>
            <a:endParaRPr lang="en-US" sz="1600" dirty="0">
              <a:solidFill>
                <a:schemeClr val="tx2">
                  <a:lumMod val="50000"/>
                </a:schemeClr>
              </a:solidFill>
            </a:endParaRPr>
          </a:p>
        </p:txBody>
      </p:sp>
    </p:spTree>
    <p:extLst>
      <p:ext uri="{BB962C8B-B14F-4D97-AF65-F5344CB8AC3E}">
        <p14:creationId xmlns:p14="http://schemas.microsoft.com/office/powerpoint/2010/main" val="135629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600" y="508000"/>
            <a:ext cx="9601200" cy="804333"/>
          </a:xfrm>
        </p:spPr>
        <p:txBody>
          <a:bodyPr/>
          <a:lstStyle/>
          <a:p>
            <a:r>
              <a:rPr lang="en-US" dirty="0"/>
              <a:t>A history</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982133" y="1368424"/>
            <a:ext cx="10733618" cy="4224867"/>
          </a:xfrm>
        </p:spPr>
        <p:txBody>
          <a:bodyPr>
            <a:noAutofit/>
          </a:bodyPr>
          <a:lstStyle/>
          <a:p>
            <a:pPr marL="0" indent="0">
              <a:lnSpc>
                <a:spcPct val="150000"/>
              </a:lnSpc>
              <a:buNone/>
            </a:pPr>
            <a:r>
              <a:rPr lang="en-US" sz="2800" b="1" dirty="0"/>
              <a:t>1967 – </a:t>
            </a:r>
            <a:r>
              <a:rPr lang="en-US" sz="2800" dirty="0"/>
              <a:t>Proving a compiler for arithmetic expressions correct</a:t>
            </a:r>
          </a:p>
          <a:p>
            <a:pPr marL="0" indent="0">
              <a:lnSpc>
                <a:spcPct val="150000"/>
              </a:lnSpc>
              <a:buNone/>
            </a:pPr>
            <a:r>
              <a:rPr lang="en-US" sz="2800" b="1" dirty="0"/>
              <a:t>1973 – </a:t>
            </a:r>
            <a:r>
              <a:rPr lang="en-US" sz="2800" dirty="0"/>
              <a:t>Statement of whole-program compiler correctness theorem</a:t>
            </a:r>
          </a:p>
          <a:p>
            <a:pPr marL="0" indent="0">
              <a:lnSpc>
                <a:spcPct val="150000"/>
              </a:lnSpc>
              <a:buNone/>
            </a:pPr>
            <a:r>
              <a:rPr lang="en-US" sz="2800" b="1" dirty="0"/>
              <a:t>2006 – </a:t>
            </a:r>
            <a:r>
              <a:rPr lang="en-US" sz="2800" dirty="0" err="1"/>
              <a:t>CompCert</a:t>
            </a:r>
            <a:r>
              <a:rPr lang="en-US" sz="2800" dirty="0"/>
              <a:t> C Compiler</a:t>
            </a:r>
          </a:p>
          <a:p>
            <a:pPr marL="0" indent="0">
              <a:lnSpc>
                <a:spcPct val="150000"/>
              </a:lnSpc>
              <a:buNone/>
            </a:pPr>
            <a:r>
              <a:rPr lang="en-US" sz="2800" b="1" dirty="0"/>
              <a:t>2011 – </a:t>
            </a:r>
            <a:r>
              <a:rPr lang="en-US" sz="2800" dirty="0" err="1"/>
              <a:t>CompCert</a:t>
            </a:r>
            <a:r>
              <a:rPr lang="en-US" sz="2800" dirty="0"/>
              <a:t> has no </a:t>
            </a:r>
            <a:r>
              <a:rPr lang="en-US" sz="2800" dirty="0" err="1"/>
              <a:t>miscompilation</a:t>
            </a:r>
            <a:r>
              <a:rPr lang="en-US" sz="2800" dirty="0"/>
              <a:t> errors; GCC/LLVM do</a:t>
            </a:r>
          </a:p>
          <a:p>
            <a:pPr marL="0" indent="0">
              <a:lnSpc>
                <a:spcPct val="150000"/>
              </a:lnSpc>
              <a:buNone/>
            </a:pPr>
            <a:endParaRPr lang="en-US" sz="2800" dirty="0"/>
          </a:p>
          <a:p>
            <a:pPr marL="0" indent="0">
              <a:lnSpc>
                <a:spcPct val="150000"/>
              </a:lnSpc>
              <a:buNone/>
            </a:pPr>
            <a:r>
              <a:rPr lang="en-US" sz="2800" dirty="0"/>
              <a:t>…and we’re off! </a:t>
            </a:r>
          </a:p>
        </p:txBody>
      </p:sp>
      <p:sp>
        <p:nvSpPr>
          <p:cNvPr id="5" name="Slide Number Placeholder 4">
            <a:extLst>
              <a:ext uri="{FF2B5EF4-FFF2-40B4-BE49-F238E27FC236}">
                <a16:creationId xmlns:a16="http://schemas.microsoft.com/office/drawing/2014/main" id="{3D7520AE-C66A-495A-BDF7-CBFDEAB22E08}"/>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a:t>
            </a:fld>
            <a:endParaRPr lang="en-US" sz="1600" dirty="0">
              <a:solidFill>
                <a:schemeClr val="tx2">
                  <a:lumMod val="50000"/>
                </a:schemeClr>
              </a:solidFill>
            </a:endParaRPr>
          </a:p>
        </p:txBody>
      </p:sp>
    </p:spTree>
    <p:extLst>
      <p:ext uri="{BB962C8B-B14F-4D97-AF65-F5344CB8AC3E}">
        <p14:creationId xmlns:p14="http://schemas.microsoft.com/office/powerpoint/2010/main" val="28721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nodeType="clickEffect">
                                  <p:stCondLst>
                                    <p:cond delay="0"/>
                                  </p:stCondLst>
                                  <p:childTnLst>
                                    <p:animClr clrSpc="rgb" dir="cw">
                                      <p:cBhvr override="childStyle">
                                        <p:cTn id="26" dur="500" fill="hold"/>
                                        <p:tgtEl>
                                          <p:spTgt spid="3">
                                            <p:txEl>
                                              <p:pRg st="1" end="1"/>
                                            </p:txEl>
                                          </p:spTgt>
                                        </p:tgtEl>
                                        <p:attrNameLst>
                                          <p:attrName>style.color</p:attrName>
                                        </p:attrNameLst>
                                      </p:cBhvr>
                                      <p:to>
                                        <a:srgbClr val="9C85C0"/>
                                      </p:to>
                                    </p:animClr>
                                    <p:animClr clrSpc="rgb" dir="cw">
                                      <p:cBhvr>
                                        <p:cTn id="27" dur="500" fill="hold"/>
                                        <p:tgtEl>
                                          <p:spTgt spid="3">
                                            <p:txEl>
                                              <p:pRg st="1" end="1"/>
                                            </p:txEl>
                                          </p:spTgt>
                                        </p:tgtEl>
                                        <p:attrNameLst>
                                          <p:attrName>fillcolor</p:attrName>
                                        </p:attrNameLst>
                                      </p:cBhvr>
                                      <p:to>
                                        <a:srgbClr val="9C85C0"/>
                                      </p:to>
                                    </p:animClr>
                                    <p:set>
                                      <p:cBhvr>
                                        <p:cTn id="28" dur="500" fill="hold"/>
                                        <p:tgtEl>
                                          <p:spTgt spid="3">
                                            <p:txEl>
                                              <p:pRg st="1" end="1"/>
                                            </p:txEl>
                                          </p:spTgt>
                                        </p:tgtEl>
                                        <p:attrNameLst>
                                          <p:attrName>fill.type</p:attrName>
                                        </p:attrNameLst>
                                      </p:cBhvr>
                                      <p:to>
                                        <p:strVal val="solid"/>
                                      </p:to>
                                    </p:set>
                                    <p:set>
                                      <p:cBhvr>
                                        <p:cTn id="2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61FB2F8-5785-4B8D-88D3-EE075DB5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1220C10F-AD7A-434E-AADB-D4E7D7011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0E509F5-DA32-4F1A-929C-1E058294D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3" name="Picture 12" descr="A picture containing drawing&#10;&#10;Description automatically generated">
            <a:extLst>
              <a:ext uri="{FF2B5EF4-FFF2-40B4-BE49-F238E27FC236}">
                <a16:creationId xmlns:a16="http://schemas.microsoft.com/office/drawing/2014/main" id="{03E70CB2-C1F9-4193-8589-43073E7F8B4E}"/>
              </a:ext>
            </a:extLst>
          </p:cNvPr>
          <p:cNvPicPr>
            <a:picLocks noChangeAspect="1"/>
          </p:cNvPicPr>
          <p:nvPr/>
        </p:nvPicPr>
        <p:blipFill>
          <a:blip r:embed="rId3"/>
          <a:stretch>
            <a:fillRect/>
          </a:stretch>
        </p:blipFill>
        <p:spPr>
          <a:xfrm>
            <a:off x="1715083" y="1583530"/>
            <a:ext cx="2626981" cy="1493938"/>
          </a:xfrm>
          <a:prstGeom prst="rect">
            <a:avLst/>
          </a:prstGeom>
        </p:spPr>
      </p:pic>
      <p:pic>
        <p:nvPicPr>
          <p:cNvPr id="19" name="Content Placeholder 6" descr="A close up of a sign&#10;&#10;Description automatically generated">
            <a:extLst>
              <a:ext uri="{FF2B5EF4-FFF2-40B4-BE49-F238E27FC236}">
                <a16:creationId xmlns:a16="http://schemas.microsoft.com/office/drawing/2014/main" id="{7D51C12B-EE8E-42C0-91AA-9DB77CBFF6A4}"/>
              </a:ext>
            </a:extLst>
          </p:cNvPr>
          <p:cNvPicPr>
            <a:picLocks noGrp="1" noChangeAspect="1"/>
          </p:cNvPicPr>
          <p:nvPr>
            <p:ph idx="1"/>
          </p:nvPr>
        </p:nvPicPr>
        <p:blipFill>
          <a:blip r:embed="rId4"/>
          <a:stretch>
            <a:fillRect/>
          </a:stretch>
        </p:blipFill>
        <p:spPr>
          <a:xfrm>
            <a:off x="1675180" y="3969819"/>
            <a:ext cx="2666884" cy="1459685"/>
          </a:xfrm>
        </p:spPr>
      </p:pic>
      <p:sp>
        <p:nvSpPr>
          <p:cNvPr id="15" name="Slide Number Placeholder 4">
            <a:extLst>
              <a:ext uri="{FF2B5EF4-FFF2-40B4-BE49-F238E27FC236}">
                <a16:creationId xmlns:a16="http://schemas.microsoft.com/office/drawing/2014/main" id="{31CA26C3-20A4-4643-85E5-B0179CFE785F}"/>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20</a:t>
            </a:fld>
            <a:endParaRPr lang="en-US" sz="1600" dirty="0">
              <a:solidFill>
                <a:schemeClr val="tx2">
                  <a:lumMod val="50000"/>
                </a:schemeClr>
              </a:solidFill>
            </a:endParaRPr>
          </a:p>
        </p:txBody>
      </p:sp>
      <p:sp>
        <p:nvSpPr>
          <p:cNvPr id="3" name="Title 2">
            <a:extLst>
              <a:ext uri="{FF2B5EF4-FFF2-40B4-BE49-F238E27FC236}">
                <a16:creationId xmlns:a16="http://schemas.microsoft.com/office/drawing/2014/main" id="{1AD4AA18-70F3-42BC-8CBD-F4455A895D8F}"/>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8916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err="1"/>
              <a:t>SepCompCert</a:t>
            </a:r>
            <a:r>
              <a:rPr lang="en-US" dirty="0"/>
              <a:t> CCC Instantiation</a:t>
            </a:r>
          </a:p>
        </p:txBody>
      </p:sp>
      <p:pic>
        <p:nvPicPr>
          <p:cNvPr id="5" name="Picture 4" descr="A screenshot of a cell phone&#10;&#10;Description automatically generated">
            <a:extLst>
              <a:ext uri="{FF2B5EF4-FFF2-40B4-BE49-F238E27FC236}">
                <a16:creationId xmlns:a16="http://schemas.microsoft.com/office/drawing/2014/main" id="{8F4AABA4-57AB-4273-AF25-47294CC5ED01}"/>
              </a:ext>
            </a:extLst>
          </p:cNvPr>
          <p:cNvPicPr>
            <a:picLocks noChangeAspect="1"/>
          </p:cNvPicPr>
          <p:nvPr/>
        </p:nvPicPr>
        <p:blipFill rotWithShape="1">
          <a:blip r:embed="rId3"/>
          <a:srcRect r="93132" b="78676"/>
          <a:stretch/>
        </p:blipFill>
        <p:spPr>
          <a:xfrm>
            <a:off x="912208" y="2176404"/>
            <a:ext cx="747955" cy="557713"/>
          </a:xfrm>
          <a:prstGeom prst="rect">
            <a:avLst/>
          </a:prstGeom>
        </p:spPr>
      </p:pic>
      <p:sp>
        <p:nvSpPr>
          <p:cNvPr id="6" name="Slide Number Placeholder 4">
            <a:extLst>
              <a:ext uri="{FF2B5EF4-FFF2-40B4-BE49-F238E27FC236}">
                <a16:creationId xmlns:a16="http://schemas.microsoft.com/office/drawing/2014/main" id="{656DAF23-AB11-4CA9-A6EB-B9709ACB057F}"/>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21</a:t>
            </a:fld>
            <a:endParaRPr lang="en-US" sz="1600" dirty="0">
              <a:solidFill>
                <a:schemeClr val="tx2">
                  <a:lumMod val="50000"/>
                </a:schemeClr>
              </a:solidFill>
            </a:endParaRPr>
          </a:p>
        </p:txBody>
      </p:sp>
      <p:pic>
        <p:nvPicPr>
          <p:cNvPr id="7" name="Picture 6" descr="A screenshot of a cell phone&#10;&#10;Description automatically generated">
            <a:extLst>
              <a:ext uri="{FF2B5EF4-FFF2-40B4-BE49-F238E27FC236}">
                <a16:creationId xmlns:a16="http://schemas.microsoft.com/office/drawing/2014/main" id="{0A26206A-040D-4466-876E-7366DC2D5433}"/>
              </a:ext>
            </a:extLst>
          </p:cNvPr>
          <p:cNvPicPr>
            <a:picLocks noChangeAspect="1"/>
          </p:cNvPicPr>
          <p:nvPr/>
        </p:nvPicPr>
        <p:blipFill rotWithShape="1">
          <a:blip r:embed="rId3"/>
          <a:srcRect l="6195" b="78676"/>
          <a:stretch/>
        </p:blipFill>
        <p:spPr>
          <a:xfrm>
            <a:off x="1779373" y="2176404"/>
            <a:ext cx="10215780" cy="55771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042DBF9-FA71-43A5-B2FF-048987EBA2C3}"/>
              </a:ext>
            </a:extLst>
          </p:cNvPr>
          <p:cNvPicPr>
            <a:picLocks noChangeAspect="1"/>
          </p:cNvPicPr>
          <p:nvPr/>
        </p:nvPicPr>
        <p:blipFill rotWithShape="1">
          <a:blip r:embed="rId3"/>
          <a:srcRect l="6195" t="22299" b="20049"/>
          <a:stretch/>
        </p:blipFill>
        <p:spPr>
          <a:xfrm>
            <a:off x="1779373" y="2889679"/>
            <a:ext cx="10215780" cy="150785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45A28E3-6777-4887-9CCC-FAD0FE48111F}"/>
              </a:ext>
            </a:extLst>
          </p:cNvPr>
          <p:cNvPicPr>
            <a:picLocks noChangeAspect="1"/>
          </p:cNvPicPr>
          <p:nvPr/>
        </p:nvPicPr>
        <p:blipFill rotWithShape="1">
          <a:blip r:embed="rId3"/>
          <a:srcRect l="6195" t="78583"/>
          <a:stretch/>
        </p:blipFill>
        <p:spPr>
          <a:xfrm>
            <a:off x="1779373" y="4481838"/>
            <a:ext cx="10215780" cy="56014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15762DF-5035-4B72-9A5F-CA65A9D20317}"/>
              </a:ext>
            </a:extLst>
          </p:cNvPr>
          <p:cNvPicPr>
            <a:picLocks noChangeAspect="1"/>
          </p:cNvPicPr>
          <p:nvPr/>
        </p:nvPicPr>
        <p:blipFill rotWithShape="1">
          <a:blip r:embed="rId3"/>
          <a:srcRect t="18854" r="93132" b="20020"/>
          <a:stretch/>
        </p:blipFill>
        <p:spPr>
          <a:xfrm>
            <a:off x="912207" y="2798845"/>
            <a:ext cx="747955" cy="159868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64EBF6E-102F-4BDB-BDBD-6677643B73A3}"/>
              </a:ext>
            </a:extLst>
          </p:cNvPr>
          <p:cNvPicPr>
            <a:picLocks noChangeAspect="1"/>
          </p:cNvPicPr>
          <p:nvPr/>
        </p:nvPicPr>
        <p:blipFill rotWithShape="1">
          <a:blip r:embed="rId3"/>
          <a:srcRect t="78583" r="93132"/>
          <a:stretch/>
        </p:blipFill>
        <p:spPr>
          <a:xfrm>
            <a:off x="912207" y="4481838"/>
            <a:ext cx="747955" cy="560146"/>
          </a:xfrm>
          <a:prstGeom prst="rect">
            <a:avLst/>
          </a:prstGeom>
        </p:spPr>
      </p:pic>
    </p:spTree>
    <p:extLst>
      <p:ext uri="{BB962C8B-B14F-4D97-AF65-F5344CB8AC3E}">
        <p14:creationId xmlns:p14="http://schemas.microsoft.com/office/powerpoint/2010/main" val="18760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08DFEBA3-5085-4BCF-A3FA-5B141D566EFB}"/>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22</a:t>
            </a:fld>
            <a:r>
              <a:rPr lang="en-US" sz="1600" dirty="0">
                <a:solidFill>
                  <a:schemeClr val="tx2">
                    <a:lumMod val="50000"/>
                  </a:schemeClr>
                </a:solidFill>
              </a:rPr>
              <a:t> </a:t>
            </a:r>
          </a:p>
        </p:txBody>
      </p:sp>
      <p:sp>
        <p:nvSpPr>
          <p:cNvPr id="12" name="Content Placeholder 2">
            <a:extLst>
              <a:ext uri="{FF2B5EF4-FFF2-40B4-BE49-F238E27FC236}">
                <a16:creationId xmlns:a16="http://schemas.microsoft.com/office/drawing/2014/main" id="{0288A0FC-E7CF-417D-B3B9-90DA4C7699ED}"/>
              </a:ext>
            </a:extLst>
          </p:cNvPr>
          <p:cNvSpPr txBox="1">
            <a:spLocks/>
          </p:cNvSpPr>
          <p:nvPr/>
        </p:nvSpPr>
        <p:spPr>
          <a:xfrm>
            <a:off x="1409699" y="1637445"/>
            <a:ext cx="9601200" cy="422486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lnSpc>
                <a:spcPct val="150000"/>
              </a:lnSpc>
              <a:buNone/>
            </a:pPr>
            <a:r>
              <a:rPr lang="en-US" sz="6600" dirty="0"/>
              <a:t>GOAL:</a:t>
            </a:r>
          </a:p>
          <a:p>
            <a:pPr marL="0" indent="0">
              <a:lnSpc>
                <a:spcPct val="150000"/>
              </a:lnSpc>
              <a:buNone/>
            </a:pPr>
            <a:r>
              <a:rPr lang="en-US" sz="3600" dirty="0"/>
              <a:t>Define partial program refinement in terms of  </a:t>
            </a:r>
          </a:p>
          <a:p>
            <a:pPr marL="0" indent="0">
              <a:lnSpc>
                <a:spcPct val="150000"/>
              </a:lnSpc>
              <a:buNone/>
            </a:pPr>
            <a:endParaRPr lang="en-US" sz="3600" dirty="0"/>
          </a:p>
          <a:p>
            <a:pPr>
              <a:lnSpc>
                <a:spcPct val="150000"/>
              </a:lnSpc>
            </a:pPr>
            <a:endParaRPr lang="en-US" sz="3600" dirty="0"/>
          </a:p>
        </p:txBody>
      </p:sp>
      <p:pic>
        <p:nvPicPr>
          <p:cNvPr id="13" name="Picture 12" descr="A picture containing drawing&#10;&#10;Description automatically generated">
            <a:extLst>
              <a:ext uri="{FF2B5EF4-FFF2-40B4-BE49-F238E27FC236}">
                <a16:creationId xmlns:a16="http://schemas.microsoft.com/office/drawing/2014/main" id="{50847497-A46E-4186-AF82-17B6DBD547A9}"/>
              </a:ext>
            </a:extLst>
          </p:cNvPr>
          <p:cNvPicPr>
            <a:picLocks noChangeAspect="1"/>
          </p:cNvPicPr>
          <p:nvPr/>
        </p:nvPicPr>
        <p:blipFill rotWithShape="1">
          <a:blip r:embed="rId2"/>
          <a:srcRect l="64402" r="14699"/>
          <a:stretch/>
        </p:blipFill>
        <p:spPr>
          <a:xfrm>
            <a:off x="10443430" y="3329516"/>
            <a:ext cx="1211136" cy="840724"/>
          </a:xfrm>
          <a:prstGeom prst="rect">
            <a:avLst/>
          </a:prstGeom>
        </p:spPr>
      </p:pic>
      <p:sp>
        <p:nvSpPr>
          <p:cNvPr id="15" name="Title 14">
            <a:extLst>
              <a:ext uri="{FF2B5EF4-FFF2-40B4-BE49-F238E27FC236}">
                <a16:creationId xmlns:a16="http://schemas.microsoft.com/office/drawing/2014/main" id="{C319A73A-4C45-47FC-AC85-C7B6488FC5E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853565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FF3930BD-D427-4F1C-9490-001771F7C009}"/>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23</a:t>
            </a:fld>
            <a:endParaRPr lang="en-US" sz="1600" dirty="0">
              <a:solidFill>
                <a:schemeClr val="tx2">
                  <a:lumMod val="50000"/>
                </a:schemeClr>
              </a:solidFill>
            </a:endParaRPr>
          </a:p>
        </p:txBody>
      </p:sp>
      <p:sp>
        <p:nvSpPr>
          <p:cNvPr id="8" name="L-Shape 7">
            <a:extLst>
              <a:ext uri="{FF2B5EF4-FFF2-40B4-BE49-F238E27FC236}">
                <a16:creationId xmlns:a16="http://schemas.microsoft.com/office/drawing/2014/main" id="{9F7C6BCF-1FD2-4005-86CC-3EE31DC8A2B9}"/>
              </a:ext>
            </a:extLst>
          </p:cNvPr>
          <p:cNvSpPr/>
          <p:nvPr/>
        </p:nvSpPr>
        <p:spPr>
          <a:xfrm>
            <a:off x="3180861" y="4214155"/>
            <a:ext cx="2133489" cy="2135845"/>
          </a:xfrm>
          <a:prstGeom prst="corner">
            <a:avLst/>
          </a:prstGeom>
          <a:solidFill>
            <a:srgbClr val="F05097"/>
          </a:solidFill>
          <a:ln>
            <a:solidFill>
              <a:srgbClr val="F05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Shape 8">
            <a:extLst>
              <a:ext uri="{FF2B5EF4-FFF2-40B4-BE49-F238E27FC236}">
                <a16:creationId xmlns:a16="http://schemas.microsoft.com/office/drawing/2014/main" id="{486F4D39-1778-497A-ADC6-D5D6F3F1B556}"/>
              </a:ext>
            </a:extLst>
          </p:cNvPr>
          <p:cNvSpPr/>
          <p:nvPr/>
        </p:nvSpPr>
        <p:spPr>
          <a:xfrm>
            <a:off x="3180862" y="645642"/>
            <a:ext cx="2133489" cy="2173972"/>
          </a:xfrm>
          <a:prstGeom prst="corner">
            <a:avLst/>
          </a:prstGeom>
          <a:solidFill>
            <a:srgbClr val="568DC1"/>
          </a:solidFill>
          <a:ln>
            <a:solidFill>
              <a:srgbClr val="568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8E7114-2D23-47D0-8C25-4AC1D36141AE}"/>
              </a:ext>
            </a:extLst>
          </p:cNvPr>
          <p:cNvSpPr/>
          <p:nvPr/>
        </p:nvSpPr>
        <p:spPr>
          <a:xfrm>
            <a:off x="6520392" y="4214155"/>
            <a:ext cx="1122933" cy="1073833"/>
          </a:xfrm>
          <a:prstGeom prst="rect">
            <a:avLst/>
          </a:prstGeom>
          <a:solidFill>
            <a:srgbClr val="F05097"/>
          </a:solidFill>
          <a:ln>
            <a:solidFill>
              <a:srgbClr val="F05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8C12AE-AFB5-41AE-A0CF-6CA014D96695}"/>
              </a:ext>
            </a:extLst>
          </p:cNvPr>
          <p:cNvSpPr/>
          <p:nvPr/>
        </p:nvSpPr>
        <p:spPr>
          <a:xfrm>
            <a:off x="6520392" y="650403"/>
            <a:ext cx="1122933" cy="1098683"/>
          </a:xfrm>
          <a:prstGeom prst="rect">
            <a:avLst/>
          </a:prstGeom>
          <a:solidFill>
            <a:srgbClr val="568DC1"/>
          </a:solidFill>
          <a:ln>
            <a:solidFill>
              <a:srgbClr val="568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5F10204F-0574-4FE1-A2DD-812ADEC1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27383" y="3284456"/>
            <a:ext cx="1149226" cy="441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5CDABA0-D4CA-49CE-8AC2-6A16E6198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76138" y="2652220"/>
            <a:ext cx="1606252" cy="6165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20CD63A5-6F9A-4E57-ADDB-D118CC1B6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126" y="5375647"/>
            <a:ext cx="1938957" cy="7780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34ED8B94-4D70-4FB5-B6FC-F13CB51B4D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644" y="1943807"/>
            <a:ext cx="867961" cy="5786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a:extLst>
              <a:ext uri="{FF2B5EF4-FFF2-40B4-BE49-F238E27FC236}">
                <a16:creationId xmlns:a16="http://schemas.microsoft.com/office/drawing/2014/main" id="{44A8E318-40FA-4D51-97F7-6EB45985AE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0436" y="4595444"/>
            <a:ext cx="703286" cy="42584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a:extLst>
              <a:ext uri="{FF2B5EF4-FFF2-40B4-BE49-F238E27FC236}">
                <a16:creationId xmlns:a16="http://schemas.microsoft.com/office/drawing/2014/main" id="{129FFD1C-4FE5-4974-B3C7-48896263E5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3766" y="4480428"/>
            <a:ext cx="2256669" cy="71707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a:extLst>
              <a:ext uri="{FF2B5EF4-FFF2-40B4-BE49-F238E27FC236}">
                <a16:creationId xmlns:a16="http://schemas.microsoft.com/office/drawing/2014/main" id="{698FE64D-770F-439D-BDE8-AD3C2704B665}"/>
              </a:ext>
            </a:extLst>
          </p:cNvPr>
          <p:cNvPicPr>
            <a:picLocks noChangeAspect="1" noChangeArrowheads="1"/>
          </p:cNvPicPr>
          <p:nvPr/>
        </p:nvPicPr>
        <p:blipFill>
          <a:blip r:embed="rId8"/>
          <a:srcRect/>
          <a:stretch/>
        </p:blipFill>
        <p:spPr bwMode="auto">
          <a:xfrm>
            <a:off x="6792311" y="997793"/>
            <a:ext cx="671411" cy="5663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a:extLst>
              <a:ext uri="{FF2B5EF4-FFF2-40B4-BE49-F238E27FC236}">
                <a16:creationId xmlns:a16="http://schemas.microsoft.com/office/drawing/2014/main" id="{632A70CF-EB89-4888-9D15-D5F0F84DF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20673" y="4577639"/>
            <a:ext cx="1422834" cy="4786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a:extLst>
              <a:ext uri="{FF2B5EF4-FFF2-40B4-BE49-F238E27FC236}">
                <a16:creationId xmlns:a16="http://schemas.microsoft.com/office/drawing/2014/main" id="{1C04154F-CE0E-4656-B4B1-4B27A1E3A9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8560" y="954113"/>
            <a:ext cx="1324947" cy="610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2">
            <a:extLst>
              <a:ext uri="{FF2B5EF4-FFF2-40B4-BE49-F238E27FC236}">
                <a16:creationId xmlns:a16="http://schemas.microsoft.com/office/drawing/2014/main" id="{F510289E-F00C-41C3-AB77-C9DAD11395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60835" y="658766"/>
            <a:ext cx="1181618" cy="7853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drawing&#10;&#10;Description automatically generated">
            <a:extLst>
              <a:ext uri="{FF2B5EF4-FFF2-40B4-BE49-F238E27FC236}">
                <a16:creationId xmlns:a16="http://schemas.microsoft.com/office/drawing/2014/main" id="{E387B7E7-728A-473C-B960-35B2C0EA0FBA}"/>
              </a:ext>
            </a:extLst>
          </p:cNvPr>
          <p:cNvPicPr>
            <a:picLocks noChangeAspect="1"/>
          </p:cNvPicPr>
          <p:nvPr/>
        </p:nvPicPr>
        <p:blipFill rotWithShape="1">
          <a:blip r:embed="rId12"/>
          <a:srcRect l="64402" r="14699"/>
          <a:stretch/>
        </p:blipFill>
        <p:spPr>
          <a:xfrm rot="16200000">
            <a:off x="5066742" y="3158559"/>
            <a:ext cx="1211136" cy="840724"/>
          </a:xfrm>
          <a:prstGeom prst="rect">
            <a:avLst/>
          </a:prstGeom>
        </p:spPr>
      </p:pic>
      <mc:AlternateContent xmlns:mc="http://schemas.openxmlformats.org/markup-compatibility/2006">
        <mc:Choice xmlns:p14="http://schemas.microsoft.com/office/powerpoint/2010/main" Requires="p14">
          <p:contentPart p14:bwMode="auto" r:id="rId13">
            <p14:nvContentPartPr>
              <p14:cNvPr id="5" name="Ink 4">
                <a:extLst>
                  <a:ext uri="{FF2B5EF4-FFF2-40B4-BE49-F238E27FC236}">
                    <a16:creationId xmlns:a16="http://schemas.microsoft.com/office/drawing/2014/main" id="{DB1BA727-CF17-422C-81D7-6F3CA35ABA99}"/>
                  </a:ext>
                </a:extLst>
              </p14:cNvPr>
              <p14:cNvContentPartPr/>
              <p14:nvPr/>
            </p14:nvContentPartPr>
            <p14:xfrm>
              <a:off x="5605135" y="3087675"/>
              <a:ext cx="66240" cy="89640"/>
            </p14:xfrm>
          </p:contentPart>
        </mc:Choice>
        <mc:Fallback>
          <p:pic>
            <p:nvPicPr>
              <p:cNvPr id="5" name="Ink 4">
                <a:extLst>
                  <a:ext uri="{FF2B5EF4-FFF2-40B4-BE49-F238E27FC236}">
                    <a16:creationId xmlns:a16="http://schemas.microsoft.com/office/drawing/2014/main" id="{DB1BA727-CF17-422C-81D7-6F3CA35ABA99}"/>
                  </a:ext>
                </a:extLst>
              </p:cNvPr>
              <p:cNvPicPr/>
              <p:nvPr/>
            </p:nvPicPr>
            <p:blipFill>
              <a:blip r:embed="rId14"/>
              <a:stretch>
                <a:fillRect/>
              </a:stretch>
            </p:blipFill>
            <p:spPr>
              <a:xfrm>
                <a:off x="5596495" y="3078675"/>
                <a:ext cx="83880" cy="107280"/>
              </a:xfrm>
              <a:prstGeom prst="rect">
                <a:avLst/>
              </a:prstGeom>
            </p:spPr>
          </p:pic>
        </mc:Fallback>
      </mc:AlternateContent>
    </p:spTree>
    <p:extLst>
      <p:ext uri="{BB962C8B-B14F-4D97-AF65-F5344CB8AC3E}">
        <p14:creationId xmlns:p14="http://schemas.microsoft.com/office/powerpoint/2010/main" val="32059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22">
            <a:extLst>
              <a:ext uri="{FF2B5EF4-FFF2-40B4-BE49-F238E27FC236}">
                <a16:creationId xmlns:a16="http://schemas.microsoft.com/office/drawing/2014/main" id="{59AE0281-C119-4838-ADCF-4460B1C61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5" name="Freeform 6">
            <a:extLst>
              <a:ext uri="{FF2B5EF4-FFF2-40B4-BE49-F238E27FC236}">
                <a16:creationId xmlns:a16="http://schemas.microsoft.com/office/drawing/2014/main" id="{BF8795C8-A3FD-4B8A-B476-D8CC97C1F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7" name="Freeform 6">
            <a:extLst>
              <a:ext uri="{FF2B5EF4-FFF2-40B4-BE49-F238E27FC236}">
                <a16:creationId xmlns:a16="http://schemas.microsoft.com/office/drawing/2014/main" id="{D5C7B05C-C4F8-4739-97B4-EB05F5663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7" name="Subtitle 2">
            <a:extLst>
              <a:ext uri="{FF2B5EF4-FFF2-40B4-BE49-F238E27FC236}">
                <a16:creationId xmlns:a16="http://schemas.microsoft.com/office/drawing/2014/main" id="{63076014-EF03-4E99-921D-38B7C89C8B64}"/>
              </a:ext>
            </a:extLst>
          </p:cNvPr>
          <p:cNvSpPr txBox="1">
            <a:spLocks/>
          </p:cNvSpPr>
          <p:nvPr/>
        </p:nvSpPr>
        <p:spPr>
          <a:xfrm>
            <a:off x="2014793" y="5021933"/>
            <a:ext cx="8162413" cy="81754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marR="0" lvl="0" indent="0" algn="l" defTabSz="914400" rtl="0" eaLnBrk="1" fontAlgn="auto" latinLnBrk="0" hangingPunct="1">
              <a:lnSpc>
                <a:spcPct val="94000"/>
              </a:lnSpc>
              <a:spcBef>
                <a:spcPts val="1000"/>
              </a:spcBef>
              <a:spcAft>
                <a:spcPts val="200"/>
              </a:spcAft>
              <a:buClrTx/>
              <a:buSzTx/>
              <a:buFont typeface="Franklin Gothic Book" panose="020B0503020102020204" pitchFamily="34" charset="0"/>
              <a:buNone/>
              <a:tabLst/>
              <a:defRPr/>
            </a:pPr>
            <a:r>
              <a:rPr kumimoji="0" lang="en-US" sz="4000" b="0" i="0" u="none" strike="noStrike" kern="1200" cap="none" spc="0" normalizeH="0" baseline="0" noProof="0" dirty="0">
                <a:ln>
                  <a:noFill/>
                </a:ln>
                <a:solidFill>
                  <a:srgbClr val="444D26"/>
                </a:solidFill>
                <a:effectLst/>
                <a:uLnTx/>
                <a:uFillTx/>
                <a:latin typeface="Franklin Gothic Book" panose="020B0503020102020204"/>
                <a:ea typeface="+mn-ea"/>
                <a:cs typeface="+mn-cs"/>
              </a:rPr>
              <a:t>Compositional compiler correctness</a:t>
            </a:r>
          </a:p>
        </p:txBody>
      </p:sp>
      <p:pic>
        <p:nvPicPr>
          <p:cNvPr id="11" name="Content Placeholder 6">
            <a:extLst>
              <a:ext uri="{FF2B5EF4-FFF2-40B4-BE49-F238E27FC236}">
                <a16:creationId xmlns:a16="http://schemas.microsoft.com/office/drawing/2014/main" id="{CADF025A-287C-4741-A11A-0EE821B44CA1}"/>
              </a:ext>
            </a:extLst>
          </p:cNvPr>
          <p:cNvPicPr>
            <a:picLocks noGrp="1" noChangeAspect="1"/>
          </p:cNvPicPr>
          <p:nvPr>
            <p:ph idx="1"/>
          </p:nvPr>
        </p:nvPicPr>
        <p:blipFill rotWithShape="1">
          <a:blip r:embed="rId2"/>
          <a:srcRect l="2875"/>
          <a:stretch/>
        </p:blipFill>
        <p:spPr>
          <a:xfrm>
            <a:off x="480116" y="1967670"/>
            <a:ext cx="11200119" cy="938625"/>
          </a:xfrm>
        </p:spPr>
      </p:pic>
      <p:sp>
        <p:nvSpPr>
          <p:cNvPr id="12" name="Slide Number Placeholder 4">
            <a:extLst>
              <a:ext uri="{FF2B5EF4-FFF2-40B4-BE49-F238E27FC236}">
                <a16:creationId xmlns:a16="http://schemas.microsoft.com/office/drawing/2014/main" id="{F66A063D-9EBA-4E3D-8FEE-1864C9AE26F3}"/>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24</a:t>
            </a:fld>
            <a:endParaRPr lang="en-US" sz="1600" dirty="0">
              <a:solidFill>
                <a:schemeClr val="tx2">
                  <a:lumMod val="50000"/>
                </a:schemeClr>
              </a:solidFill>
            </a:endParaRPr>
          </a:p>
        </p:txBody>
      </p:sp>
      <p:sp>
        <p:nvSpPr>
          <p:cNvPr id="2" name="Rectangle 1">
            <a:extLst>
              <a:ext uri="{FF2B5EF4-FFF2-40B4-BE49-F238E27FC236}">
                <a16:creationId xmlns:a16="http://schemas.microsoft.com/office/drawing/2014/main" id="{2616D4E9-9BD6-4F7C-8400-A61987B2DFF5}"/>
              </a:ext>
            </a:extLst>
          </p:cNvPr>
          <p:cNvSpPr/>
          <p:nvPr/>
        </p:nvSpPr>
        <p:spPr>
          <a:xfrm>
            <a:off x="4948883" y="2031680"/>
            <a:ext cx="2762971" cy="810603"/>
          </a:xfrm>
          <a:prstGeom prst="rect">
            <a:avLst/>
          </a:prstGeom>
          <a:solidFill>
            <a:schemeClr val="accent1">
              <a:alpha val="0"/>
            </a:schemeClr>
          </a:solidFill>
          <a:ln>
            <a:solidFill>
              <a:srgbClr val="F05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094BC9-0567-4D51-9482-B28FE2802247}"/>
              </a:ext>
            </a:extLst>
          </p:cNvPr>
          <p:cNvSpPr/>
          <p:nvPr/>
        </p:nvSpPr>
        <p:spPr>
          <a:xfrm>
            <a:off x="8852550" y="2031679"/>
            <a:ext cx="2762971" cy="810603"/>
          </a:xfrm>
          <a:prstGeom prst="rect">
            <a:avLst/>
          </a:prstGeom>
          <a:solidFill>
            <a:schemeClr val="accent1">
              <a:alpha val="0"/>
            </a:schemeClr>
          </a:solidFill>
          <a:ln>
            <a:solidFill>
              <a:srgbClr val="568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99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017057" y="1932253"/>
            <a:ext cx="11704553" cy="4552610"/>
          </a:xfrm>
        </p:spPr>
        <p:txBody>
          <a:bodyPr>
            <a:normAutofit fontScale="90000"/>
          </a:bodyPr>
          <a:lstStyle/>
          <a:p>
            <a:r>
              <a:rPr lang="en-US" dirty="0"/>
              <a:t>There exists a lift function, </a:t>
            </a:r>
            <a:br>
              <a:rPr lang="en-US" dirty="0"/>
            </a:br>
            <a:r>
              <a:rPr lang="en-US" dirty="0"/>
              <a:t>	for any </a:t>
            </a:r>
            <a:r>
              <a:rPr lang="en-US" dirty="0">
                <a:solidFill>
                  <a:srgbClr val="568DC1"/>
                </a:solidFill>
              </a:rPr>
              <a:t>source component</a:t>
            </a:r>
            <a:r>
              <a:rPr lang="en-US" dirty="0"/>
              <a:t> </a:t>
            </a:r>
            <a:br>
              <a:rPr lang="en-US" dirty="0"/>
            </a:br>
            <a:r>
              <a:rPr lang="en-US" dirty="0"/>
              <a:t>	and any linkable </a:t>
            </a:r>
            <a:r>
              <a:rPr lang="en-US" dirty="0">
                <a:solidFill>
                  <a:srgbClr val="F05097"/>
                </a:solidFill>
              </a:rPr>
              <a:t>target component</a:t>
            </a:r>
            <a:r>
              <a:rPr lang="en-US" dirty="0"/>
              <a:t>, </a:t>
            </a:r>
            <a:r>
              <a:rPr lang="en-US" dirty="0" err="1"/>
              <a:t>s.t.</a:t>
            </a:r>
            <a:br>
              <a:rPr lang="en-US" dirty="0"/>
            </a:br>
            <a:r>
              <a:rPr lang="en-US" dirty="0"/>
              <a:t>linking the </a:t>
            </a:r>
            <a:r>
              <a:rPr lang="en-US" dirty="0">
                <a:solidFill>
                  <a:srgbClr val="F05097"/>
                </a:solidFill>
              </a:rPr>
              <a:t>target component</a:t>
            </a:r>
            <a:r>
              <a:rPr lang="en-US" dirty="0"/>
              <a:t> </a:t>
            </a:r>
            <a:br>
              <a:rPr lang="en-US" dirty="0"/>
            </a:br>
            <a:r>
              <a:rPr lang="en-US" dirty="0"/>
              <a:t>	with a </a:t>
            </a:r>
            <a:r>
              <a:rPr lang="en-US" dirty="0">
                <a:solidFill>
                  <a:srgbClr val="F05097"/>
                </a:solidFill>
              </a:rPr>
              <a:t>compiled source component</a:t>
            </a:r>
            <a:r>
              <a:rPr lang="en-US" dirty="0"/>
              <a:t> </a:t>
            </a:r>
            <a:br>
              <a:rPr lang="en-US" dirty="0"/>
            </a:br>
            <a:r>
              <a:rPr lang="en-US" dirty="0"/>
              <a:t>refines* </a:t>
            </a:r>
            <a:br>
              <a:rPr lang="en-US" dirty="0"/>
            </a:br>
            <a:r>
              <a:rPr lang="en-US" dirty="0">
                <a:solidFill>
                  <a:srgbClr val="568DC1"/>
                </a:solidFill>
              </a:rPr>
              <a:t>lifting the target component</a:t>
            </a:r>
            <a:br>
              <a:rPr lang="en-US" dirty="0"/>
            </a:br>
            <a:r>
              <a:rPr lang="en-US" dirty="0"/>
              <a:t>	and linking it with that </a:t>
            </a:r>
            <a:r>
              <a:rPr lang="en-US" dirty="0">
                <a:solidFill>
                  <a:srgbClr val="568DC1"/>
                </a:solidFill>
              </a:rPr>
              <a:t>source component</a:t>
            </a:r>
            <a:r>
              <a:rPr lang="en-US" dirty="0"/>
              <a:t>.</a:t>
            </a:r>
          </a:p>
        </p:txBody>
      </p:sp>
      <p:pic>
        <p:nvPicPr>
          <p:cNvPr id="7" name="Content Placeholder 6">
            <a:extLst>
              <a:ext uri="{FF2B5EF4-FFF2-40B4-BE49-F238E27FC236}">
                <a16:creationId xmlns:a16="http://schemas.microsoft.com/office/drawing/2014/main" id="{7954FF35-5B9D-4057-BBEA-8AD72F63466B}"/>
              </a:ext>
            </a:extLst>
          </p:cNvPr>
          <p:cNvPicPr>
            <a:picLocks noGrp="1" noChangeAspect="1"/>
          </p:cNvPicPr>
          <p:nvPr>
            <p:ph idx="1"/>
          </p:nvPr>
        </p:nvPicPr>
        <p:blipFill rotWithShape="1">
          <a:blip r:embed="rId2"/>
          <a:srcRect l="2875"/>
          <a:stretch/>
        </p:blipFill>
        <p:spPr>
          <a:xfrm>
            <a:off x="810860" y="697013"/>
            <a:ext cx="11172898" cy="936344"/>
          </a:xfrm>
        </p:spPr>
      </p:pic>
      <p:sp>
        <p:nvSpPr>
          <p:cNvPr id="6" name="Slide Number Placeholder 4">
            <a:extLst>
              <a:ext uri="{FF2B5EF4-FFF2-40B4-BE49-F238E27FC236}">
                <a16:creationId xmlns:a16="http://schemas.microsoft.com/office/drawing/2014/main" id="{21B7727F-B4DE-4C9E-AD1D-B561BE5E464D}"/>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25</a:t>
            </a:fld>
            <a:endParaRPr lang="en-US" sz="1600" dirty="0">
              <a:solidFill>
                <a:schemeClr val="tx2">
                  <a:lumMod val="50000"/>
                </a:schemeClr>
              </a:solidFill>
            </a:endParaRPr>
          </a:p>
        </p:txBody>
      </p:sp>
    </p:spTree>
    <p:extLst>
      <p:ext uri="{BB962C8B-B14F-4D97-AF65-F5344CB8AC3E}">
        <p14:creationId xmlns:p14="http://schemas.microsoft.com/office/powerpoint/2010/main" val="375791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957443" y="1904031"/>
            <a:ext cx="11704553" cy="3903456"/>
          </a:xfrm>
        </p:spPr>
        <p:txBody>
          <a:bodyPr>
            <a:noAutofit/>
          </a:bodyPr>
          <a:lstStyle/>
          <a:p>
            <a:r>
              <a:rPr lang="en-US" sz="3600" dirty="0"/>
              <a:t>refines*: linking is a partial function that can fail</a:t>
            </a:r>
            <a:br>
              <a:rPr lang="en-US" sz="3600" dirty="0"/>
            </a:br>
            <a:br>
              <a:rPr lang="en-US" sz="2400" dirty="0"/>
            </a:br>
            <a:r>
              <a:rPr lang="en-US" sz="3600" dirty="0"/>
              <a:t>If language linking validation doesn’t fail, </a:t>
            </a:r>
            <a:br>
              <a:rPr lang="en-US" sz="3600" dirty="0"/>
            </a:br>
            <a:r>
              <a:rPr lang="en-US" sz="3600" dirty="0"/>
              <a:t>	and we get a whole program, </a:t>
            </a:r>
            <a:br>
              <a:rPr lang="en-US" sz="3600" dirty="0"/>
            </a:br>
            <a:r>
              <a:rPr lang="en-US" sz="3600" dirty="0"/>
              <a:t>we get </a:t>
            </a:r>
            <a:r>
              <a:rPr lang="en-US" sz="3600" i="1" dirty="0"/>
              <a:t>semantics preservation</a:t>
            </a:r>
            <a:r>
              <a:rPr lang="en-US" sz="3600" dirty="0"/>
              <a:t> </a:t>
            </a:r>
            <a:br>
              <a:rPr lang="en-US" sz="3600" dirty="0"/>
            </a:br>
            <a:r>
              <a:rPr lang="en-US" sz="3600" dirty="0"/>
              <a:t>	from the </a:t>
            </a:r>
            <a:r>
              <a:rPr lang="en-US" sz="3600" dirty="0">
                <a:solidFill>
                  <a:srgbClr val="568DC1"/>
                </a:solidFill>
              </a:rPr>
              <a:t>source component</a:t>
            </a:r>
            <a:r>
              <a:rPr lang="en-US" sz="3600" dirty="0"/>
              <a:t> </a:t>
            </a:r>
            <a:br>
              <a:rPr lang="en-US" sz="3600" dirty="0"/>
            </a:br>
            <a:r>
              <a:rPr lang="en-US" sz="3600" dirty="0"/>
              <a:t>		linked with the </a:t>
            </a:r>
            <a:r>
              <a:rPr lang="en-US" sz="3600" dirty="0">
                <a:solidFill>
                  <a:srgbClr val="568DC1"/>
                </a:solidFill>
              </a:rPr>
              <a:t>lifted target component</a:t>
            </a:r>
            <a:r>
              <a:rPr lang="en-US" sz="3600" dirty="0">
                <a:solidFill>
                  <a:srgbClr val="F05097"/>
                </a:solidFill>
              </a:rPr>
              <a:t> </a:t>
            </a:r>
            <a:br>
              <a:rPr lang="en-US" sz="3600" dirty="0">
                <a:solidFill>
                  <a:srgbClr val="F05097"/>
                </a:solidFill>
              </a:rPr>
            </a:br>
            <a:r>
              <a:rPr lang="en-US" sz="3600" dirty="0">
                <a:solidFill>
                  <a:srgbClr val="F05097"/>
                </a:solidFill>
              </a:rPr>
              <a:t>	</a:t>
            </a:r>
            <a:r>
              <a:rPr lang="en-US" sz="3600" dirty="0"/>
              <a:t>to the </a:t>
            </a:r>
            <a:r>
              <a:rPr lang="en-US" sz="3600" dirty="0">
                <a:solidFill>
                  <a:srgbClr val="F05097"/>
                </a:solidFill>
              </a:rPr>
              <a:t>compiled source component </a:t>
            </a:r>
            <a:br>
              <a:rPr lang="en-US" sz="3600" dirty="0"/>
            </a:br>
            <a:r>
              <a:rPr lang="en-US" sz="3600" dirty="0"/>
              <a:t>		linked with the </a:t>
            </a:r>
            <a:r>
              <a:rPr lang="en-US" sz="3600" dirty="0">
                <a:solidFill>
                  <a:srgbClr val="F05097"/>
                </a:solidFill>
              </a:rPr>
              <a:t>target component</a:t>
            </a:r>
            <a:r>
              <a:rPr lang="en-US" sz="3600" dirty="0"/>
              <a:t>. </a:t>
            </a:r>
          </a:p>
        </p:txBody>
      </p:sp>
      <p:pic>
        <p:nvPicPr>
          <p:cNvPr id="7" name="Content Placeholder 6">
            <a:extLst>
              <a:ext uri="{FF2B5EF4-FFF2-40B4-BE49-F238E27FC236}">
                <a16:creationId xmlns:a16="http://schemas.microsoft.com/office/drawing/2014/main" id="{7954FF35-5B9D-4057-BBEA-8AD72F63466B}"/>
              </a:ext>
            </a:extLst>
          </p:cNvPr>
          <p:cNvPicPr>
            <a:picLocks noGrp="1" noChangeAspect="1"/>
          </p:cNvPicPr>
          <p:nvPr>
            <p:ph idx="1"/>
          </p:nvPr>
        </p:nvPicPr>
        <p:blipFill rotWithShape="1">
          <a:blip r:embed="rId2"/>
          <a:srcRect l="2875"/>
          <a:stretch/>
        </p:blipFill>
        <p:spPr>
          <a:xfrm>
            <a:off x="734078" y="641171"/>
            <a:ext cx="11172898" cy="936344"/>
          </a:xfrm>
        </p:spPr>
      </p:pic>
      <p:sp>
        <p:nvSpPr>
          <p:cNvPr id="6" name="Slide Number Placeholder 4">
            <a:extLst>
              <a:ext uri="{FF2B5EF4-FFF2-40B4-BE49-F238E27FC236}">
                <a16:creationId xmlns:a16="http://schemas.microsoft.com/office/drawing/2014/main" id="{34D918BA-2563-476D-A4D0-B2B9588C9AF0}"/>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26</a:t>
            </a:fld>
            <a:endParaRPr lang="en-US" sz="1600" dirty="0">
              <a:solidFill>
                <a:schemeClr val="tx2">
                  <a:lumMod val="50000"/>
                </a:schemeClr>
              </a:solidFill>
            </a:endParaRPr>
          </a:p>
        </p:txBody>
      </p:sp>
    </p:spTree>
    <p:extLst>
      <p:ext uri="{BB962C8B-B14F-4D97-AF65-F5344CB8AC3E}">
        <p14:creationId xmlns:p14="http://schemas.microsoft.com/office/powerpoint/2010/main" val="913550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162194" y="2965013"/>
            <a:ext cx="10303933" cy="804333"/>
          </a:xfrm>
        </p:spPr>
        <p:txBody>
          <a:bodyPr/>
          <a:lstStyle/>
          <a:p>
            <a:r>
              <a:rPr lang="en-US" dirty="0"/>
              <a:t>The </a:t>
            </a:r>
            <a:r>
              <a:rPr lang="en-US" dirty="0">
                <a:solidFill>
                  <a:srgbClr val="F05097"/>
                </a:solidFill>
              </a:rPr>
              <a:t>empty component</a:t>
            </a:r>
            <a:r>
              <a:rPr lang="en-US" dirty="0"/>
              <a:t> can be linked.</a:t>
            </a:r>
          </a:p>
        </p:txBody>
      </p:sp>
      <p:pic>
        <p:nvPicPr>
          <p:cNvPr id="6" name="Content Placeholder 5">
            <a:extLst>
              <a:ext uri="{FF2B5EF4-FFF2-40B4-BE49-F238E27FC236}">
                <a16:creationId xmlns:a16="http://schemas.microsoft.com/office/drawing/2014/main" id="{67B2EA60-B0B3-401E-B139-2C20A5C801FE}"/>
              </a:ext>
            </a:extLst>
          </p:cNvPr>
          <p:cNvPicPr>
            <a:picLocks noGrp="1" noChangeAspect="1"/>
          </p:cNvPicPr>
          <p:nvPr>
            <p:ph idx="1"/>
          </p:nvPr>
        </p:nvPicPr>
        <p:blipFill>
          <a:blip r:embed="rId3"/>
          <a:stretch>
            <a:fillRect/>
          </a:stretch>
        </p:blipFill>
        <p:spPr>
          <a:xfrm>
            <a:off x="1214802" y="1172127"/>
            <a:ext cx="4622933" cy="1239667"/>
          </a:xfrm>
        </p:spPr>
      </p:pic>
      <p:sp>
        <p:nvSpPr>
          <p:cNvPr id="8" name="Slide Number Placeholder 4">
            <a:extLst>
              <a:ext uri="{FF2B5EF4-FFF2-40B4-BE49-F238E27FC236}">
                <a16:creationId xmlns:a16="http://schemas.microsoft.com/office/drawing/2014/main" id="{4FBCFE4A-3410-4792-B5C5-529D8511A92E}"/>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27</a:t>
            </a:fld>
            <a:endParaRPr lang="en-US" sz="1600" dirty="0">
              <a:solidFill>
                <a:schemeClr val="tx2">
                  <a:lumMod val="50000"/>
                </a:schemeClr>
              </a:solidFill>
            </a:endParaRPr>
          </a:p>
        </p:txBody>
      </p:sp>
    </p:spTree>
    <p:extLst>
      <p:ext uri="{BB962C8B-B14F-4D97-AF65-F5344CB8AC3E}">
        <p14:creationId xmlns:p14="http://schemas.microsoft.com/office/powerpoint/2010/main" val="29577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131814" y="2902192"/>
            <a:ext cx="11234557" cy="804333"/>
          </a:xfrm>
        </p:spPr>
        <p:txBody>
          <a:bodyPr/>
          <a:lstStyle/>
          <a:p>
            <a:r>
              <a:rPr lang="en-US" dirty="0"/>
              <a:t>Anything the </a:t>
            </a:r>
            <a:r>
              <a:rPr lang="en-US" dirty="0">
                <a:solidFill>
                  <a:srgbClr val="F05097"/>
                </a:solidFill>
              </a:rPr>
              <a:t>compiler outputs</a:t>
            </a:r>
            <a:r>
              <a:rPr lang="en-US" dirty="0"/>
              <a:t> can be linked.</a:t>
            </a:r>
          </a:p>
        </p:txBody>
      </p:sp>
      <p:pic>
        <p:nvPicPr>
          <p:cNvPr id="7" name="Content Placeholder 6">
            <a:extLst>
              <a:ext uri="{FF2B5EF4-FFF2-40B4-BE49-F238E27FC236}">
                <a16:creationId xmlns:a16="http://schemas.microsoft.com/office/drawing/2014/main" id="{3CB28554-5F0F-43AE-9388-66B041A155A9}"/>
              </a:ext>
            </a:extLst>
          </p:cNvPr>
          <p:cNvPicPr>
            <a:picLocks noGrp="1" noChangeAspect="1"/>
          </p:cNvPicPr>
          <p:nvPr>
            <p:ph idx="1"/>
          </p:nvPr>
        </p:nvPicPr>
        <p:blipFill>
          <a:blip r:embed="rId3"/>
          <a:stretch>
            <a:fillRect/>
          </a:stretch>
        </p:blipFill>
        <p:spPr>
          <a:xfrm>
            <a:off x="1131814" y="1354150"/>
            <a:ext cx="7882491" cy="1136213"/>
          </a:xfrm>
        </p:spPr>
      </p:pic>
      <p:sp>
        <p:nvSpPr>
          <p:cNvPr id="6" name="Slide Number Placeholder 4">
            <a:extLst>
              <a:ext uri="{FF2B5EF4-FFF2-40B4-BE49-F238E27FC236}">
                <a16:creationId xmlns:a16="http://schemas.microsoft.com/office/drawing/2014/main" id="{2582AD58-6021-4EC2-AB9C-F2A30A849EB1}"/>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28</a:t>
            </a:fld>
            <a:endParaRPr lang="en-US" sz="1600" dirty="0">
              <a:solidFill>
                <a:schemeClr val="tx2">
                  <a:lumMod val="50000"/>
                </a:schemeClr>
              </a:solidFill>
            </a:endParaRPr>
          </a:p>
        </p:txBody>
      </p:sp>
    </p:spTree>
    <p:extLst>
      <p:ext uri="{BB962C8B-B14F-4D97-AF65-F5344CB8AC3E}">
        <p14:creationId xmlns:p14="http://schemas.microsoft.com/office/powerpoint/2010/main" val="1127971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090184" y="2850518"/>
            <a:ext cx="10920450" cy="2874078"/>
          </a:xfrm>
        </p:spPr>
        <p:txBody>
          <a:bodyPr>
            <a:normAutofit/>
          </a:bodyPr>
          <a:lstStyle/>
          <a:p>
            <a:r>
              <a:rPr lang="en-US" dirty="0"/>
              <a:t>The lift function ensures that the </a:t>
            </a:r>
            <a:br>
              <a:rPr lang="en-US" dirty="0"/>
            </a:br>
            <a:r>
              <a:rPr lang="en-US" dirty="0">
                <a:solidFill>
                  <a:srgbClr val="F05097"/>
                </a:solidFill>
              </a:rPr>
              <a:t>empty component in the target language </a:t>
            </a:r>
            <a:br>
              <a:rPr lang="en-US" dirty="0">
                <a:solidFill>
                  <a:srgbClr val="F05097"/>
                </a:solidFill>
              </a:rPr>
            </a:br>
            <a:r>
              <a:rPr lang="en-US" dirty="0"/>
              <a:t>is lifted to the </a:t>
            </a:r>
            <a:br>
              <a:rPr lang="en-US" dirty="0"/>
            </a:br>
            <a:r>
              <a:rPr lang="en-US" dirty="0">
                <a:solidFill>
                  <a:srgbClr val="568DC1"/>
                </a:solidFill>
              </a:rPr>
              <a:t>empty component in the ST linking medium</a:t>
            </a:r>
            <a:r>
              <a:rPr lang="en-US" dirty="0"/>
              <a:t>.</a:t>
            </a:r>
          </a:p>
        </p:txBody>
      </p:sp>
      <p:pic>
        <p:nvPicPr>
          <p:cNvPr id="4" name="Picture 3" descr="A picture containing clock&#10;&#10;Description automatically generated">
            <a:extLst>
              <a:ext uri="{FF2B5EF4-FFF2-40B4-BE49-F238E27FC236}">
                <a16:creationId xmlns:a16="http://schemas.microsoft.com/office/drawing/2014/main" id="{E8C59DE6-2049-4282-95E4-FA7A8F0475CB}"/>
              </a:ext>
            </a:extLst>
          </p:cNvPr>
          <p:cNvPicPr>
            <a:picLocks noChangeAspect="1"/>
          </p:cNvPicPr>
          <p:nvPr/>
        </p:nvPicPr>
        <p:blipFill rotWithShape="1">
          <a:blip r:embed="rId3"/>
          <a:srcRect t="1847"/>
          <a:stretch/>
        </p:blipFill>
        <p:spPr>
          <a:xfrm>
            <a:off x="1090184" y="1207567"/>
            <a:ext cx="4783177" cy="1235485"/>
          </a:xfrm>
          <a:prstGeom prst="rect">
            <a:avLst/>
          </a:prstGeom>
        </p:spPr>
      </p:pic>
      <p:sp>
        <p:nvSpPr>
          <p:cNvPr id="6" name="Slide Number Placeholder 4">
            <a:extLst>
              <a:ext uri="{FF2B5EF4-FFF2-40B4-BE49-F238E27FC236}">
                <a16:creationId xmlns:a16="http://schemas.microsoft.com/office/drawing/2014/main" id="{B51DAF3A-57F3-433E-A9EB-D36C170D916E}"/>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29</a:t>
            </a:fld>
            <a:endParaRPr lang="en-US" sz="1600" dirty="0">
              <a:solidFill>
                <a:schemeClr val="tx2">
                  <a:lumMod val="50000"/>
                </a:schemeClr>
              </a:solidFill>
            </a:endParaRPr>
          </a:p>
        </p:txBody>
      </p:sp>
    </p:spTree>
    <p:extLst>
      <p:ext uri="{BB962C8B-B14F-4D97-AF65-F5344CB8AC3E}">
        <p14:creationId xmlns:p14="http://schemas.microsoft.com/office/powerpoint/2010/main" val="90134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600" y="508000"/>
            <a:ext cx="9601200" cy="804333"/>
          </a:xfrm>
        </p:spPr>
        <p:txBody>
          <a:bodyPr/>
          <a:lstStyle/>
          <a:p>
            <a:r>
              <a:rPr lang="en-US" dirty="0"/>
              <a:t>What is compiler correctness?</a:t>
            </a:r>
          </a:p>
        </p:txBody>
      </p:sp>
      <p:sp>
        <p:nvSpPr>
          <p:cNvPr id="10" name="Rectangle 9">
            <a:extLst>
              <a:ext uri="{FF2B5EF4-FFF2-40B4-BE49-F238E27FC236}">
                <a16:creationId xmlns:a16="http://schemas.microsoft.com/office/drawing/2014/main" id="{55476259-1C08-4846-8B9A-3B4E0FEF9AEC}"/>
              </a:ext>
            </a:extLst>
          </p:cNvPr>
          <p:cNvSpPr/>
          <p:nvPr/>
        </p:nvSpPr>
        <p:spPr>
          <a:xfrm>
            <a:off x="3085241" y="3527608"/>
            <a:ext cx="9601200" cy="4668457"/>
          </a:xfrm>
          <a:prstGeom prst="rect">
            <a:avLst/>
          </a:prstGeom>
        </p:spPr>
        <p:txBody>
          <a:bodyPr wrap="square">
            <a:spAutoFit/>
          </a:bodyPr>
          <a:lstStyle/>
          <a:p>
            <a:pPr lvl="0" defTabSz="914400">
              <a:lnSpc>
                <a:spcPct val="200000"/>
              </a:lnSpc>
              <a:spcBef>
                <a:spcPts val="1000"/>
              </a:spcBef>
              <a:spcAft>
                <a:spcPts val="200"/>
              </a:spcAft>
            </a:pPr>
            <a:r>
              <a:rPr lang="en-US" sz="5400" dirty="0">
                <a:solidFill>
                  <a:srgbClr val="444D26"/>
                </a:solidFill>
              </a:rPr>
              <a:t>Semantics preserving</a:t>
            </a:r>
          </a:p>
          <a:p>
            <a:pPr lvl="0" defTabSz="914400">
              <a:lnSpc>
                <a:spcPct val="200000"/>
              </a:lnSpc>
              <a:spcBef>
                <a:spcPts val="1000"/>
              </a:spcBef>
              <a:spcAft>
                <a:spcPts val="200"/>
              </a:spcAft>
            </a:pPr>
            <a:endParaRPr lang="en-US" sz="2800" dirty="0">
              <a:solidFill>
                <a:srgbClr val="444D26"/>
              </a:solidFill>
            </a:endParaRPr>
          </a:p>
          <a:p>
            <a:pPr lvl="0" defTabSz="914400">
              <a:lnSpc>
                <a:spcPct val="200000"/>
              </a:lnSpc>
              <a:spcBef>
                <a:spcPts val="1000"/>
              </a:spcBef>
              <a:spcAft>
                <a:spcPts val="200"/>
              </a:spcAft>
            </a:pPr>
            <a:endParaRPr lang="en-US" sz="2800" dirty="0">
              <a:solidFill>
                <a:srgbClr val="444D26"/>
              </a:solidFill>
            </a:endParaRPr>
          </a:p>
          <a:p>
            <a:pPr lvl="0" defTabSz="914400">
              <a:lnSpc>
                <a:spcPct val="200000"/>
              </a:lnSpc>
              <a:spcBef>
                <a:spcPts val="1000"/>
              </a:spcBef>
              <a:spcAft>
                <a:spcPts val="200"/>
              </a:spcAft>
            </a:pPr>
            <a:endParaRPr lang="en-US" sz="2800" dirty="0">
              <a:solidFill>
                <a:srgbClr val="444D26"/>
              </a:solidFill>
            </a:endParaRPr>
          </a:p>
        </p:txBody>
      </p:sp>
      <p:sp>
        <p:nvSpPr>
          <p:cNvPr id="8" name="Slide Number Placeholder 4">
            <a:extLst>
              <a:ext uri="{FF2B5EF4-FFF2-40B4-BE49-F238E27FC236}">
                <a16:creationId xmlns:a16="http://schemas.microsoft.com/office/drawing/2014/main" id="{E18B1E6D-D2F5-4F21-AECA-DE1775EF390A}"/>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a:t>
            </a:fld>
            <a:endParaRPr lang="en-US" sz="1600" dirty="0">
              <a:solidFill>
                <a:schemeClr val="tx2">
                  <a:lumMod val="50000"/>
                </a:schemeClr>
              </a:solidFill>
            </a:endParaRPr>
          </a:p>
        </p:txBody>
      </p:sp>
      <p:pic>
        <p:nvPicPr>
          <p:cNvPr id="5" name="Picture 4">
            <a:extLst>
              <a:ext uri="{FF2B5EF4-FFF2-40B4-BE49-F238E27FC236}">
                <a16:creationId xmlns:a16="http://schemas.microsoft.com/office/drawing/2014/main" id="{4F9ABF81-A777-4628-BC33-BDBD68BF5853}"/>
              </a:ext>
            </a:extLst>
          </p:cNvPr>
          <p:cNvPicPr>
            <a:picLocks noChangeAspect="1"/>
          </p:cNvPicPr>
          <p:nvPr/>
        </p:nvPicPr>
        <p:blipFill>
          <a:blip r:embed="rId3"/>
          <a:stretch>
            <a:fillRect/>
          </a:stretch>
        </p:blipFill>
        <p:spPr>
          <a:xfrm>
            <a:off x="1371600" y="1926432"/>
            <a:ext cx="10485514" cy="1289343"/>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DCF84EB-B516-4858-8BCA-0BBFEBAF9A0D}"/>
                  </a:ext>
                </a:extLst>
              </p14:cNvPr>
              <p14:cNvContentPartPr/>
              <p14:nvPr/>
            </p14:nvContentPartPr>
            <p14:xfrm>
              <a:off x="4442438" y="2318093"/>
              <a:ext cx="102600" cy="269280"/>
            </p14:xfrm>
          </p:contentPart>
        </mc:Choice>
        <mc:Fallback xmlns="">
          <p:pic>
            <p:nvPicPr>
              <p:cNvPr id="3" name="Ink 2">
                <a:extLst>
                  <a:ext uri="{FF2B5EF4-FFF2-40B4-BE49-F238E27FC236}">
                    <a16:creationId xmlns:a16="http://schemas.microsoft.com/office/drawing/2014/main" id="{5DCF84EB-B516-4858-8BCA-0BBFEBAF9A0D}"/>
                  </a:ext>
                </a:extLst>
              </p:cNvPr>
              <p:cNvPicPr/>
              <p:nvPr/>
            </p:nvPicPr>
            <p:blipFill>
              <a:blip r:embed="rId5"/>
              <a:stretch>
                <a:fillRect/>
              </a:stretch>
            </p:blipFill>
            <p:spPr>
              <a:xfrm>
                <a:off x="4433438" y="2309453"/>
                <a:ext cx="1202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5A67A62-7238-4D5F-B583-BA76BCE7B168}"/>
                  </a:ext>
                </a:extLst>
              </p14:cNvPr>
              <p14:cNvContentPartPr/>
              <p14:nvPr/>
            </p14:nvContentPartPr>
            <p14:xfrm>
              <a:off x="4361798" y="2333213"/>
              <a:ext cx="189000" cy="541800"/>
            </p14:xfrm>
          </p:contentPart>
        </mc:Choice>
        <mc:Fallback xmlns="">
          <p:pic>
            <p:nvPicPr>
              <p:cNvPr id="4" name="Ink 3">
                <a:extLst>
                  <a:ext uri="{FF2B5EF4-FFF2-40B4-BE49-F238E27FC236}">
                    <a16:creationId xmlns:a16="http://schemas.microsoft.com/office/drawing/2014/main" id="{E5A67A62-7238-4D5F-B583-BA76BCE7B168}"/>
                  </a:ext>
                </a:extLst>
              </p:cNvPr>
              <p:cNvPicPr/>
              <p:nvPr/>
            </p:nvPicPr>
            <p:blipFill>
              <a:blip r:embed="rId7"/>
              <a:stretch>
                <a:fillRect/>
              </a:stretch>
            </p:blipFill>
            <p:spPr>
              <a:xfrm>
                <a:off x="4353158" y="2324573"/>
                <a:ext cx="206640" cy="55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229B4C1-5E45-4652-9925-5B861E46DCA9}"/>
                  </a:ext>
                </a:extLst>
              </p14:cNvPr>
              <p14:cNvContentPartPr/>
              <p14:nvPr/>
            </p14:nvContentPartPr>
            <p14:xfrm>
              <a:off x="4345958" y="2742173"/>
              <a:ext cx="99720" cy="287280"/>
            </p14:xfrm>
          </p:contentPart>
        </mc:Choice>
        <mc:Fallback xmlns="">
          <p:pic>
            <p:nvPicPr>
              <p:cNvPr id="6" name="Ink 5">
                <a:extLst>
                  <a:ext uri="{FF2B5EF4-FFF2-40B4-BE49-F238E27FC236}">
                    <a16:creationId xmlns:a16="http://schemas.microsoft.com/office/drawing/2014/main" id="{E229B4C1-5E45-4652-9925-5B861E46DCA9}"/>
                  </a:ext>
                </a:extLst>
              </p:cNvPr>
              <p:cNvPicPr/>
              <p:nvPr/>
            </p:nvPicPr>
            <p:blipFill>
              <a:blip r:embed="rId9"/>
              <a:stretch>
                <a:fillRect/>
              </a:stretch>
            </p:blipFill>
            <p:spPr>
              <a:xfrm>
                <a:off x="4336958" y="2733533"/>
                <a:ext cx="1173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ED897DC-867C-48DA-8CC1-46109049A7B8}"/>
                  </a:ext>
                </a:extLst>
              </p14:cNvPr>
              <p14:cNvContentPartPr/>
              <p14:nvPr/>
            </p14:nvContentPartPr>
            <p14:xfrm>
              <a:off x="4417238" y="2860253"/>
              <a:ext cx="190440" cy="183600"/>
            </p14:xfrm>
          </p:contentPart>
        </mc:Choice>
        <mc:Fallback xmlns="">
          <p:pic>
            <p:nvPicPr>
              <p:cNvPr id="7" name="Ink 6">
                <a:extLst>
                  <a:ext uri="{FF2B5EF4-FFF2-40B4-BE49-F238E27FC236}">
                    <a16:creationId xmlns:a16="http://schemas.microsoft.com/office/drawing/2014/main" id="{8ED897DC-867C-48DA-8CC1-46109049A7B8}"/>
                  </a:ext>
                </a:extLst>
              </p:cNvPr>
              <p:cNvPicPr/>
              <p:nvPr/>
            </p:nvPicPr>
            <p:blipFill>
              <a:blip r:embed="rId11"/>
              <a:stretch>
                <a:fillRect/>
              </a:stretch>
            </p:blipFill>
            <p:spPr>
              <a:xfrm>
                <a:off x="4408238" y="2851253"/>
                <a:ext cx="2080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9276AC-A7B6-4616-BA43-E0A1B53B6AAA}"/>
                  </a:ext>
                </a:extLst>
              </p14:cNvPr>
              <p14:cNvContentPartPr/>
              <p14:nvPr/>
            </p14:nvContentPartPr>
            <p14:xfrm>
              <a:off x="4334798" y="2833253"/>
              <a:ext cx="112680" cy="209160"/>
            </p14:xfrm>
          </p:contentPart>
        </mc:Choice>
        <mc:Fallback xmlns="">
          <p:pic>
            <p:nvPicPr>
              <p:cNvPr id="9" name="Ink 8">
                <a:extLst>
                  <a:ext uri="{FF2B5EF4-FFF2-40B4-BE49-F238E27FC236}">
                    <a16:creationId xmlns:a16="http://schemas.microsoft.com/office/drawing/2014/main" id="{FE9276AC-A7B6-4616-BA43-E0A1B53B6AAA}"/>
                  </a:ext>
                </a:extLst>
              </p:cNvPr>
              <p:cNvPicPr/>
              <p:nvPr/>
            </p:nvPicPr>
            <p:blipFill>
              <a:blip r:embed="rId13"/>
              <a:stretch>
                <a:fillRect/>
              </a:stretch>
            </p:blipFill>
            <p:spPr>
              <a:xfrm>
                <a:off x="4326158" y="2824613"/>
                <a:ext cx="1303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D816BC5A-8C0D-45B3-9F56-C3A6CD9E4D18}"/>
                  </a:ext>
                </a:extLst>
              </p14:cNvPr>
              <p14:cNvContentPartPr/>
              <p14:nvPr/>
            </p14:nvContentPartPr>
            <p14:xfrm>
              <a:off x="4431278" y="3025133"/>
              <a:ext cx="80280" cy="22320"/>
            </p14:xfrm>
          </p:contentPart>
        </mc:Choice>
        <mc:Fallback xmlns="">
          <p:pic>
            <p:nvPicPr>
              <p:cNvPr id="11" name="Ink 10">
                <a:extLst>
                  <a:ext uri="{FF2B5EF4-FFF2-40B4-BE49-F238E27FC236}">
                    <a16:creationId xmlns:a16="http://schemas.microsoft.com/office/drawing/2014/main" id="{D816BC5A-8C0D-45B3-9F56-C3A6CD9E4D18}"/>
                  </a:ext>
                </a:extLst>
              </p:cNvPr>
              <p:cNvPicPr/>
              <p:nvPr/>
            </p:nvPicPr>
            <p:blipFill>
              <a:blip r:embed="rId15"/>
              <a:stretch>
                <a:fillRect/>
              </a:stretch>
            </p:blipFill>
            <p:spPr>
              <a:xfrm>
                <a:off x="4422638" y="3016133"/>
                <a:ext cx="979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4EDC28C-D597-463A-943A-66D798FABED0}"/>
                  </a:ext>
                </a:extLst>
              </p14:cNvPr>
              <p14:cNvContentPartPr/>
              <p14:nvPr/>
            </p14:nvContentPartPr>
            <p14:xfrm>
              <a:off x="4302363" y="2539035"/>
              <a:ext cx="297360" cy="30600"/>
            </p14:xfrm>
          </p:contentPart>
        </mc:Choice>
        <mc:Fallback xmlns="">
          <p:pic>
            <p:nvPicPr>
              <p:cNvPr id="12" name="Ink 11">
                <a:extLst>
                  <a:ext uri="{FF2B5EF4-FFF2-40B4-BE49-F238E27FC236}">
                    <a16:creationId xmlns:a16="http://schemas.microsoft.com/office/drawing/2014/main" id="{C4EDC28C-D597-463A-943A-66D798FABED0}"/>
                  </a:ext>
                </a:extLst>
              </p:cNvPr>
              <p:cNvPicPr/>
              <p:nvPr/>
            </p:nvPicPr>
            <p:blipFill>
              <a:blip r:embed="rId17"/>
              <a:stretch>
                <a:fillRect/>
              </a:stretch>
            </p:blipFill>
            <p:spPr>
              <a:xfrm>
                <a:off x="4293363" y="2530035"/>
                <a:ext cx="3150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0FBAF2C6-197A-4C35-8FBF-4D4E272C37EA}"/>
                  </a:ext>
                </a:extLst>
              </p14:cNvPr>
              <p14:cNvContentPartPr/>
              <p14:nvPr/>
            </p14:nvContentPartPr>
            <p14:xfrm>
              <a:off x="4514403" y="2536875"/>
              <a:ext cx="136440" cy="30600"/>
            </p14:xfrm>
          </p:contentPart>
        </mc:Choice>
        <mc:Fallback xmlns="">
          <p:pic>
            <p:nvPicPr>
              <p:cNvPr id="13" name="Ink 12">
                <a:extLst>
                  <a:ext uri="{FF2B5EF4-FFF2-40B4-BE49-F238E27FC236}">
                    <a16:creationId xmlns:a16="http://schemas.microsoft.com/office/drawing/2014/main" id="{0FBAF2C6-197A-4C35-8FBF-4D4E272C37EA}"/>
                  </a:ext>
                </a:extLst>
              </p:cNvPr>
              <p:cNvPicPr/>
              <p:nvPr/>
            </p:nvPicPr>
            <p:blipFill>
              <a:blip r:embed="rId19"/>
              <a:stretch>
                <a:fillRect/>
              </a:stretch>
            </p:blipFill>
            <p:spPr>
              <a:xfrm>
                <a:off x="4505763" y="2528235"/>
                <a:ext cx="154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71B8CB71-EC07-409B-B865-64EB45DBDF31}"/>
                  </a:ext>
                </a:extLst>
              </p14:cNvPr>
              <p14:cNvContentPartPr/>
              <p14:nvPr/>
            </p14:nvContentPartPr>
            <p14:xfrm>
              <a:off x="11161518" y="2319920"/>
              <a:ext cx="113760" cy="311760"/>
            </p14:xfrm>
          </p:contentPart>
        </mc:Choice>
        <mc:Fallback xmlns="">
          <p:pic>
            <p:nvPicPr>
              <p:cNvPr id="14" name="Ink 13">
                <a:extLst>
                  <a:ext uri="{FF2B5EF4-FFF2-40B4-BE49-F238E27FC236}">
                    <a16:creationId xmlns:a16="http://schemas.microsoft.com/office/drawing/2014/main" id="{71B8CB71-EC07-409B-B865-64EB45DBDF31}"/>
                  </a:ext>
                </a:extLst>
              </p:cNvPr>
              <p:cNvPicPr/>
              <p:nvPr/>
            </p:nvPicPr>
            <p:blipFill>
              <a:blip r:embed="rId21"/>
              <a:stretch>
                <a:fillRect/>
              </a:stretch>
            </p:blipFill>
            <p:spPr>
              <a:xfrm>
                <a:off x="11152878" y="2311280"/>
                <a:ext cx="1314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60854C7C-5556-489C-8A2C-62F2E39276B6}"/>
                  </a:ext>
                </a:extLst>
              </p14:cNvPr>
              <p14:cNvContentPartPr/>
              <p14:nvPr/>
            </p14:nvContentPartPr>
            <p14:xfrm>
              <a:off x="11101038" y="2565080"/>
              <a:ext cx="109440" cy="338400"/>
            </p14:xfrm>
          </p:contentPart>
        </mc:Choice>
        <mc:Fallback xmlns="">
          <p:pic>
            <p:nvPicPr>
              <p:cNvPr id="15" name="Ink 14">
                <a:extLst>
                  <a:ext uri="{FF2B5EF4-FFF2-40B4-BE49-F238E27FC236}">
                    <a16:creationId xmlns:a16="http://schemas.microsoft.com/office/drawing/2014/main" id="{60854C7C-5556-489C-8A2C-62F2E39276B6}"/>
                  </a:ext>
                </a:extLst>
              </p:cNvPr>
              <p:cNvPicPr/>
              <p:nvPr/>
            </p:nvPicPr>
            <p:blipFill>
              <a:blip r:embed="rId23"/>
              <a:stretch>
                <a:fillRect/>
              </a:stretch>
            </p:blipFill>
            <p:spPr>
              <a:xfrm>
                <a:off x="11092398" y="2556080"/>
                <a:ext cx="1270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826BDFEA-C16C-4B01-A791-964079891569}"/>
                  </a:ext>
                </a:extLst>
              </p14:cNvPr>
              <p14:cNvContentPartPr/>
              <p14:nvPr/>
            </p14:nvContentPartPr>
            <p14:xfrm>
              <a:off x="11135598" y="2564360"/>
              <a:ext cx="92880" cy="457200"/>
            </p14:xfrm>
          </p:contentPart>
        </mc:Choice>
        <mc:Fallback xmlns="">
          <p:pic>
            <p:nvPicPr>
              <p:cNvPr id="16" name="Ink 15">
                <a:extLst>
                  <a:ext uri="{FF2B5EF4-FFF2-40B4-BE49-F238E27FC236}">
                    <a16:creationId xmlns:a16="http://schemas.microsoft.com/office/drawing/2014/main" id="{826BDFEA-C16C-4B01-A791-964079891569}"/>
                  </a:ext>
                </a:extLst>
              </p:cNvPr>
              <p:cNvPicPr/>
              <p:nvPr/>
            </p:nvPicPr>
            <p:blipFill>
              <a:blip r:embed="rId25"/>
              <a:stretch>
                <a:fillRect/>
              </a:stretch>
            </p:blipFill>
            <p:spPr>
              <a:xfrm>
                <a:off x="11126598" y="2555720"/>
                <a:ext cx="110520" cy="474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D20147E1-FB0B-4115-8FAD-7B35FBB0669E}"/>
                  </a:ext>
                </a:extLst>
              </p14:cNvPr>
              <p14:cNvContentPartPr/>
              <p14:nvPr/>
            </p14:nvContentPartPr>
            <p14:xfrm>
              <a:off x="11187798" y="2850920"/>
              <a:ext cx="155520" cy="179640"/>
            </p14:xfrm>
          </p:contentPart>
        </mc:Choice>
        <mc:Fallback xmlns="">
          <p:pic>
            <p:nvPicPr>
              <p:cNvPr id="17" name="Ink 16">
                <a:extLst>
                  <a:ext uri="{FF2B5EF4-FFF2-40B4-BE49-F238E27FC236}">
                    <a16:creationId xmlns:a16="http://schemas.microsoft.com/office/drawing/2014/main" id="{D20147E1-FB0B-4115-8FAD-7B35FBB0669E}"/>
                  </a:ext>
                </a:extLst>
              </p:cNvPr>
              <p:cNvPicPr/>
              <p:nvPr/>
            </p:nvPicPr>
            <p:blipFill>
              <a:blip r:embed="rId27"/>
              <a:stretch>
                <a:fillRect/>
              </a:stretch>
            </p:blipFill>
            <p:spPr>
              <a:xfrm>
                <a:off x="11179158" y="2841920"/>
                <a:ext cx="1731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802575ED-3B5F-4423-B096-A4C508DBF65B}"/>
                  </a:ext>
                </a:extLst>
              </p14:cNvPr>
              <p14:cNvContentPartPr/>
              <p14:nvPr/>
            </p14:nvContentPartPr>
            <p14:xfrm>
              <a:off x="11078718" y="2826080"/>
              <a:ext cx="198360" cy="203040"/>
            </p14:xfrm>
          </p:contentPart>
        </mc:Choice>
        <mc:Fallback xmlns="">
          <p:pic>
            <p:nvPicPr>
              <p:cNvPr id="18" name="Ink 17">
                <a:extLst>
                  <a:ext uri="{FF2B5EF4-FFF2-40B4-BE49-F238E27FC236}">
                    <a16:creationId xmlns:a16="http://schemas.microsoft.com/office/drawing/2014/main" id="{802575ED-3B5F-4423-B096-A4C508DBF65B}"/>
                  </a:ext>
                </a:extLst>
              </p:cNvPr>
              <p:cNvPicPr/>
              <p:nvPr/>
            </p:nvPicPr>
            <p:blipFill>
              <a:blip r:embed="rId29"/>
              <a:stretch>
                <a:fillRect/>
              </a:stretch>
            </p:blipFill>
            <p:spPr>
              <a:xfrm>
                <a:off x="11070078" y="2817440"/>
                <a:ext cx="2160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543FB8DB-B611-41F6-B466-13C27C4A6D15}"/>
                  </a:ext>
                </a:extLst>
              </p14:cNvPr>
              <p14:cNvContentPartPr/>
              <p14:nvPr/>
            </p14:nvContentPartPr>
            <p14:xfrm>
              <a:off x="11018238" y="2534480"/>
              <a:ext cx="352080" cy="34920"/>
            </p14:xfrm>
          </p:contentPart>
        </mc:Choice>
        <mc:Fallback xmlns="">
          <p:pic>
            <p:nvPicPr>
              <p:cNvPr id="22" name="Ink 21">
                <a:extLst>
                  <a:ext uri="{FF2B5EF4-FFF2-40B4-BE49-F238E27FC236}">
                    <a16:creationId xmlns:a16="http://schemas.microsoft.com/office/drawing/2014/main" id="{543FB8DB-B611-41F6-B466-13C27C4A6D15}"/>
                  </a:ext>
                </a:extLst>
              </p:cNvPr>
              <p:cNvPicPr/>
              <p:nvPr/>
            </p:nvPicPr>
            <p:blipFill>
              <a:blip r:embed="rId31"/>
              <a:stretch>
                <a:fillRect/>
              </a:stretch>
            </p:blipFill>
            <p:spPr>
              <a:xfrm>
                <a:off x="11009238" y="2525840"/>
                <a:ext cx="369720" cy="52560"/>
              </a:xfrm>
              <a:prstGeom prst="rect">
                <a:avLst/>
              </a:prstGeom>
            </p:spPr>
          </p:pic>
        </mc:Fallback>
      </mc:AlternateContent>
      <p:grpSp>
        <p:nvGrpSpPr>
          <p:cNvPr id="26" name="Group 25">
            <a:extLst>
              <a:ext uri="{FF2B5EF4-FFF2-40B4-BE49-F238E27FC236}">
                <a16:creationId xmlns:a16="http://schemas.microsoft.com/office/drawing/2014/main" id="{8F28FAA7-D434-45D5-9585-CFAA8D5DB51A}"/>
              </a:ext>
            </a:extLst>
          </p:cNvPr>
          <p:cNvGrpSpPr/>
          <p:nvPr/>
        </p:nvGrpSpPr>
        <p:grpSpPr>
          <a:xfrm>
            <a:off x="11053158" y="2321720"/>
            <a:ext cx="227880" cy="695520"/>
            <a:chOff x="11053158" y="2321720"/>
            <a:chExt cx="227880" cy="695520"/>
          </a:xfrm>
        </p:grpSpPr>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C7233805-001C-421F-BCBF-2979338BB06B}"/>
                    </a:ext>
                  </a:extLst>
                </p14:cNvPr>
                <p14:cNvContentPartPr/>
                <p14:nvPr/>
              </p14:nvContentPartPr>
              <p14:xfrm>
                <a:off x="11205438" y="2321720"/>
                <a:ext cx="75600" cy="361440"/>
              </p14:xfrm>
            </p:contentPart>
          </mc:Choice>
          <mc:Fallback xmlns="">
            <p:pic>
              <p:nvPicPr>
                <p:cNvPr id="19" name="Ink 18">
                  <a:extLst>
                    <a:ext uri="{FF2B5EF4-FFF2-40B4-BE49-F238E27FC236}">
                      <a16:creationId xmlns:a16="http://schemas.microsoft.com/office/drawing/2014/main" id="{C7233805-001C-421F-BCBF-2979338BB06B}"/>
                    </a:ext>
                  </a:extLst>
                </p:cNvPr>
                <p:cNvPicPr/>
                <p:nvPr/>
              </p:nvPicPr>
              <p:blipFill>
                <a:blip r:embed="rId33"/>
                <a:stretch>
                  <a:fillRect/>
                </a:stretch>
              </p:blipFill>
              <p:spPr>
                <a:xfrm>
                  <a:off x="11196438" y="2313080"/>
                  <a:ext cx="932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0C39573E-3FF7-4D2A-9058-412A0994F175}"/>
                    </a:ext>
                  </a:extLst>
                </p14:cNvPr>
                <p14:cNvContentPartPr/>
                <p14:nvPr/>
              </p14:nvContentPartPr>
              <p14:xfrm>
                <a:off x="11142438" y="2663720"/>
                <a:ext cx="70920" cy="353520"/>
              </p14:xfrm>
            </p:contentPart>
          </mc:Choice>
          <mc:Fallback xmlns="">
            <p:pic>
              <p:nvPicPr>
                <p:cNvPr id="20" name="Ink 19">
                  <a:extLst>
                    <a:ext uri="{FF2B5EF4-FFF2-40B4-BE49-F238E27FC236}">
                      <a16:creationId xmlns:a16="http://schemas.microsoft.com/office/drawing/2014/main" id="{0C39573E-3FF7-4D2A-9058-412A0994F175}"/>
                    </a:ext>
                  </a:extLst>
                </p:cNvPr>
                <p:cNvPicPr/>
                <p:nvPr/>
              </p:nvPicPr>
              <p:blipFill>
                <a:blip r:embed="rId35"/>
                <a:stretch>
                  <a:fillRect/>
                </a:stretch>
              </p:blipFill>
              <p:spPr>
                <a:xfrm>
                  <a:off x="11133438" y="2655080"/>
                  <a:ext cx="885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05A1CBE1-DA36-4E03-ACBE-236535A74817}"/>
                    </a:ext>
                  </a:extLst>
                </p14:cNvPr>
                <p14:cNvContentPartPr/>
                <p14:nvPr/>
              </p14:nvContentPartPr>
              <p14:xfrm>
                <a:off x="11053158" y="2557160"/>
                <a:ext cx="108720" cy="17280"/>
              </p14:xfrm>
            </p:contentPart>
          </mc:Choice>
          <mc:Fallback xmlns="">
            <p:pic>
              <p:nvPicPr>
                <p:cNvPr id="24" name="Ink 23">
                  <a:extLst>
                    <a:ext uri="{FF2B5EF4-FFF2-40B4-BE49-F238E27FC236}">
                      <a16:creationId xmlns:a16="http://schemas.microsoft.com/office/drawing/2014/main" id="{05A1CBE1-DA36-4E03-ACBE-236535A74817}"/>
                    </a:ext>
                  </a:extLst>
                </p:cNvPr>
                <p:cNvPicPr/>
                <p:nvPr/>
              </p:nvPicPr>
              <p:blipFill>
                <a:blip r:embed="rId37"/>
                <a:stretch>
                  <a:fillRect/>
                </a:stretch>
              </p:blipFill>
              <p:spPr>
                <a:xfrm>
                  <a:off x="11044518" y="2548160"/>
                  <a:ext cx="126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B1F39C34-F904-423C-9DBC-124DC7C6D7D9}"/>
                    </a:ext>
                  </a:extLst>
                </p14:cNvPr>
                <p14:cNvContentPartPr/>
                <p14:nvPr/>
              </p14:nvContentPartPr>
              <p14:xfrm>
                <a:off x="11144238" y="2569400"/>
                <a:ext cx="360" cy="720"/>
              </p14:xfrm>
            </p:contentPart>
          </mc:Choice>
          <mc:Fallback xmlns="">
            <p:pic>
              <p:nvPicPr>
                <p:cNvPr id="25" name="Ink 24">
                  <a:extLst>
                    <a:ext uri="{FF2B5EF4-FFF2-40B4-BE49-F238E27FC236}">
                      <a16:creationId xmlns:a16="http://schemas.microsoft.com/office/drawing/2014/main" id="{B1F39C34-F904-423C-9DBC-124DC7C6D7D9}"/>
                    </a:ext>
                  </a:extLst>
                </p:cNvPr>
                <p:cNvPicPr/>
                <p:nvPr/>
              </p:nvPicPr>
              <p:blipFill>
                <a:blip r:embed="rId39"/>
                <a:stretch>
                  <a:fillRect/>
                </a:stretch>
              </p:blipFill>
              <p:spPr>
                <a:xfrm>
                  <a:off x="11135238" y="2560760"/>
                  <a:ext cx="18000" cy="1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6B7B3035-D994-4CFA-AC0F-F783E0FBFF8F}"/>
                  </a:ext>
                </a:extLst>
              </p14:cNvPr>
              <p14:cNvContentPartPr/>
              <p14:nvPr/>
            </p14:nvContentPartPr>
            <p14:xfrm>
              <a:off x="2020667" y="2860515"/>
              <a:ext cx="82080" cy="132840"/>
            </p14:xfrm>
          </p:contentPart>
        </mc:Choice>
        <mc:Fallback xmlns="">
          <p:pic>
            <p:nvPicPr>
              <p:cNvPr id="27" name="Ink 26">
                <a:extLst>
                  <a:ext uri="{FF2B5EF4-FFF2-40B4-BE49-F238E27FC236}">
                    <a16:creationId xmlns:a16="http://schemas.microsoft.com/office/drawing/2014/main" id="{6B7B3035-D994-4CFA-AC0F-F783E0FBFF8F}"/>
                  </a:ext>
                </a:extLst>
              </p:cNvPr>
              <p:cNvPicPr/>
              <p:nvPr/>
            </p:nvPicPr>
            <p:blipFill>
              <a:blip r:embed="rId41"/>
              <a:stretch>
                <a:fillRect/>
              </a:stretch>
            </p:blipFill>
            <p:spPr>
              <a:xfrm>
                <a:off x="2011667" y="2851875"/>
                <a:ext cx="997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7C0108F8-D11C-4A29-A2DA-533087FFD72E}"/>
                  </a:ext>
                </a:extLst>
              </p14:cNvPr>
              <p14:cNvContentPartPr/>
              <p14:nvPr/>
            </p14:nvContentPartPr>
            <p14:xfrm>
              <a:off x="2284907" y="2757555"/>
              <a:ext cx="104400" cy="240840"/>
            </p14:xfrm>
          </p:contentPart>
        </mc:Choice>
        <mc:Fallback xmlns="">
          <p:pic>
            <p:nvPicPr>
              <p:cNvPr id="28" name="Ink 27">
                <a:extLst>
                  <a:ext uri="{FF2B5EF4-FFF2-40B4-BE49-F238E27FC236}">
                    <a16:creationId xmlns:a16="http://schemas.microsoft.com/office/drawing/2014/main" id="{7C0108F8-D11C-4A29-A2DA-533087FFD72E}"/>
                  </a:ext>
                </a:extLst>
              </p:cNvPr>
              <p:cNvPicPr/>
              <p:nvPr/>
            </p:nvPicPr>
            <p:blipFill>
              <a:blip r:embed="rId43"/>
              <a:stretch>
                <a:fillRect/>
              </a:stretch>
            </p:blipFill>
            <p:spPr>
              <a:xfrm>
                <a:off x="2276267" y="2748915"/>
                <a:ext cx="1220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BF22EC7C-606F-4641-B249-5BB065D15224}"/>
                  </a:ext>
                </a:extLst>
              </p14:cNvPr>
              <p14:cNvContentPartPr/>
              <p14:nvPr/>
            </p14:nvContentPartPr>
            <p14:xfrm>
              <a:off x="2044787" y="2984355"/>
              <a:ext cx="252720" cy="46800"/>
            </p14:xfrm>
          </p:contentPart>
        </mc:Choice>
        <mc:Fallback xmlns="">
          <p:pic>
            <p:nvPicPr>
              <p:cNvPr id="29" name="Ink 28">
                <a:extLst>
                  <a:ext uri="{FF2B5EF4-FFF2-40B4-BE49-F238E27FC236}">
                    <a16:creationId xmlns:a16="http://schemas.microsoft.com/office/drawing/2014/main" id="{BF22EC7C-606F-4641-B249-5BB065D15224}"/>
                  </a:ext>
                </a:extLst>
              </p:cNvPr>
              <p:cNvPicPr/>
              <p:nvPr/>
            </p:nvPicPr>
            <p:blipFill>
              <a:blip r:embed="rId45"/>
              <a:stretch>
                <a:fillRect/>
              </a:stretch>
            </p:blipFill>
            <p:spPr>
              <a:xfrm>
                <a:off x="2036147" y="2975355"/>
                <a:ext cx="270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1FB448B0-BBF6-43DC-AE81-609E02AEA5E8}"/>
                  </a:ext>
                </a:extLst>
              </p14:cNvPr>
              <p14:cNvContentPartPr/>
              <p14:nvPr/>
            </p14:nvContentPartPr>
            <p14:xfrm>
              <a:off x="2109587" y="2645955"/>
              <a:ext cx="242280" cy="165960"/>
            </p14:xfrm>
          </p:contentPart>
        </mc:Choice>
        <mc:Fallback xmlns="">
          <p:pic>
            <p:nvPicPr>
              <p:cNvPr id="30" name="Ink 29">
                <a:extLst>
                  <a:ext uri="{FF2B5EF4-FFF2-40B4-BE49-F238E27FC236}">
                    <a16:creationId xmlns:a16="http://schemas.microsoft.com/office/drawing/2014/main" id="{1FB448B0-BBF6-43DC-AE81-609E02AEA5E8}"/>
                  </a:ext>
                </a:extLst>
              </p:cNvPr>
              <p:cNvPicPr/>
              <p:nvPr/>
            </p:nvPicPr>
            <p:blipFill>
              <a:blip r:embed="rId47"/>
              <a:stretch>
                <a:fillRect/>
              </a:stretch>
            </p:blipFill>
            <p:spPr>
              <a:xfrm>
                <a:off x="2100947" y="2637315"/>
                <a:ext cx="259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Ink 40">
                <a:extLst>
                  <a:ext uri="{FF2B5EF4-FFF2-40B4-BE49-F238E27FC236}">
                    <a16:creationId xmlns:a16="http://schemas.microsoft.com/office/drawing/2014/main" id="{5C46967E-1067-46DA-8DBC-B12D63D62982}"/>
                  </a:ext>
                </a:extLst>
              </p14:cNvPr>
              <p14:cNvContentPartPr/>
              <p14:nvPr/>
            </p14:nvContentPartPr>
            <p14:xfrm>
              <a:off x="9004187" y="2856655"/>
              <a:ext cx="93600" cy="160920"/>
            </p14:xfrm>
          </p:contentPart>
        </mc:Choice>
        <mc:Fallback xmlns="">
          <p:pic>
            <p:nvPicPr>
              <p:cNvPr id="41" name="Ink 40">
                <a:extLst>
                  <a:ext uri="{FF2B5EF4-FFF2-40B4-BE49-F238E27FC236}">
                    <a16:creationId xmlns:a16="http://schemas.microsoft.com/office/drawing/2014/main" id="{5C46967E-1067-46DA-8DBC-B12D63D62982}"/>
                  </a:ext>
                </a:extLst>
              </p:cNvPr>
              <p:cNvPicPr/>
              <p:nvPr/>
            </p:nvPicPr>
            <p:blipFill>
              <a:blip r:embed="rId49"/>
              <a:stretch>
                <a:fillRect/>
              </a:stretch>
            </p:blipFill>
            <p:spPr>
              <a:xfrm>
                <a:off x="8995187" y="2847655"/>
                <a:ext cx="1112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4EA6359E-825C-4711-8530-E23F7AFAFFFA}"/>
                  </a:ext>
                </a:extLst>
              </p14:cNvPr>
              <p14:cNvContentPartPr/>
              <p14:nvPr/>
            </p14:nvContentPartPr>
            <p14:xfrm>
              <a:off x="9089507" y="2825335"/>
              <a:ext cx="288720" cy="202320"/>
            </p14:xfrm>
          </p:contentPart>
        </mc:Choice>
        <mc:Fallback xmlns="">
          <p:pic>
            <p:nvPicPr>
              <p:cNvPr id="42" name="Ink 41">
                <a:extLst>
                  <a:ext uri="{FF2B5EF4-FFF2-40B4-BE49-F238E27FC236}">
                    <a16:creationId xmlns:a16="http://schemas.microsoft.com/office/drawing/2014/main" id="{4EA6359E-825C-4711-8530-E23F7AFAFFFA}"/>
                  </a:ext>
                </a:extLst>
              </p:cNvPr>
              <p:cNvPicPr/>
              <p:nvPr/>
            </p:nvPicPr>
            <p:blipFill>
              <a:blip r:embed="rId51"/>
              <a:stretch>
                <a:fillRect/>
              </a:stretch>
            </p:blipFill>
            <p:spPr>
              <a:xfrm>
                <a:off x="9080507" y="2816695"/>
                <a:ext cx="3063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BB1AF9C5-33AF-4005-A4DE-0C633CF050BD}"/>
                  </a:ext>
                </a:extLst>
              </p14:cNvPr>
              <p14:cNvContentPartPr/>
              <p14:nvPr/>
            </p14:nvContentPartPr>
            <p14:xfrm>
              <a:off x="9123707" y="2525455"/>
              <a:ext cx="278280" cy="146520"/>
            </p14:xfrm>
          </p:contentPart>
        </mc:Choice>
        <mc:Fallback xmlns="">
          <p:pic>
            <p:nvPicPr>
              <p:cNvPr id="43" name="Ink 42">
                <a:extLst>
                  <a:ext uri="{FF2B5EF4-FFF2-40B4-BE49-F238E27FC236}">
                    <a16:creationId xmlns:a16="http://schemas.microsoft.com/office/drawing/2014/main" id="{BB1AF9C5-33AF-4005-A4DE-0C633CF050BD}"/>
                  </a:ext>
                </a:extLst>
              </p:cNvPr>
              <p:cNvPicPr/>
              <p:nvPr/>
            </p:nvPicPr>
            <p:blipFill>
              <a:blip r:embed="rId53"/>
              <a:stretch>
                <a:fillRect/>
              </a:stretch>
            </p:blipFill>
            <p:spPr>
              <a:xfrm>
                <a:off x="9115067" y="2516455"/>
                <a:ext cx="29592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252F1174-E821-4195-BB55-17BD731E8470}"/>
                  </a:ext>
                </a:extLst>
              </p14:cNvPr>
              <p14:cNvContentPartPr/>
              <p14:nvPr/>
            </p14:nvContentPartPr>
            <p14:xfrm>
              <a:off x="9095987" y="2608255"/>
              <a:ext cx="137880" cy="163440"/>
            </p14:xfrm>
          </p:contentPart>
        </mc:Choice>
        <mc:Fallback xmlns="">
          <p:pic>
            <p:nvPicPr>
              <p:cNvPr id="44" name="Ink 43">
                <a:extLst>
                  <a:ext uri="{FF2B5EF4-FFF2-40B4-BE49-F238E27FC236}">
                    <a16:creationId xmlns:a16="http://schemas.microsoft.com/office/drawing/2014/main" id="{252F1174-E821-4195-BB55-17BD731E8470}"/>
                  </a:ext>
                </a:extLst>
              </p:cNvPr>
              <p:cNvPicPr/>
              <p:nvPr/>
            </p:nvPicPr>
            <p:blipFill>
              <a:blip r:embed="rId55"/>
              <a:stretch>
                <a:fillRect/>
              </a:stretch>
            </p:blipFill>
            <p:spPr>
              <a:xfrm>
                <a:off x="9087347" y="2599255"/>
                <a:ext cx="155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Ink 44">
                <a:extLst>
                  <a:ext uri="{FF2B5EF4-FFF2-40B4-BE49-F238E27FC236}">
                    <a16:creationId xmlns:a16="http://schemas.microsoft.com/office/drawing/2014/main" id="{ED880576-A885-403F-86B2-ABF0CE68E5EB}"/>
                  </a:ext>
                </a:extLst>
              </p14:cNvPr>
              <p14:cNvContentPartPr/>
              <p14:nvPr/>
            </p14:nvContentPartPr>
            <p14:xfrm>
              <a:off x="9156467" y="2709775"/>
              <a:ext cx="214200" cy="151920"/>
            </p14:xfrm>
          </p:contentPart>
        </mc:Choice>
        <mc:Fallback xmlns="">
          <p:pic>
            <p:nvPicPr>
              <p:cNvPr id="45" name="Ink 44">
                <a:extLst>
                  <a:ext uri="{FF2B5EF4-FFF2-40B4-BE49-F238E27FC236}">
                    <a16:creationId xmlns:a16="http://schemas.microsoft.com/office/drawing/2014/main" id="{ED880576-A885-403F-86B2-ABF0CE68E5EB}"/>
                  </a:ext>
                </a:extLst>
              </p:cNvPr>
              <p:cNvPicPr/>
              <p:nvPr/>
            </p:nvPicPr>
            <p:blipFill>
              <a:blip r:embed="rId57"/>
              <a:stretch>
                <a:fillRect/>
              </a:stretch>
            </p:blipFill>
            <p:spPr>
              <a:xfrm>
                <a:off x="9147827" y="2701135"/>
                <a:ext cx="231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Ink 45">
                <a:extLst>
                  <a:ext uri="{FF2B5EF4-FFF2-40B4-BE49-F238E27FC236}">
                    <a16:creationId xmlns:a16="http://schemas.microsoft.com/office/drawing/2014/main" id="{E77D4A2B-3383-441B-A067-45D10E271164}"/>
                  </a:ext>
                </a:extLst>
              </p14:cNvPr>
              <p14:cNvContentPartPr/>
              <p14:nvPr/>
            </p14:nvContentPartPr>
            <p14:xfrm>
              <a:off x="9240943" y="2521820"/>
              <a:ext cx="150120" cy="94680"/>
            </p14:xfrm>
          </p:contentPart>
        </mc:Choice>
        <mc:Fallback xmlns="">
          <p:pic>
            <p:nvPicPr>
              <p:cNvPr id="46" name="Ink 45">
                <a:extLst>
                  <a:ext uri="{FF2B5EF4-FFF2-40B4-BE49-F238E27FC236}">
                    <a16:creationId xmlns:a16="http://schemas.microsoft.com/office/drawing/2014/main" id="{E77D4A2B-3383-441B-A067-45D10E271164}"/>
                  </a:ext>
                </a:extLst>
              </p:cNvPr>
              <p:cNvPicPr/>
              <p:nvPr/>
            </p:nvPicPr>
            <p:blipFill>
              <a:blip r:embed="rId59"/>
              <a:stretch>
                <a:fillRect/>
              </a:stretch>
            </p:blipFill>
            <p:spPr>
              <a:xfrm>
                <a:off x="9232303" y="2512820"/>
                <a:ext cx="1677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06427A7A-2AD2-4C59-A53F-3D3D55207BE5}"/>
                  </a:ext>
                </a:extLst>
              </p14:cNvPr>
              <p14:cNvContentPartPr/>
              <p14:nvPr/>
            </p14:nvContentPartPr>
            <p14:xfrm>
              <a:off x="9091183" y="2525780"/>
              <a:ext cx="159480" cy="268560"/>
            </p14:xfrm>
          </p:contentPart>
        </mc:Choice>
        <mc:Fallback xmlns="">
          <p:pic>
            <p:nvPicPr>
              <p:cNvPr id="50" name="Ink 49">
                <a:extLst>
                  <a:ext uri="{FF2B5EF4-FFF2-40B4-BE49-F238E27FC236}">
                    <a16:creationId xmlns:a16="http://schemas.microsoft.com/office/drawing/2014/main" id="{06427A7A-2AD2-4C59-A53F-3D3D55207BE5}"/>
                  </a:ext>
                </a:extLst>
              </p:cNvPr>
              <p:cNvPicPr/>
              <p:nvPr/>
            </p:nvPicPr>
            <p:blipFill>
              <a:blip r:embed="rId61"/>
              <a:stretch>
                <a:fillRect/>
              </a:stretch>
            </p:blipFill>
            <p:spPr>
              <a:xfrm>
                <a:off x="9082543" y="2517140"/>
                <a:ext cx="1771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2891011-3FCB-46F7-BFD3-91B5F0BCB563}"/>
                  </a:ext>
                </a:extLst>
              </p14:cNvPr>
              <p14:cNvContentPartPr/>
              <p14:nvPr/>
            </p14:nvContentPartPr>
            <p14:xfrm>
              <a:off x="8992183" y="2858420"/>
              <a:ext cx="276120" cy="189720"/>
            </p14:xfrm>
          </p:contentPart>
        </mc:Choice>
        <mc:Fallback xmlns="">
          <p:pic>
            <p:nvPicPr>
              <p:cNvPr id="52" name="Ink 51">
                <a:extLst>
                  <a:ext uri="{FF2B5EF4-FFF2-40B4-BE49-F238E27FC236}">
                    <a16:creationId xmlns:a16="http://schemas.microsoft.com/office/drawing/2014/main" id="{62891011-3FCB-46F7-BFD3-91B5F0BCB563}"/>
                  </a:ext>
                </a:extLst>
              </p:cNvPr>
              <p:cNvPicPr/>
              <p:nvPr/>
            </p:nvPicPr>
            <p:blipFill>
              <a:blip r:embed="rId63"/>
              <a:stretch>
                <a:fillRect/>
              </a:stretch>
            </p:blipFill>
            <p:spPr>
              <a:xfrm>
                <a:off x="8983543" y="2849420"/>
                <a:ext cx="293760" cy="207360"/>
              </a:xfrm>
              <a:prstGeom prst="rect">
                <a:avLst/>
              </a:prstGeom>
            </p:spPr>
          </p:pic>
        </mc:Fallback>
      </mc:AlternateContent>
      <p:grpSp>
        <p:nvGrpSpPr>
          <p:cNvPr id="59" name="Group 58">
            <a:extLst>
              <a:ext uri="{FF2B5EF4-FFF2-40B4-BE49-F238E27FC236}">
                <a16:creationId xmlns:a16="http://schemas.microsoft.com/office/drawing/2014/main" id="{10B44E75-588F-48A8-8E43-1E8521405345}"/>
              </a:ext>
            </a:extLst>
          </p:cNvPr>
          <p:cNvGrpSpPr/>
          <p:nvPr/>
        </p:nvGrpSpPr>
        <p:grpSpPr>
          <a:xfrm>
            <a:off x="9036463" y="2692820"/>
            <a:ext cx="293400" cy="318960"/>
            <a:chOff x="9036463" y="2692820"/>
            <a:chExt cx="293400" cy="318960"/>
          </a:xfrm>
        </p:grpSpPr>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395169F0-FB54-4474-ABBA-2C17178BFACE}"/>
                    </a:ext>
                  </a:extLst>
                </p14:cNvPr>
                <p14:cNvContentPartPr/>
                <p14:nvPr/>
              </p14:nvContentPartPr>
              <p14:xfrm>
                <a:off x="9103783" y="2692820"/>
                <a:ext cx="181080" cy="124920"/>
              </p14:xfrm>
            </p:contentPart>
          </mc:Choice>
          <mc:Fallback xmlns="">
            <p:pic>
              <p:nvPicPr>
                <p:cNvPr id="47" name="Ink 46">
                  <a:extLst>
                    <a:ext uri="{FF2B5EF4-FFF2-40B4-BE49-F238E27FC236}">
                      <a16:creationId xmlns:a16="http://schemas.microsoft.com/office/drawing/2014/main" id="{395169F0-FB54-4474-ABBA-2C17178BFACE}"/>
                    </a:ext>
                  </a:extLst>
                </p:cNvPr>
                <p:cNvPicPr/>
                <p:nvPr/>
              </p:nvPicPr>
              <p:blipFill>
                <a:blip r:embed="rId65"/>
                <a:stretch>
                  <a:fillRect/>
                </a:stretch>
              </p:blipFill>
              <p:spPr>
                <a:xfrm>
                  <a:off x="9094783" y="2684180"/>
                  <a:ext cx="1987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8" name="Ink 47">
                  <a:extLst>
                    <a:ext uri="{FF2B5EF4-FFF2-40B4-BE49-F238E27FC236}">
                      <a16:creationId xmlns:a16="http://schemas.microsoft.com/office/drawing/2014/main" id="{8B2049EF-CC8B-4C01-88ED-6D87B263B3B0}"/>
                    </a:ext>
                  </a:extLst>
                </p14:cNvPr>
                <p14:cNvContentPartPr/>
                <p14:nvPr/>
              </p14:nvContentPartPr>
              <p14:xfrm>
                <a:off x="9279103" y="2814500"/>
                <a:ext cx="50760" cy="145800"/>
              </p14:xfrm>
            </p:contentPart>
          </mc:Choice>
          <mc:Fallback xmlns="">
            <p:pic>
              <p:nvPicPr>
                <p:cNvPr id="48" name="Ink 47">
                  <a:extLst>
                    <a:ext uri="{FF2B5EF4-FFF2-40B4-BE49-F238E27FC236}">
                      <a16:creationId xmlns:a16="http://schemas.microsoft.com/office/drawing/2014/main" id="{8B2049EF-CC8B-4C01-88ED-6D87B263B3B0}"/>
                    </a:ext>
                  </a:extLst>
                </p:cNvPr>
                <p:cNvPicPr/>
                <p:nvPr/>
              </p:nvPicPr>
              <p:blipFill>
                <a:blip r:embed="rId67"/>
                <a:stretch>
                  <a:fillRect/>
                </a:stretch>
              </p:blipFill>
              <p:spPr>
                <a:xfrm>
                  <a:off x="9270103" y="2805500"/>
                  <a:ext cx="684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4" name="Ink 53">
                  <a:extLst>
                    <a:ext uri="{FF2B5EF4-FFF2-40B4-BE49-F238E27FC236}">
                      <a16:creationId xmlns:a16="http://schemas.microsoft.com/office/drawing/2014/main" id="{414B9D1E-E97A-4777-9F5F-379ADD6EA8C6}"/>
                    </a:ext>
                  </a:extLst>
                </p14:cNvPr>
                <p14:cNvContentPartPr/>
                <p14:nvPr/>
              </p14:nvContentPartPr>
              <p14:xfrm>
                <a:off x="9036463" y="2837540"/>
                <a:ext cx="292680" cy="174240"/>
              </p14:xfrm>
            </p:contentPart>
          </mc:Choice>
          <mc:Fallback xmlns="">
            <p:pic>
              <p:nvPicPr>
                <p:cNvPr id="54" name="Ink 53">
                  <a:extLst>
                    <a:ext uri="{FF2B5EF4-FFF2-40B4-BE49-F238E27FC236}">
                      <a16:creationId xmlns:a16="http://schemas.microsoft.com/office/drawing/2014/main" id="{414B9D1E-E97A-4777-9F5F-379ADD6EA8C6}"/>
                    </a:ext>
                  </a:extLst>
                </p:cNvPr>
                <p:cNvPicPr/>
                <p:nvPr/>
              </p:nvPicPr>
              <p:blipFill>
                <a:blip r:embed="rId69"/>
                <a:stretch>
                  <a:fillRect/>
                </a:stretch>
              </p:blipFill>
              <p:spPr>
                <a:xfrm>
                  <a:off x="9027463" y="2828900"/>
                  <a:ext cx="3103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134F8BA5-83D5-402B-B932-034CC175ACA7}"/>
                    </a:ext>
                  </a:extLst>
                </p14:cNvPr>
                <p14:cNvContentPartPr/>
                <p14:nvPr/>
              </p14:nvContentPartPr>
              <p14:xfrm>
                <a:off x="9060223" y="2936900"/>
                <a:ext cx="19080" cy="7200"/>
              </p14:xfrm>
            </p:contentPart>
          </mc:Choice>
          <mc:Fallback xmlns="">
            <p:pic>
              <p:nvPicPr>
                <p:cNvPr id="56" name="Ink 55">
                  <a:extLst>
                    <a:ext uri="{FF2B5EF4-FFF2-40B4-BE49-F238E27FC236}">
                      <a16:creationId xmlns:a16="http://schemas.microsoft.com/office/drawing/2014/main" id="{134F8BA5-83D5-402B-B932-034CC175ACA7}"/>
                    </a:ext>
                  </a:extLst>
                </p:cNvPr>
                <p:cNvPicPr/>
                <p:nvPr/>
              </p:nvPicPr>
              <p:blipFill>
                <a:blip r:embed="rId71"/>
                <a:stretch>
                  <a:fillRect/>
                </a:stretch>
              </p:blipFill>
              <p:spPr>
                <a:xfrm>
                  <a:off x="9051223" y="2927900"/>
                  <a:ext cx="367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Ink 56">
                  <a:extLst>
                    <a:ext uri="{FF2B5EF4-FFF2-40B4-BE49-F238E27FC236}">
                      <a16:creationId xmlns:a16="http://schemas.microsoft.com/office/drawing/2014/main" id="{18851CD1-878C-4A6D-A9C5-24CCDD4B38F3}"/>
                    </a:ext>
                  </a:extLst>
                </p14:cNvPr>
                <p14:cNvContentPartPr/>
                <p14:nvPr/>
              </p14:nvContentPartPr>
              <p14:xfrm>
                <a:off x="9047983" y="2941220"/>
                <a:ext cx="4320" cy="23040"/>
              </p14:xfrm>
            </p:contentPart>
          </mc:Choice>
          <mc:Fallback xmlns="">
            <p:pic>
              <p:nvPicPr>
                <p:cNvPr id="57" name="Ink 56">
                  <a:extLst>
                    <a:ext uri="{FF2B5EF4-FFF2-40B4-BE49-F238E27FC236}">
                      <a16:creationId xmlns:a16="http://schemas.microsoft.com/office/drawing/2014/main" id="{18851CD1-878C-4A6D-A9C5-24CCDD4B38F3}"/>
                    </a:ext>
                  </a:extLst>
                </p:cNvPr>
                <p:cNvPicPr/>
                <p:nvPr/>
              </p:nvPicPr>
              <p:blipFill>
                <a:blip r:embed="rId73"/>
                <a:stretch>
                  <a:fillRect/>
                </a:stretch>
              </p:blipFill>
              <p:spPr>
                <a:xfrm>
                  <a:off x="9038983" y="2932580"/>
                  <a:ext cx="219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8" name="Ink 57">
                  <a:extLst>
                    <a:ext uri="{FF2B5EF4-FFF2-40B4-BE49-F238E27FC236}">
                      <a16:creationId xmlns:a16="http://schemas.microsoft.com/office/drawing/2014/main" id="{E9C37A5C-DF5A-4E46-836A-424A941EAB57}"/>
                    </a:ext>
                  </a:extLst>
                </p14:cNvPr>
                <p14:cNvContentPartPr/>
                <p14:nvPr/>
              </p14:nvContentPartPr>
              <p14:xfrm>
                <a:off x="9050863" y="2952020"/>
                <a:ext cx="8280" cy="14400"/>
              </p14:xfrm>
            </p:contentPart>
          </mc:Choice>
          <mc:Fallback xmlns="">
            <p:pic>
              <p:nvPicPr>
                <p:cNvPr id="58" name="Ink 57">
                  <a:extLst>
                    <a:ext uri="{FF2B5EF4-FFF2-40B4-BE49-F238E27FC236}">
                      <a16:creationId xmlns:a16="http://schemas.microsoft.com/office/drawing/2014/main" id="{E9C37A5C-DF5A-4E46-836A-424A941EAB57}"/>
                    </a:ext>
                  </a:extLst>
                </p:cNvPr>
                <p:cNvPicPr/>
                <p:nvPr/>
              </p:nvPicPr>
              <p:blipFill>
                <a:blip r:embed="rId75"/>
                <a:stretch>
                  <a:fillRect/>
                </a:stretch>
              </p:blipFill>
              <p:spPr>
                <a:xfrm>
                  <a:off x="9042223" y="2943020"/>
                  <a:ext cx="25920" cy="32040"/>
                </a:xfrm>
                <a:prstGeom prst="rect">
                  <a:avLst/>
                </a:prstGeom>
              </p:spPr>
            </p:pic>
          </mc:Fallback>
        </mc:AlternateContent>
      </p:grpSp>
      <p:grpSp>
        <p:nvGrpSpPr>
          <p:cNvPr id="66" name="Group 65">
            <a:extLst>
              <a:ext uri="{FF2B5EF4-FFF2-40B4-BE49-F238E27FC236}">
                <a16:creationId xmlns:a16="http://schemas.microsoft.com/office/drawing/2014/main" id="{5693FFA6-70BC-4343-A213-9C916DF116FB}"/>
              </a:ext>
            </a:extLst>
          </p:cNvPr>
          <p:cNvGrpSpPr/>
          <p:nvPr/>
        </p:nvGrpSpPr>
        <p:grpSpPr>
          <a:xfrm>
            <a:off x="9324103" y="2536940"/>
            <a:ext cx="91080" cy="134640"/>
            <a:chOff x="9324103" y="2536940"/>
            <a:chExt cx="91080" cy="134640"/>
          </a:xfrm>
        </p:grpSpPr>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B7DBC79D-092B-47D9-A3BA-6D954EEA55E2}"/>
                    </a:ext>
                  </a:extLst>
                </p14:cNvPr>
                <p14:cNvContentPartPr/>
                <p14:nvPr/>
              </p14:nvContentPartPr>
              <p14:xfrm>
                <a:off x="9324103" y="2610020"/>
                <a:ext cx="60840" cy="59400"/>
              </p14:xfrm>
            </p:contentPart>
          </mc:Choice>
          <mc:Fallback xmlns="">
            <p:pic>
              <p:nvPicPr>
                <p:cNvPr id="60" name="Ink 59">
                  <a:extLst>
                    <a:ext uri="{FF2B5EF4-FFF2-40B4-BE49-F238E27FC236}">
                      <a16:creationId xmlns:a16="http://schemas.microsoft.com/office/drawing/2014/main" id="{B7DBC79D-092B-47D9-A3BA-6D954EEA55E2}"/>
                    </a:ext>
                  </a:extLst>
                </p:cNvPr>
                <p:cNvPicPr/>
                <p:nvPr/>
              </p:nvPicPr>
              <p:blipFill>
                <a:blip r:embed="rId77"/>
                <a:stretch>
                  <a:fillRect/>
                </a:stretch>
              </p:blipFill>
              <p:spPr>
                <a:xfrm>
                  <a:off x="9315103" y="2601020"/>
                  <a:ext cx="78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08598AD7-23F1-4007-A500-BF3D91193583}"/>
                    </a:ext>
                  </a:extLst>
                </p14:cNvPr>
                <p14:cNvContentPartPr/>
                <p14:nvPr/>
              </p14:nvContentPartPr>
              <p14:xfrm>
                <a:off x="9324103" y="2619020"/>
                <a:ext cx="36720" cy="47520"/>
              </p14:xfrm>
            </p:contentPart>
          </mc:Choice>
          <mc:Fallback xmlns="">
            <p:pic>
              <p:nvPicPr>
                <p:cNvPr id="61" name="Ink 60">
                  <a:extLst>
                    <a:ext uri="{FF2B5EF4-FFF2-40B4-BE49-F238E27FC236}">
                      <a16:creationId xmlns:a16="http://schemas.microsoft.com/office/drawing/2014/main" id="{08598AD7-23F1-4007-A500-BF3D91193583}"/>
                    </a:ext>
                  </a:extLst>
                </p:cNvPr>
                <p:cNvPicPr/>
                <p:nvPr/>
              </p:nvPicPr>
              <p:blipFill>
                <a:blip r:embed="rId79"/>
                <a:stretch>
                  <a:fillRect/>
                </a:stretch>
              </p:blipFill>
              <p:spPr>
                <a:xfrm>
                  <a:off x="9315463" y="2610380"/>
                  <a:ext cx="543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9A42A452-43B2-450C-A7C5-2340BC769E67}"/>
                    </a:ext>
                  </a:extLst>
                </p14:cNvPr>
                <p14:cNvContentPartPr/>
                <p14:nvPr/>
              </p14:nvContentPartPr>
              <p14:xfrm>
                <a:off x="9356863" y="2657540"/>
                <a:ext cx="20880" cy="10800"/>
              </p14:xfrm>
            </p:contentPart>
          </mc:Choice>
          <mc:Fallback xmlns="">
            <p:pic>
              <p:nvPicPr>
                <p:cNvPr id="62" name="Ink 61">
                  <a:extLst>
                    <a:ext uri="{FF2B5EF4-FFF2-40B4-BE49-F238E27FC236}">
                      <a16:creationId xmlns:a16="http://schemas.microsoft.com/office/drawing/2014/main" id="{9A42A452-43B2-450C-A7C5-2340BC769E67}"/>
                    </a:ext>
                  </a:extLst>
                </p:cNvPr>
                <p:cNvPicPr/>
                <p:nvPr/>
              </p:nvPicPr>
              <p:blipFill>
                <a:blip r:embed="rId81"/>
                <a:stretch>
                  <a:fillRect/>
                </a:stretch>
              </p:blipFill>
              <p:spPr>
                <a:xfrm>
                  <a:off x="9348223" y="2648540"/>
                  <a:ext cx="385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275EAC07-AE95-4A9B-B9EC-6B871EAA43D0}"/>
                    </a:ext>
                  </a:extLst>
                </p14:cNvPr>
                <p14:cNvContentPartPr/>
                <p14:nvPr/>
              </p14:nvContentPartPr>
              <p14:xfrm>
                <a:off x="9364423" y="2644580"/>
                <a:ext cx="31680" cy="27000"/>
              </p14:xfrm>
            </p:contentPart>
          </mc:Choice>
          <mc:Fallback xmlns="">
            <p:pic>
              <p:nvPicPr>
                <p:cNvPr id="63" name="Ink 62">
                  <a:extLst>
                    <a:ext uri="{FF2B5EF4-FFF2-40B4-BE49-F238E27FC236}">
                      <a16:creationId xmlns:a16="http://schemas.microsoft.com/office/drawing/2014/main" id="{275EAC07-AE95-4A9B-B9EC-6B871EAA43D0}"/>
                    </a:ext>
                  </a:extLst>
                </p:cNvPr>
                <p:cNvPicPr/>
                <p:nvPr/>
              </p:nvPicPr>
              <p:blipFill>
                <a:blip r:embed="rId83"/>
                <a:stretch>
                  <a:fillRect/>
                </a:stretch>
              </p:blipFill>
              <p:spPr>
                <a:xfrm>
                  <a:off x="9355783" y="2635580"/>
                  <a:ext cx="493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 63">
                  <a:extLst>
                    <a:ext uri="{FF2B5EF4-FFF2-40B4-BE49-F238E27FC236}">
                      <a16:creationId xmlns:a16="http://schemas.microsoft.com/office/drawing/2014/main" id="{B882006B-9734-47D2-B72E-54E49DA76360}"/>
                    </a:ext>
                  </a:extLst>
                </p14:cNvPr>
                <p14:cNvContentPartPr/>
                <p14:nvPr/>
              </p14:nvContentPartPr>
              <p14:xfrm>
                <a:off x="9384223" y="2588060"/>
                <a:ext cx="30960" cy="81720"/>
              </p14:xfrm>
            </p:contentPart>
          </mc:Choice>
          <mc:Fallback xmlns="">
            <p:pic>
              <p:nvPicPr>
                <p:cNvPr id="64" name="Ink 63">
                  <a:extLst>
                    <a:ext uri="{FF2B5EF4-FFF2-40B4-BE49-F238E27FC236}">
                      <a16:creationId xmlns:a16="http://schemas.microsoft.com/office/drawing/2014/main" id="{B882006B-9734-47D2-B72E-54E49DA76360}"/>
                    </a:ext>
                  </a:extLst>
                </p:cNvPr>
                <p:cNvPicPr/>
                <p:nvPr/>
              </p:nvPicPr>
              <p:blipFill>
                <a:blip r:embed="rId85"/>
                <a:stretch>
                  <a:fillRect/>
                </a:stretch>
              </p:blipFill>
              <p:spPr>
                <a:xfrm>
                  <a:off x="9375583" y="2579060"/>
                  <a:ext cx="486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Ink 64">
                  <a:extLst>
                    <a:ext uri="{FF2B5EF4-FFF2-40B4-BE49-F238E27FC236}">
                      <a16:creationId xmlns:a16="http://schemas.microsoft.com/office/drawing/2014/main" id="{DD06B471-FE25-425E-8EE7-6DB9DF42C123}"/>
                    </a:ext>
                  </a:extLst>
                </p14:cNvPr>
                <p14:cNvContentPartPr/>
                <p14:nvPr/>
              </p14:nvContentPartPr>
              <p14:xfrm>
                <a:off x="9361183" y="2536940"/>
                <a:ext cx="50040" cy="122040"/>
              </p14:xfrm>
            </p:contentPart>
          </mc:Choice>
          <mc:Fallback xmlns="">
            <p:pic>
              <p:nvPicPr>
                <p:cNvPr id="65" name="Ink 64">
                  <a:extLst>
                    <a:ext uri="{FF2B5EF4-FFF2-40B4-BE49-F238E27FC236}">
                      <a16:creationId xmlns:a16="http://schemas.microsoft.com/office/drawing/2014/main" id="{DD06B471-FE25-425E-8EE7-6DB9DF42C123}"/>
                    </a:ext>
                  </a:extLst>
                </p:cNvPr>
                <p:cNvPicPr/>
                <p:nvPr/>
              </p:nvPicPr>
              <p:blipFill>
                <a:blip r:embed="rId87"/>
                <a:stretch>
                  <a:fillRect/>
                </a:stretch>
              </p:blipFill>
              <p:spPr>
                <a:xfrm>
                  <a:off x="9352543" y="2528300"/>
                  <a:ext cx="67680" cy="13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70" name="Ink 69">
                <a:extLst>
                  <a:ext uri="{FF2B5EF4-FFF2-40B4-BE49-F238E27FC236}">
                    <a16:creationId xmlns:a16="http://schemas.microsoft.com/office/drawing/2014/main" id="{9FC2FB19-7755-4E53-8D6E-3B48FF3F00B3}"/>
                  </a:ext>
                </a:extLst>
              </p14:cNvPr>
              <p14:cNvContentPartPr/>
              <p14:nvPr/>
            </p14:nvContentPartPr>
            <p14:xfrm>
              <a:off x="2038932" y="2542568"/>
              <a:ext cx="384840" cy="497520"/>
            </p14:xfrm>
          </p:contentPart>
        </mc:Choice>
        <mc:Fallback xmlns="">
          <p:pic>
            <p:nvPicPr>
              <p:cNvPr id="70" name="Ink 69">
                <a:extLst>
                  <a:ext uri="{FF2B5EF4-FFF2-40B4-BE49-F238E27FC236}">
                    <a16:creationId xmlns:a16="http://schemas.microsoft.com/office/drawing/2014/main" id="{9FC2FB19-7755-4E53-8D6E-3B48FF3F00B3}"/>
                  </a:ext>
                </a:extLst>
              </p:cNvPr>
              <p:cNvPicPr/>
              <p:nvPr/>
            </p:nvPicPr>
            <p:blipFill>
              <a:blip r:embed="rId89"/>
              <a:stretch>
                <a:fillRect/>
              </a:stretch>
            </p:blipFill>
            <p:spPr>
              <a:xfrm>
                <a:off x="2029932" y="2533568"/>
                <a:ext cx="40248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1" name="Ink 30">
                <a:extLst>
                  <a:ext uri="{FF2B5EF4-FFF2-40B4-BE49-F238E27FC236}">
                    <a16:creationId xmlns:a16="http://schemas.microsoft.com/office/drawing/2014/main" id="{CA716BCD-0D33-4F23-8F62-D077C8D2938A}"/>
                  </a:ext>
                </a:extLst>
              </p14:cNvPr>
              <p14:cNvContentPartPr/>
              <p14:nvPr/>
            </p14:nvContentPartPr>
            <p14:xfrm>
              <a:off x="2123627" y="2520675"/>
              <a:ext cx="290160" cy="150120"/>
            </p14:xfrm>
          </p:contentPart>
        </mc:Choice>
        <mc:Fallback xmlns="">
          <p:pic>
            <p:nvPicPr>
              <p:cNvPr id="31" name="Ink 30">
                <a:extLst>
                  <a:ext uri="{FF2B5EF4-FFF2-40B4-BE49-F238E27FC236}">
                    <a16:creationId xmlns:a16="http://schemas.microsoft.com/office/drawing/2014/main" id="{CA716BCD-0D33-4F23-8F62-D077C8D2938A}"/>
                  </a:ext>
                </a:extLst>
              </p:cNvPr>
              <p:cNvPicPr/>
              <p:nvPr/>
            </p:nvPicPr>
            <p:blipFill>
              <a:blip r:embed="rId91"/>
              <a:stretch>
                <a:fillRect/>
              </a:stretch>
            </p:blipFill>
            <p:spPr>
              <a:xfrm>
                <a:off x="2114627" y="2511675"/>
                <a:ext cx="307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2" name="Ink 31">
                <a:extLst>
                  <a:ext uri="{FF2B5EF4-FFF2-40B4-BE49-F238E27FC236}">
                    <a16:creationId xmlns:a16="http://schemas.microsoft.com/office/drawing/2014/main" id="{EE316043-526D-4AB8-B121-5C92189B94E1}"/>
                  </a:ext>
                </a:extLst>
              </p14:cNvPr>
              <p14:cNvContentPartPr/>
              <p14:nvPr/>
            </p14:nvContentPartPr>
            <p14:xfrm>
              <a:off x="2384987" y="2547315"/>
              <a:ext cx="25200" cy="46800"/>
            </p14:xfrm>
          </p:contentPart>
        </mc:Choice>
        <mc:Fallback xmlns="">
          <p:pic>
            <p:nvPicPr>
              <p:cNvPr id="32" name="Ink 31">
                <a:extLst>
                  <a:ext uri="{FF2B5EF4-FFF2-40B4-BE49-F238E27FC236}">
                    <a16:creationId xmlns:a16="http://schemas.microsoft.com/office/drawing/2014/main" id="{EE316043-526D-4AB8-B121-5C92189B94E1}"/>
                  </a:ext>
                </a:extLst>
              </p:cNvPr>
              <p:cNvPicPr/>
              <p:nvPr/>
            </p:nvPicPr>
            <p:blipFill>
              <a:blip r:embed="rId93"/>
              <a:stretch>
                <a:fillRect/>
              </a:stretch>
            </p:blipFill>
            <p:spPr>
              <a:xfrm>
                <a:off x="2376347" y="2538675"/>
                <a:ext cx="428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3" name="Ink 32">
                <a:extLst>
                  <a:ext uri="{FF2B5EF4-FFF2-40B4-BE49-F238E27FC236}">
                    <a16:creationId xmlns:a16="http://schemas.microsoft.com/office/drawing/2014/main" id="{40AC8181-2C34-4AAA-9E43-E5C8BBC259AC}"/>
                  </a:ext>
                </a:extLst>
              </p14:cNvPr>
              <p14:cNvContentPartPr/>
              <p14:nvPr/>
            </p14:nvContentPartPr>
            <p14:xfrm>
              <a:off x="2385347" y="2544795"/>
              <a:ext cx="34200" cy="52920"/>
            </p14:xfrm>
          </p:contentPart>
        </mc:Choice>
        <mc:Fallback xmlns="">
          <p:pic>
            <p:nvPicPr>
              <p:cNvPr id="33" name="Ink 32">
                <a:extLst>
                  <a:ext uri="{FF2B5EF4-FFF2-40B4-BE49-F238E27FC236}">
                    <a16:creationId xmlns:a16="http://schemas.microsoft.com/office/drawing/2014/main" id="{40AC8181-2C34-4AAA-9E43-E5C8BBC259AC}"/>
                  </a:ext>
                </a:extLst>
              </p:cNvPr>
              <p:cNvPicPr/>
              <p:nvPr/>
            </p:nvPicPr>
            <p:blipFill>
              <a:blip r:embed="rId95"/>
              <a:stretch>
                <a:fillRect/>
              </a:stretch>
            </p:blipFill>
            <p:spPr>
              <a:xfrm>
                <a:off x="2376707" y="2535795"/>
                <a:ext cx="518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4" name="Ink 33">
                <a:extLst>
                  <a:ext uri="{FF2B5EF4-FFF2-40B4-BE49-F238E27FC236}">
                    <a16:creationId xmlns:a16="http://schemas.microsoft.com/office/drawing/2014/main" id="{FBB6972D-F446-429E-83CF-232C34DDCE0D}"/>
                  </a:ext>
                </a:extLst>
              </p14:cNvPr>
              <p14:cNvContentPartPr/>
              <p14:nvPr/>
            </p14:nvContentPartPr>
            <p14:xfrm>
              <a:off x="2377427" y="2543355"/>
              <a:ext cx="37800" cy="43200"/>
            </p14:xfrm>
          </p:contentPart>
        </mc:Choice>
        <mc:Fallback xmlns="">
          <p:pic>
            <p:nvPicPr>
              <p:cNvPr id="34" name="Ink 33">
                <a:extLst>
                  <a:ext uri="{FF2B5EF4-FFF2-40B4-BE49-F238E27FC236}">
                    <a16:creationId xmlns:a16="http://schemas.microsoft.com/office/drawing/2014/main" id="{FBB6972D-F446-429E-83CF-232C34DDCE0D}"/>
                  </a:ext>
                </a:extLst>
              </p:cNvPr>
              <p:cNvPicPr/>
              <p:nvPr/>
            </p:nvPicPr>
            <p:blipFill>
              <a:blip r:embed="rId97"/>
              <a:stretch>
                <a:fillRect/>
              </a:stretch>
            </p:blipFill>
            <p:spPr>
              <a:xfrm>
                <a:off x="2368427" y="2534355"/>
                <a:ext cx="554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5" name="Ink 34">
                <a:extLst>
                  <a:ext uri="{FF2B5EF4-FFF2-40B4-BE49-F238E27FC236}">
                    <a16:creationId xmlns:a16="http://schemas.microsoft.com/office/drawing/2014/main" id="{E2DA664D-8CEA-41C1-9F33-FC39BF6EF8A4}"/>
                  </a:ext>
                </a:extLst>
              </p14:cNvPr>
              <p14:cNvContentPartPr/>
              <p14:nvPr/>
            </p14:nvContentPartPr>
            <p14:xfrm>
              <a:off x="2378867" y="2537595"/>
              <a:ext cx="38160" cy="66600"/>
            </p14:xfrm>
          </p:contentPart>
        </mc:Choice>
        <mc:Fallback xmlns="">
          <p:pic>
            <p:nvPicPr>
              <p:cNvPr id="35" name="Ink 34">
                <a:extLst>
                  <a:ext uri="{FF2B5EF4-FFF2-40B4-BE49-F238E27FC236}">
                    <a16:creationId xmlns:a16="http://schemas.microsoft.com/office/drawing/2014/main" id="{E2DA664D-8CEA-41C1-9F33-FC39BF6EF8A4}"/>
                  </a:ext>
                </a:extLst>
              </p:cNvPr>
              <p:cNvPicPr/>
              <p:nvPr/>
            </p:nvPicPr>
            <p:blipFill>
              <a:blip r:embed="rId99"/>
              <a:stretch>
                <a:fillRect/>
              </a:stretch>
            </p:blipFill>
            <p:spPr>
              <a:xfrm>
                <a:off x="2370227" y="2528955"/>
                <a:ext cx="558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6" name="Ink 35">
                <a:extLst>
                  <a:ext uri="{FF2B5EF4-FFF2-40B4-BE49-F238E27FC236}">
                    <a16:creationId xmlns:a16="http://schemas.microsoft.com/office/drawing/2014/main" id="{63EBA5FA-4668-4CA2-A488-AB6803811BAB}"/>
                  </a:ext>
                </a:extLst>
              </p14:cNvPr>
              <p14:cNvContentPartPr/>
              <p14:nvPr/>
            </p14:nvContentPartPr>
            <p14:xfrm>
              <a:off x="2372027" y="2533995"/>
              <a:ext cx="48240" cy="58680"/>
            </p14:xfrm>
          </p:contentPart>
        </mc:Choice>
        <mc:Fallback xmlns="">
          <p:pic>
            <p:nvPicPr>
              <p:cNvPr id="36" name="Ink 35">
                <a:extLst>
                  <a:ext uri="{FF2B5EF4-FFF2-40B4-BE49-F238E27FC236}">
                    <a16:creationId xmlns:a16="http://schemas.microsoft.com/office/drawing/2014/main" id="{63EBA5FA-4668-4CA2-A488-AB6803811BAB}"/>
                  </a:ext>
                </a:extLst>
              </p:cNvPr>
              <p:cNvPicPr/>
              <p:nvPr/>
            </p:nvPicPr>
            <p:blipFill>
              <a:blip r:embed="rId101"/>
              <a:stretch>
                <a:fillRect/>
              </a:stretch>
            </p:blipFill>
            <p:spPr>
              <a:xfrm>
                <a:off x="2363027" y="2525355"/>
                <a:ext cx="65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8" name="Ink 37">
                <a:extLst>
                  <a:ext uri="{FF2B5EF4-FFF2-40B4-BE49-F238E27FC236}">
                    <a16:creationId xmlns:a16="http://schemas.microsoft.com/office/drawing/2014/main" id="{60239370-98A5-4815-9EE9-C8DFA696613A}"/>
                  </a:ext>
                </a:extLst>
              </p14:cNvPr>
              <p14:cNvContentPartPr/>
              <p14:nvPr/>
            </p14:nvContentPartPr>
            <p14:xfrm>
              <a:off x="2111387" y="2679075"/>
              <a:ext cx="80640" cy="88920"/>
            </p14:xfrm>
          </p:contentPart>
        </mc:Choice>
        <mc:Fallback xmlns="">
          <p:pic>
            <p:nvPicPr>
              <p:cNvPr id="38" name="Ink 37">
                <a:extLst>
                  <a:ext uri="{FF2B5EF4-FFF2-40B4-BE49-F238E27FC236}">
                    <a16:creationId xmlns:a16="http://schemas.microsoft.com/office/drawing/2014/main" id="{60239370-98A5-4815-9EE9-C8DFA696613A}"/>
                  </a:ext>
                </a:extLst>
              </p:cNvPr>
              <p:cNvPicPr/>
              <p:nvPr/>
            </p:nvPicPr>
            <p:blipFill>
              <a:blip r:embed="rId103"/>
              <a:stretch>
                <a:fillRect/>
              </a:stretch>
            </p:blipFill>
            <p:spPr>
              <a:xfrm>
                <a:off x="2102747" y="2670435"/>
                <a:ext cx="982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9" name="Ink 38">
                <a:extLst>
                  <a:ext uri="{FF2B5EF4-FFF2-40B4-BE49-F238E27FC236}">
                    <a16:creationId xmlns:a16="http://schemas.microsoft.com/office/drawing/2014/main" id="{D78D3D8C-CEE1-4413-83FA-0DF47CE2D845}"/>
                  </a:ext>
                </a:extLst>
              </p14:cNvPr>
              <p14:cNvContentPartPr/>
              <p14:nvPr/>
            </p14:nvContentPartPr>
            <p14:xfrm>
              <a:off x="2122547" y="2564235"/>
              <a:ext cx="52920" cy="149760"/>
            </p14:xfrm>
          </p:contentPart>
        </mc:Choice>
        <mc:Fallback xmlns="">
          <p:pic>
            <p:nvPicPr>
              <p:cNvPr id="39" name="Ink 38">
                <a:extLst>
                  <a:ext uri="{FF2B5EF4-FFF2-40B4-BE49-F238E27FC236}">
                    <a16:creationId xmlns:a16="http://schemas.microsoft.com/office/drawing/2014/main" id="{D78D3D8C-CEE1-4413-83FA-0DF47CE2D845}"/>
                  </a:ext>
                </a:extLst>
              </p:cNvPr>
              <p:cNvPicPr/>
              <p:nvPr/>
            </p:nvPicPr>
            <p:blipFill>
              <a:blip r:embed="rId105"/>
              <a:stretch>
                <a:fillRect/>
              </a:stretch>
            </p:blipFill>
            <p:spPr>
              <a:xfrm>
                <a:off x="2113547" y="2555235"/>
                <a:ext cx="705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Ink 71">
                <a:extLst>
                  <a:ext uri="{FF2B5EF4-FFF2-40B4-BE49-F238E27FC236}">
                    <a16:creationId xmlns:a16="http://schemas.microsoft.com/office/drawing/2014/main" id="{536D06C3-1384-4811-A409-B11024CB1B38}"/>
                  </a:ext>
                </a:extLst>
              </p14:cNvPr>
              <p14:cNvContentPartPr/>
              <p14:nvPr/>
            </p14:nvContentPartPr>
            <p14:xfrm>
              <a:off x="2097972" y="2530688"/>
              <a:ext cx="235800" cy="327240"/>
            </p14:xfrm>
          </p:contentPart>
        </mc:Choice>
        <mc:Fallback xmlns="">
          <p:pic>
            <p:nvPicPr>
              <p:cNvPr id="72" name="Ink 71">
                <a:extLst>
                  <a:ext uri="{FF2B5EF4-FFF2-40B4-BE49-F238E27FC236}">
                    <a16:creationId xmlns:a16="http://schemas.microsoft.com/office/drawing/2014/main" id="{536D06C3-1384-4811-A409-B11024CB1B38}"/>
                  </a:ext>
                </a:extLst>
              </p:cNvPr>
              <p:cNvPicPr/>
              <p:nvPr/>
            </p:nvPicPr>
            <p:blipFill>
              <a:blip r:embed="rId107"/>
              <a:stretch>
                <a:fillRect/>
              </a:stretch>
            </p:blipFill>
            <p:spPr>
              <a:xfrm>
                <a:off x="2088972" y="2521688"/>
                <a:ext cx="25344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Ink 75">
                <a:extLst>
                  <a:ext uri="{FF2B5EF4-FFF2-40B4-BE49-F238E27FC236}">
                    <a16:creationId xmlns:a16="http://schemas.microsoft.com/office/drawing/2014/main" id="{FC674DD7-BB3B-42FD-848B-2541B109897F}"/>
                  </a:ext>
                </a:extLst>
              </p14:cNvPr>
              <p14:cNvContentPartPr/>
              <p14:nvPr/>
            </p14:nvContentPartPr>
            <p14:xfrm>
              <a:off x="2114892" y="2821568"/>
              <a:ext cx="218160" cy="195840"/>
            </p14:xfrm>
          </p:contentPart>
        </mc:Choice>
        <mc:Fallback xmlns="">
          <p:pic>
            <p:nvPicPr>
              <p:cNvPr id="76" name="Ink 75">
                <a:extLst>
                  <a:ext uri="{FF2B5EF4-FFF2-40B4-BE49-F238E27FC236}">
                    <a16:creationId xmlns:a16="http://schemas.microsoft.com/office/drawing/2014/main" id="{FC674DD7-BB3B-42FD-848B-2541B109897F}"/>
                  </a:ext>
                </a:extLst>
              </p:cNvPr>
              <p:cNvPicPr/>
              <p:nvPr/>
            </p:nvPicPr>
            <p:blipFill>
              <a:blip r:embed="rId109"/>
              <a:stretch>
                <a:fillRect/>
              </a:stretch>
            </p:blipFill>
            <p:spPr>
              <a:xfrm>
                <a:off x="2106252" y="2812928"/>
                <a:ext cx="235800" cy="213480"/>
              </a:xfrm>
              <a:prstGeom prst="rect">
                <a:avLst/>
              </a:prstGeom>
            </p:spPr>
          </p:pic>
        </mc:Fallback>
      </mc:AlternateContent>
      <p:grpSp>
        <p:nvGrpSpPr>
          <p:cNvPr id="79" name="Group 78">
            <a:extLst>
              <a:ext uri="{FF2B5EF4-FFF2-40B4-BE49-F238E27FC236}">
                <a16:creationId xmlns:a16="http://schemas.microsoft.com/office/drawing/2014/main" id="{1B58BC64-85C4-4B0C-BE25-F7B3FBB6A807}"/>
              </a:ext>
            </a:extLst>
          </p:cNvPr>
          <p:cNvGrpSpPr/>
          <p:nvPr/>
        </p:nvGrpSpPr>
        <p:grpSpPr>
          <a:xfrm>
            <a:off x="2010132" y="2844608"/>
            <a:ext cx="261720" cy="159480"/>
            <a:chOff x="2010132" y="2844608"/>
            <a:chExt cx="261720" cy="159480"/>
          </a:xfrm>
        </p:grpSpPr>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D1B29C04-A8F6-44A8-9704-2E31EE218012}"/>
                    </a:ext>
                  </a:extLst>
                </p14:cNvPr>
                <p14:cNvContentPartPr/>
                <p14:nvPr/>
              </p14:nvContentPartPr>
              <p14:xfrm>
                <a:off x="2011212" y="2859728"/>
                <a:ext cx="28800" cy="62280"/>
              </p14:xfrm>
            </p:contentPart>
          </mc:Choice>
          <mc:Fallback xmlns="">
            <p:pic>
              <p:nvPicPr>
                <p:cNvPr id="67" name="Ink 66">
                  <a:extLst>
                    <a:ext uri="{FF2B5EF4-FFF2-40B4-BE49-F238E27FC236}">
                      <a16:creationId xmlns:a16="http://schemas.microsoft.com/office/drawing/2014/main" id="{D1B29C04-A8F6-44A8-9704-2E31EE218012}"/>
                    </a:ext>
                  </a:extLst>
                </p:cNvPr>
                <p:cNvPicPr/>
                <p:nvPr/>
              </p:nvPicPr>
              <p:blipFill>
                <a:blip r:embed="rId111"/>
                <a:stretch>
                  <a:fillRect/>
                </a:stretch>
              </p:blipFill>
              <p:spPr>
                <a:xfrm>
                  <a:off x="2002212" y="2851088"/>
                  <a:ext cx="4644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4021FA8A-9281-48D1-ABBC-FFDDF795BFDF}"/>
                    </a:ext>
                  </a:extLst>
                </p14:cNvPr>
                <p14:cNvContentPartPr/>
                <p14:nvPr/>
              </p14:nvContentPartPr>
              <p14:xfrm>
                <a:off x="2010132" y="2848208"/>
                <a:ext cx="85320" cy="131760"/>
              </p14:xfrm>
            </p:contentPart>
          </mc:Choice>
          <mc:Fallback xmlns="">
            <p:pic>
              <p:nvPicPr>
                <p:cNvPr id="68" name="Ink 67">
                  <a:extLst>
                    <a:ext uri="{FF2B5EF4-FFF2-40B4-BE49-F238E27FC236}">
                      <a16:creationId xmlns:a16="http://schemas.microsoft.com/office/drawing/2014/main" id="{4021FA8A-9281-48D1-ABBC-FFDDF795BFDF}"/>
                    </a:ext>
                  </a:extLst>
                </p:cNvPr>
                <p:cNvPicPr/>
                <p:nvPr/>
              </p:nvPicPr>
              <p:blipFill>
                <a:blip r:embed="rId113"/>
                <a:stretch>
                  <a:fillRect/>
                </a:stretch>
              </p:blipFill>
              <p:spPr>
                <a:xfrm>
                  <a:off x="2001132" y="2839568"/>
                  <a:ext cx="102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9EB7FDCE-878A-4654-9875-4AD0A8ADC955}"/>
                    </a:ext>
                  </a:extLst>
                </p14:cNvPr>
                <p14:cNvContentPartPr/>
                <p14:nvPr/>
              </p14:nvContentPartPr>
              <p14:xfrm>
                <a:off x="2011212" y="2844608"/>
                <a:ext cx="45360" cy="110160"/>
              </p14:xfrm>
            </p:contentPart>
          </mc:Choice>
          <mc:Fallback xmlns="">
            <p:pic>
              <p:nvPicPr>
                <p:cNvPr id="69" name="Ink 68">
                  <a:extLst>
                    <a:ext uri="{FF2B5EF4-FFF2-40B4-BE49-F238E27FC236}">
                      <a16:creationId xmlns:a16="http://schemas.microsoft.com/office/drawing/2014/main" id="{9EB7FDCE-878A-4654-9875-4AD0A8ADC955}"/>
                    </a:ext>
                  </a:extLst>
                </p:cNvPr>
                <p:cNvPicPr/>
                <p:nvPr/>
              </p:nvPicPr>
              <p:blipFill>
                <a:blip r:embed="rId115"/>
                <a:stretch>
                  <a:fillRect/>
                </a:stretch>
              </p:blipFill>
              <p:spPr>
                <a:xfrm>
                  <a:off x="2002572" y="2835608"/>
                  <a:ext cx="630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3A166D34-7133-4808-BE09-2386548B7169}"/>
                    </a:ext>
                  </a:extLst>
                </p14:cNvPr>
                <p14:cNvContentPartPr/>
                <p14:nvPr/>
              </p14:nvContentPartPr>
              <p14:xfrm>
                <a:off x="2048652" y="2958368"/>
                <a:ext cx="223200" cy="45720"/>
              </p14:xfrm>
            </p:contentPart>
          </mc:Choice>
          <mc:Fallback xmlns="">
            <p:pic>
              <p:nvPicPr>
                <p:cNvPr id="78" name="Ink 77">
                  <a:extLst>
                    <a:ext uri="{FF2B5EF4-FFF2-40B4-BE49-F238E27FC236}">
                      <a16:creationId xmlns:a16="http://schemas.microsoft.com/office/drawing/2014/main" id="{3A166D34-7133-4808-BE09-2386548B7169}"/>
                    </a:ext>
                  </a:extLst>
                </p:cNvPr>
                <p:cNvPicPr/>
                <p:nvPr/>
              </p:nvPicPr>
              <p:blipFill>
                <a:blip r:embed="rId117"/>
                <a:stretch>
                  <a:fillRect/>
                </a:stretch>
              </p:blipFill>
              <p:spPr>
                <a:xfrm>
                  <a:off x="2040012" y="2949728"/>
                  <a:ext cx="240840" cy="63360"/>
                </a:xfrm>
                <a:prstGeom prst="rect">
                  <a:avLst/>
                </a:prstGeom>
              </p:spPr>
            </p:pic>
          </mc:Fallback>
        </mc:AlternateContent>
      </p:grpSp>
    </p:spTree>
    <p:extLst>
      <p:ext uri="{BB962C8B-B14F-4D97-AF65-F5344CB8AC3E}">
        <p14:creationId xmlns:p14="http://schemas.microsoft.com/office/powerpoint/2010/main" val="427949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162194" y="3177768"/>
            <a:ext cx="10303933" cy="804333"/>
          </a:xfrm>
        </p:spPr>
        <p:txBody>
          <a:bodyPr>
            <a:normAutofit fontScale="90000"/>
          </a:bodyPr>
          <a:lstStyle/>
          <a:p>
            <a:r>
              <a:rPr lang="en-US" dirty="0"/>
              <a:t>Linking a </a:t>
            </a:r>
            <a:r>
              <a:rPr lang="en-US" dirty="0">
                <a:solidFill>
                  <a:srgbClr val="568DC1"/>
                </a:solidFill>
              </a:rPr>
              <a:t>program</a:t>
            </a:r>
            <a:r>
              <a:rPr lang="en-US" dirty="0"/>
              <a:t> with the empty component preserves the </a:t>
            </a:r>
            <a:r>
              <a:rPr lang="en-US" dirty="0">
                <a:solidFill>
                  <a:srgbClr val="568DC1"/>
                </a:solidFill>
              </a:rPr>
              <a:t>program’s</a:t>
            </a:r>
            <a:r>
              <a:rPr lang="en-US" dirty="0"/>
              <a:t> semantics.</a:t>
            </a:r>
          </a:p>
        </p:txBody>
      </p:sp>
      <p:pic>
        <p:nvPicPr>
          <p:cNvPr id="5" name="Picture 4" descr="A close up of a logo&#10;&#10;Description automatically generated">
            <a:extLst>
              <a:ext uri="{FF2B5EF4-FFF2-40B4-BE49-F238E27FC236}">
                <a16:creationId xmlns:a16="http://schemas.microsoft.com/office/drawing/2014/main" id="{D6D592FF-7C15-483C-967A-1C88DA8212D0}"/>
              </a:ext>
            </a:extLst>
          </p:cNvPr>
          <p:cNvPicPr>
            <a:picLocks noChangeAspect="1"/>
          </p:cNvPicPr>
          <p:nvPr/>
        </p:nvPicPr>
        <p:blipFill>
          <a:blip r:embed="rId3"/>
          <a:stretch>
            <a:fillRect/>
          </a:stretch>
        </p:blipFill>
        <p:spPr>
          <a:xfrm>
            <a:off x="1162194" y="1465832"/>
            <a:ext cx="6717264" cy="1051397"/>
          </a:xfrm>
          <a:prstGeom prst="rect">
            <a:avLst/>
          </a:prstGeom>
        </p:spPr>
      </p:pic>
      <p:sp>
        <p:nvSpPr>
          <p:cNvPr id="6" name="Slide Number Placeholder 4">
            <a:extLst>
              <a:ext uri="{FF2B5EF4-FFF2-40B4-BE49-F238E27FC236}">
                <a16:creationId xmlns:a16="http://schemas.microsoft.com/office/drawing/2014/main" id="{A65B4057-DC4C-4E1D-A01F-D62F2A54717C}"/>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30</a:t>
            </a:fld>
            <a:endParaRPr lang="en-US" sz="1600" dirty="0">
              <a:solidFill>
                <a:schemeClr val="tx2">
                  <a:lumMod val="50000"/>
                </a:schemeClr>
              </a:solidFill>
            </a:endParaRPr>
          </a:p>
        </p:txBody>
      </p:sp>
    </p:spTree>
    <p:extLst>
      <p:ext uri="{BB962C8B-B14F-4D97-AF65-F5344CB8AC3E}">
        <p14:creationId xmlns:p14="http://schemas.microsoft.com/office/powerpoint/2010/main" val="274151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a:t>Lifting is the inverse of compiling.</a:t>
            </a:r>
          </a:p>
        </p:txBody>
      </p:sp>
      <p:pic>
        <p:nvPicPr>
          <p:cNvPr id="4" name="Picture 3">
            <a:extLst>
              <a:ext uri="{FF2B5EF4-FFF2-40B4-BE49-F238E27FC236}">
                <a16:creationId xmlns:a16="http://schemas.microsoft.com/office/drawing/2014/main" id="{9D0A446D-7CF0-4130-933E-D6952B0EF44C}"/>
              </a:ext>
            </a:extLst>
          </p:cNvPr>
          <p:cNvPicPr>
            <a:picLocks noChangeAspect="1"/>
          </p:cNvPicPr>
          <p:nvPr/>
        </p:nvPicPr>
        <p:blipFill>
          <a:blip r:embed="rId3"/>
          <a:stretch>
            <a:fillRect/>
          </a:stretch>
        </p:blipFill>
        <p:spPr>
          <a:xfrm>
            <a:off x="802152" y="1606032"/>
            <a:ext cx="10719860" cy="594830"/>
          </a:xfrm>
          <a:prstGeom prst="rect">
            <a:avLst/>
          </a:prstGeom>
        </p:spPr>
      </p:pic>
      <p:pic>
        <p:nvPicPr>
          <p:cNvPr id="7" name="Picture 6">
            <a:extLst>
              <a:ext uri="{FF2B5EF4-FFF2-40B4-BE49-F238E27FC236}">
                <a16:creationId xmlns:a16="http://schemas.microsoft.com/office/drawing/2014/main" id="{D534E440-6F0C-49D3-A5BF-BA53F05996DA}"/>
              </a:ext>
            </a:extLst>
          </p:cNvPr>
          <p:cNvPicPr>
            <a:picLocks noChangeAspect="1"/>
          </p:cNvPicPr>
          <p:nvPr/>
        </p:nvPicPr>
        <p:blipFill>
          <a:blip r:embed="rId4"/>
          <a:stretch>
            <a:fillRect/>
          </a:stretch>
        </p:blipFill>
        <p:spPr>
          <a:xfrm>
            <a:off x="4454550" y="2463035"/>
            <a:ext cx="7220982" cy="594830"/>
          </a:xfrm>
          <a:prstGeom prst="rect">
            <a:avLst/>
          </a:prstGeom>
        </p:spPr>
      </p:pic>
      <p:sp>
        <p:nvSpPr>
          <p:cNvPr id="10" name="Title 1">
            <a:extLst>
              <a:ext uri="{FF2B5EF4-FFF2-40B4-BE49-F238E27FC236}">
                <a16:creationId xmlns:a16="http://schemas.microsoft.com/office/drawing/2014/main" id="{7D8D958C-C33F-4DFF-A1C9-8839BEF8135F}"/>
              </a:ext>
            </a:extLst>
          </p:cNvPr>
          <p:cNvSpPr txBox="1">
            <a:spLocks/>
          </p:cNvSpPr>
          <p:nvPr/>
        </p:nvSpPr>
        <p:spPr>
          <a:xfrm>
            <a:off x="1119820" y="3626965"/>
            <a:ext cx="10754090" cy="1922256"/>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If a </a:t>
            </a:r>
            <a:r>
              <a:rPr lang="en-US" dirty="0">
                <a:solidFill>
                  <a:srgbClr val="F05097"/>
                </a:solidFill>
              </a:rPr>
              <a:t>target component </a:t>
            </a:r>
            <a:r>
              <a:rPr lang="en-US" dirty="0"/>
              <a:t>refines</a:t>
            </a:r>
          </a:p>
          <a:p>
            <a:r>
              <a:rPr lang="en-US" dirty="0"/>
              <a:t>	a </a:t>
            </a:r>
            <a:r>
              <a:rPr lang="en-US" dirty="0">
                <a:solidFill>
                  <a:srgbClr val="F05097"/>
                </a:solidFill>
              </a:rPr>
              <a:t>compiled source component</a:t>
            </a:r>
            <a:r>
              <a:rPr lang="en-US" dirty="0"/>
              <a:t>, </a:t>
            </a:r>
          </a:p>
          <a:p>
            <a:r>
              <a:rPr lang="en-US" dirty="0"/>
              <a:t>then the </a:t>
            </a:r>
            <a:r>
              <a:rPr lang="en-US" dirty="0">
                <a:solidFill>
                  <a:srgbClr val="568DC1"/>
                </a:solidFill>
              </a:rPr>
              <a:t>lift of the target component </a:t>
            </a:r>
            <a:r>
              <a:rPr lang="en-US" dirty="0"/>
              <a:t>should refine</a:t>
            </a:r>
          </a:p>
          <a:p>
            <a:r>
              <a:rPr lang="en-US" dirty="0"/>
              <a:t>	the </a:t>
            </a:r>
            <a:r>
              <a:rPr lang="en-US" dirty="0">
                <a:solidFill>
                  <a:srgbClr val="568DC1"/>
                </a:solidFill>
              </a:rPr>
              <a:t>source component</a:t>
            </a:r>
            <a:r>
              <a:rPr lang="en-US" dirty="0"/>
              <a:t>.</a:t>
            </a:r>
          </a:p>
        </p:txBody>
      </p:sp>
      <p:sp>
        <p:nvSpPr>
          <p:cNvPr id="8" name="Slide Number Placeholder 4">
            <a:extLst>
              <a:ext uri="{FF2B5EF4-FFF2-40B4-BE49-F238E27FC236}">
                <a16:creationId xmlns:a16="http://schemas.microsoft.com/office/drawing/2014/main" id="{DF449D64-FAD3-47BE-8A84-086D84E039E5}"/>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31</a:t>
            </a:fld>
            <a:endParaRPr lang="en-US" sz="1600" dirty="0">
              <a:solidFill>
                <a:schemeClr val="tx2">
                  <a:lumMod val="50000"/>
                </a:schemeClr>
              </a:solidFill>
            </a:endParaRPr>
          </a:p>
        </p:txBody>
      </p:sp>
    </p:spTree>
    <p:extLst>
      <p:ext uri="{BB962C8B-B14F-4D97-AF65-F5344CB8AC3E}">
        <p14:creationId xmlns:p14="http://schemas.microsoft.com/office/powerpoint/2010/main" val="1302560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err="1"/>
              <a:t>SepCompCert</a:t>
            </a:r>
            <a:r>
              <a:rPr lang="en-US" dirty="0"/>
              <a:t> CCC Instantiation</a:t>
            </a:r>
          </a:p>
        </p:txBody>
      </p:sp>
      <p:pic>
        <p:nvPicPr>
          <p:cNvPr id="5" name="Picture 4" descr="A screenshot of a cell phone&#10;&#10;Description automatically generated">
            <a:extLst>
              <a:ext uri="{FF2B5EF4-FFF2-40B4-BE49-F238E27FC236}">
                <a16:creationId xmlns:a16="http://schemas.microsoft.com/office/drawing/2014/main" id="{8F4AABA4-57AB-4273-AF25-47294CC5ED01}"/>
              </a:ext>
            </a:extLst>
          </p:cNvPr>
          <p:cNvPicPr>
            <a:picLocks noChangeAspect="1"/>
          </p:cNvPicPr>
          <p:nvPr/>
        </p:nvPicPr>
        <p:blipFill>
          <a:blip r:embed="rId2"/>
          <a:stretch>
            <a:fillRect/>
          </a:stretch>
        </p:blipFill>
        <p:spPr>
          <a:xfrm>
            <a:off x="991291" y="2176404"/>
            <a:ext cx="10890460" cy="2615406"/>
          </a:xfrm>
          <a:prstGeom prst="rect">
            <a:avLst/>
          </a:prstGeom>
        </p:spPr>
      </p:pic>
      <p:sp>
        <p:nvSpPr>
          <p:cNvPr id="6" name="Slide Number Placeholder 4">
            <a:extLst>
              <a:ext uri="{FF2B5EF4-FFF2-40B4-BE49-F238E27FC236}">
                <a16:creationId xmlns:a16="http://schemas.microsoft.com/office/drawing/2014/main" id="{656DAF23-AB11-4CA9-A6EB-B9709ACB057F}"/>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32</a:t>
            </a:fld>
            <a:endParaRPr lang="en-US" sz="1600" dirty="0">
              <a:solidFill>
                <a:schemeClr val="tx2">
                  <a:lumMod val="50000"/>
                </a:schemeClr>
              </a:solidFill>
            </a:endParaRPr>
          </a:p>
        </p:txBody>
      </p:sp>
    </p:spTree>
    <p:extLst>
      <p:ext uri="{BB962C8B-B14F-4D97-AF65-F5344CB8AC3E}">
        <p14:creationId xmlns:p14="http://schemas.microsoft.com/office/powerpoint/2010/main" val="288297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lstStyle/>
          <a:p>
            <a:r>
              <a:rPr lang="en-US" dirty="0" err="1"/>
              <a:t>SepCompCert</a:t>
            </a:r>
            <a:r>
              <a:rPr lang="en-US" dirty="0"/>
              <a:t> correctness → CCC </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600" y="1642533"/>
            <a:ext cx="9601200" cy="4224867"/>
          </a:xfrm>
        </p:spPr>
        <p:txBody>
          <a:bodyPr>
            <a:normAutofit/>
          </a:bodyPr>
          <a:lstStyle/>
          <a:p>
            <a:endParaRPr lang="en-US" sz="2800" dirty="0"/>
          </a:p>
          <a:p>
            <a:endParaRPr lang="en-US" sz="2800" dirty="0"/>
          </a:p>
          <a:p>
            <a:endParaRPr lang="en-US" sz="2800" dirty="0"/>
          </a:p>
        </p:txBody>
      </p:sp>
      <p:pic>
        <p:nvPicPr>
          <p:cNvPr id="6" name="Picture 5" descr="A screenshot of a cell phone&#10;&#10;Description automatically generated">
            <a:extLst>
              <a:ext uri="{FF2B5EF4-FFF2-40B4-BE49-F238E27FC236}">
                <a16:creationId xmlns:a16="http://schemas.microsoft.com/office/drawing/2014/main" id="{C037E20D-F835-412D-8B3C-3F59E7BB6CA3}"/>
              </a:ext>
            </a:extLst>
          </p:cNvPr>
          <p:cNvPicPr>
            <a:picLocks noChangeAspect="1"/>
          </p:cNvPicPr>
          <p:nvPr/>
        </p:nvPicPr>
        <p:blipFill rotWithShape="1">
          <a:blip r:embed="rId3"/>
          <a:srcRect l="2556" r="17428" b="79387"/>
          <a:stretch/>
        </p:blipFill>
        <p:spPr>
          <a:xfrm>
            <a:off x="1065817" y="2068545"/>
            <a:ext cx="10212766" cy="872843"/>
          </a:xfrm>
          <a:prstGeom prst="rect">
            <a:avLst/>
          </a:prstGeom>
        </p:spPr>
      </p:pic>
      <p:sp>
        <p:nvSpPr>
          <p:cNvPr id="7" name="Slide Number Placeholder 4">
            <a:extLst>
              <a:ext uri="{FF2B5EF4-FFF2-40B4-BE49-F238E27FC236}">
                <a16:creationId xmlns:a16="http://schemas.microsoft.com/office/drawing/2014/main" id="{4F60B3A6-9A74-4D39-9EB8-E33855168887}"/>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33</a:t>
            </a:fld>
            <a:endParaRPr lang="en-US" sz="1600" dirty="0">
              <a:solidFill>
                <a:schemeClr val="tx2">
                  <a:lumMod val="50000"/>
                </a:schemeClr>
              </a:solidFill>
            </a:endParaRPr>
          </a:p>
        </p:txBody>
      </p:sp>
      <p:pic>
        <p:nvPicPr>
          <p:cNvPr id="9" name="Picture 8" descr="A screenshot of a cell phone&#10;&#10;Description automatically generated">
            <a:extLst>
              <a:ext uri="{FF2B5EF4-FFF2-40B4-BE49-F238E27FC236}">
                <a16:creationId xmlns:a16="http://schemas.microsoft.com/office/drawing/2014/main" id="{47D6556C-24DC-41F8-9794-331E896FF52B}"/>
              </a:ext>
            </a:extLst>
          </p:cNvPr>
          <p:cNvPicPr>
            <a:picLocks noChangeAspect="1"/>
          </p:cNvPicPr>
          <p:nvPr/>
        </p:nvPicPr>
        <p:blipFill rotWithShape="1">
          <a:blip r:embed="rId3"/>
          <a:srcRect l="12592" t="74103" b="-646"/>
          <a:stretch/>
        </p:blipFill>
        <p:spPr>
          <a:xfrm>
            <a:off x="1219200" y="3916612"/>
            <a:ext cx="9685615" cy="975781"/>
          </a:xfrm>
          <a:prstGeom prst="rect">
            <a:avLst/>
          </a:prstGeom>
        </p:spPr>
      </p:pic>
    </p:spTree>
    <p:extLst>
      <p:ext uri="{BB962C8B-B14F-4D97-AF65-F5344CB8AC3E}">
        <p14:creationId xmlns:p14="http://schemas.microsoft.com/office/powerpoint/2010/main" val="22404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8" y="508000"/>
            <a:ext cx="10998201" cy="804333"/>
          </a:xfrm>
        </p:spPr>
        <p:txBody>
          <a:bodyPr>
            <a:normAutofit/>
          </a:bodyPr>
          <a:lstStyle/>
          <a:p>
            <a:r>
              <a:rPr lang="en-US" dirty="0"/>
              <a:t>What is needed to understand CCC?</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598" y="1556808"/>
            <a:ext cx="9992089" cy="4224867"/>
          </a:xfrm>
        </p:spPr>
        <p:txBody>
          <a:bodyPr/>
          <a:lstStyle/>
          <a:p>
            <a:pPr marL="0" indent="0">
              <a:lnSpc>
                <a:spcPct val="150000"/>
              </a:lnSpc>
              <a:buNone/>
            </a:pPr>
            <a:r>
              <a:rPr lang="en-US" sz="2800" dirty="0"/>
              <a:t>There’s an upper bound on how much formalism we can take</a:t>
            </a:r>
          </a:p>
          <a:p>
            <a:pPr marL="0" indent="0">
              <a:lnSpc>
                <a:spcPct val="150000"/>
              </a:lnSpc>
              <a:buNone/>
            </a:pPr>
            <a:r>
              <a:rPr lang="en-US" sz="2800" dirty="0"/>
              <a:t>Explicit parameters</a:t>
            </a:r>
          </a:p>
          <a:p>
            <a:pPr marL="530352" lvl="1" indent="0">
              <a:lnSpc>
                <a:spcPct val="150000"/>
              </a:lnSpc>
              <a:buNone/>
            </a:pPr>
            <a:r>
              <a:rPr lang="en-US" sz="2800" dirty="0"/>
              <a:t>Good for users!</a:t>
            </a:r>
          </a:p>
          <a:p>
            <a:pPr marL="530352" lvl="1" indent="0">
              <a:lnSpc>
                <a:spcPct val="150000"/>
              </a:lnSpc>
              <a:buNone/>
            </a:pPr>
            <a:r>
              <a:rPr lang="en-US" sz="2800" dirty="0"/>
              <a:t>Good for researchers!</a:t>
            </a:r>
          </a:p>
          <a:p>
            <a:pPr>
              <a:lnSpc>
                <a:spcPct val="150000"/>
              </a:lnSpc>
            </a:pPr>
            <a:endParaRPr lang="en-US" sz="2800" dirty="0"/>
          </a:p>
          <a:p>
            <a:pPr>
              <a:lnSpc>
                <a:spcPct val="150000"/>
              </a:lnSpc>
            </a:pPr>
            <a:endParaRPr lang="en-US" sz="2800" dirty="0"/>
          </a:p>
          <a:p>
            <a:pPr>
              <a:lnSpc>
                <a:spcPct val="150000"/>
              </a:lnSpc>
            </a:pPr>
            <a:endParaRPr lang="en-US" sz="2800" dirty="0"/>
          </a:p>
          <a:p>
            <a:pPr>
              <a:lnSpc>
                <a:spcPct val="150000"/>
              </a:lnSpc>
            </a:pPr>
            <a:endParaRPr lang="en-US" sz="2800" dirty="0"/>
          </a:p>
          <a:p>
            <a:pPr>
              <a:lnSpc>
                <a:spcPct val="150000"/>
              </a:lnSpc>
            </a:pPr>
            <a:endParaRPr lang="en-US" dirty="0"/>
          </a:p>
        </p:txBody>
      </p:sp>
      <p:sp>
        <p:nvSpPr>
          <p:cNvPr id="6" name="Slide Number Placeholder 4">
            <a:extLst>
              <a:ext uri="{FF2B5EF4-FFF2-40B4-BE49-F238E27FC236}">
                <a16:creationId xmlns:a16="http://schemas.microsoft.com/office/drawing/2014/main" id="{F04A8E21-023F-4AB6-AA61-A88D7405FDEA}"/>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34</a:t>
            </a:fld>
            <a:endParaRPr lang="en-US" sz="1600" dirty="0">
              <a:solidFill>
                <a:schemeClr val="tx2">
                  <a:lumMod val="50000"/>
                </a:schemeClr>
              </a:solidFill>
            </a:endParaRPr>
          </a:p>
        </p:txBody>
      </p:sp>
    </p:spTree>
    <p:extLst>
      <p:ext uri="{BB962C8B-B14F-4D97-AF65-F5344CB8AC3E}">
        <p14:creationId xmlns:p14="http://schemas.microsoft.com/office/powerpoint/2010/main" val="1525209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0" name="Ink 109">
                <a:extLst>
                  <a:ext uri="{FF2B5EF4-FFF2-40B4-BE49-F238E27FC236}">
                    <a16:creationId xmlns:a16="http://schemas.microsoft.com/office/drawing/2014/main" id="{20FD6D12-3813-4734-8E33-6538845051A4}"/>
                  </a:ext>
                </a:extLst>
              </p14:cNvPr>
              <p14:cNvContentPartPr/>
              <p14:nvPr/>
            </p14:nvContentPartPr>
            <p14:xfrm>
              <a:off x="2426974" y="803082"/>
              <a:ext cx="5724360" cy="5306040"/>
            </p14:xfrm>
          </p:contentPart>
        </mc:Choice>
        <mc:Fallback xmlns="">
          <p:pic>
            <p:nvPicPr>
              <p:cNvPr id="110" name="Ink 109">
                <a:extLst>
                  <a:ext uri="{FF2B5EF4-FFF2-40B4-BE49-F238E27FC236}">
                    <a16:creationId xmlns:a16="http://schemas.microsoft.com/office/drawing/2014/main" id="{20FD6D12-3813-4734-8E33-6538845051A4}"/>
                  </a:ext>
                </a:extLst>
              </p:cNvPr>
              <p:cNvPicPr/>
              <p:nvPr/>
            </p:nvPicPr>
            <p:blipFill>
              <a:blip r:embed="rId3"/>
              <a:stretch>
                <a:fillRect/>
              </a:stretch>
            </p:blipFill>
            <p:spPr>
              <a:xfrm>
                <a:off x="2364334" y="740442"/>
                <a:ext cx="5850000" cy="5431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1" name="Ink 110">
                <a:extLst>
                  <a:ext uri="{FF2B5EF4-FFF2-40B4-BE49-F238E27FC236}">
                    <a16:creationId xmlns:a16="http://schemas.microsoft.com/office/drawing/2014/main" id="{EB3D746C-054E-4915-A26E-06DFAF9B9985}"/>
                  </a:ext>
                </a:extLst>
              </p14:cNvPr>
              <p14:cNvContentPartPr/>
              <p14:nvPr/>
            </p14:nvContentPartPr>
            <p14:xfrm>
              <a:off x="8579014" y="2594802"/>
              <a:ext cx="40320" cy="1145520"/>
            </p14:xfrm>
          </p:contentPart>
        </mc:Choice>
        <mc:Fallback xmlns="">
          <p:pic>
            <p:nvPicPr>
              <p:cNvPr id="111" name="Ink 110">
                <a:extLst>
                  <a:ext uri="{FF2B5EF4-FFF2-40B4-BE49-F238E27FC236}">
                    <a16:creationId xmlns:a16="http://schemas.microsoft.com/office/drawing/2014/main" id="{EB3D746C-054E-4915-A26E-06DFAF9B9985}"/>
                  </a:ext>
                </a:extLst>
              </p:cNvPr>
              <p:cNvPicPr/>
              <p:nvPr/>
            </p:nvPicPr>
            <p:blipFill>
              <a:blip r:embed="rId5"/>
              <a:stretch>
                <a:fillRect/>
              </a:stretch>
            </p:blipFill>
            <p:spPr>
              <a:xfrm>
                <a:off x="8516374" y="2531802"/>
                <a:ext cx="165960" cy="127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2" name="Ink 111">
                <a:extLst>
                  <a:ext uri="{FF2B5EF4-FFF2-40B4-BE49-F238E27FC236}">
                    <a16:creationId xmlns:a16="http://schemas.microsoft.com/office/drawing/2014/main" id="{9A0641CE-54D6-490B-83AF-A578DCA7BDCB}"/>
                  </a:ext>
                </a:extLst>
              </p14:cNvPr>
              <p14:cNvContentPartPr/>
              <p14:nvPr/>
            </p14:nvContentPartPr>
            <p14:xfrm>
              <a:off x="8559214" y="4274202"/>
              <a:ext cx="17280" cy="4680"/>
            </p14:xfrm>
          </p:contentPart>
        </mc:Choice>
        <mc:Fallback xmlns="">
          <p:pic>
            <p:nvPicPr>
              <p:cNvPr id="112" name="Ink 111">
                <a:extLst>
                  <a:ext uri="{FF2B5EF4-FFF2-40B4-BE49-F238E27FC236}">
                    <a16:creationId xmlns:a16="http://schemas.microsoft.com/office/drawing/2014/main" id="{9A0641CE-54D6-490B-83AF-A578DCA7BDCB}"/>
                  </a:ext>
                </a:extLst>
              </p:cNvPr>
              <p:cNvPicPr/>
              <p:nvPr/>
            </p:nvPicPr>
            <p:blipFill>
              <a:blip r:embed="rId7"/>
              <a:stretch>
                <a:fillRect/>
              </a:stretch>
            </p:blipFill>
            <p:spPr>
              <a:xfrm>
                <a:off x="8496214" y="4211562"/>
                <a:ext cx="1429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3" name="Ink 112">
                <a:extLst>
                  <a:ext uri="{FF2B5EF4-FFF2-40B4-BE49-F238E27FC236}">
                    <a16:creationId xmlns:a16="http://schemas.microsoft.com/office/drawing/2014/main" id="{18E6FDB0-944B-481C-B1B9-66A5B3511F31}"/>
                  </a:ext>
                </a:extLst>
              </p14:cNvPr>
              <p14:cNvContentPartPr/>
              <p14:nvPr/>
            </p14:nvContentPartPr>
            <p14:xfrm>
              <a:off x="8577934" y="2583642"/>
              <a:ext cx="90720" cy="1222920"/>
            </p14:xfrm>
          </p:contentPart>
        </mc:Choice>
        <mc:Fallback xmlns="">
          <p:pic>
            <p:nvPicPr>
              <p:cNvPr id="113" name="Ink 112">
                <a:extLst>
                  <a:ext uri="{FF2B5EF4-FFF2-40B4-BE49-F238E27FC236}">
                    <a16:creationId xmlns:a16="http://schemas.microsoft.com/office/drawing/2014/main" id="{18E6FDB0-944B-481C-B1B9-66A5B3511F31}"/>
                  </a:ext>
                </a:extLst>
              </p:cNvPr>
              <p:cNvPicPr/>
              <p:nvPr/>
            </p:nvPicPr>
            <p:blipFill>
              <a:blip r:embed="rId9"/>
              <a:stretch>
                <a:fillRect/>
              </a:stretch>
            </p:blipFill>
            <p:spPr>
              <a:xfrm>
                <a:off x="8515294" y="2520642"/>
                <a:ext cx="216360" cy="1348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1" name="Ink 130">
                <a:extLst>
                  <a:ext uri="{FF2B5EF4-FFF2-40B4-BE49-F238E27FC236}">
                    <a16:creationId xmlns:a16="http://schemas.microsoft.com/office/drawing/2014/main" id="{81402CF9-75ED-4BEC-AB01-24467A33B4CE}"/>
                  </a:ext>
                </a:extLst>
              </p14:cNvPr>
              <p14:cNvContentPartPr/>
              <p14:nvPr/>
            </p14:nvContentPartPr>
            <p14:xfrm>
              <a:off x="1137814" y="197202"/>
              <a:ext cx="6175080" cy="6042240"/>
            </p14:xfrm>
          </p:contentPart>
        </mc:Choice>
        <mc:Fallback xmlns="">
          <p:pic>
            <p:nvPicPr>
              <p:cNvPr id="131" name="Ink 130">
                <a:extLst>
                  <a:ext uri="{FF2B5EF4-FFF2-40B4-BE49-F238E27FC236}">
                    <a16:creationId xmlns:a16="http://schemas.microsoft.com/office/drawing/2014/main" id="{81402CF9-75ED-4BEC-AB01-24467A33B4CE}"/>
                  </a:ext>
                </a:extLst>
              </p:cNvPr>
              <p:cNvPicPr/>
              <p:nvPr/>
            </p:nvPicPr>
            <p:blipFill>
              <a:blip r:embed="rId11"/>
              <a:stretch>
                <a:fillRect/>
              </a:stretch>
            </p:blipFill>
            <p:spPr>
              <a:xfrm>
                <a:off x="1074814" y="134202"/>
                <a:ext cx="6300720" cy="6167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5" name="Ink 204">
                <a:extLst>
                  <a:ext uri="{FF2B5EF4-FFF2-40B4-BE49-F238E27FC236}">
                    <a16:creationId xmlns:a16="http://schemas.microsoft.com/office/drawing/2014/main" id="{7756EBF7-7DE6-48CF-AD13-69E43BFE275F}"/>
                  </a:ext>
                </a:extLst>
              </p14:cNvPr>
              <p14:cNvContentPartPr/>
              <p14:nvPr/>
            </p14:nvContentPartPr>
            <p14:xfrm>
              <a:off x="6522694" y="602922"/>
              <a:ext cx="5229720" cy="5943960"/>
            </p14:xfrm>
          </p:contentPart>
        </mc:Choice>
        <mc:Fallback xmlns="">
          <p:pic>
            <p:nvPicPr>
              <p:cNvPr id="205" name="Ink 204">
                <a:extLst>
                  <a:ext uri="{FF2B5EF4-FFF2-40B4-BE49-F238E27FC236}">
                    <a16:creationId xmlns:a16="http://schemas.microsoft.com/office/drawing/2014/main" id="{7756EBF7-7DE6-48CF-AD13-69E43BFE275F}"/>
                  </a:ext>
                </a:extLst>
              </p:cNvPr>
              <p:cNvPicPr/>
              <p:nvPr/>
            </p:nvPicPr>
            <p:blipFill>
              <a:blip r:embed="rId13"/>
              <a:stretch>
                <a:fillRect/>
              </a:stretch>
            </p:blipFill>
            <p:spPr>
              <a:xfrm>
                <a:off x="6459694" y="539922"/>
                <a:ext cx="5355360" cy="6069600"/>
              </a:xfrm>
              <a:prstGeom prst="rect">
                <a:avLst/>
              </a:prstGeom>
            </p:spPr>
          </p:pic>
        </mc:Fallback>
      </mc:AlternateContent>
    </p:spTree>
    <p:extLst>
      <p:ext uri="{BB962C8B-B14F-4D97-AF65-F5344CB8AC3E}">
        <p14:creationId xmlns:p14="http://schemas.microsoft.com/office/powerpoint/2010/main" val="311307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600" y="508000"/>
            <a:ext cx="9601200" cy="804333"/>
          </a:xfrm>
        </p:spPr>
        <p:txBody>
          <a:bodyPr/>
          <a:lstStyle/>
          <a:p>
            <a:r>
              <a:rPr lang="en-US" dirty="0"/>
              <a:t>What is compiler correctness?</a:t>
            </a:r>
          </a:p>
        </p:txBody>
      </p:sp>
      <p:sp>
        <p:nvSpPr>
          <p:cNvPr id="10" name="Rectangle 9">
            <a:extLst>
              <a:ext uri="{FF2B5EF4-FFF2-40B4-BE49-F238E27FC236}">
                <a16:creationId xmlns:a16="http://schemas.microsoft.com/office/drawing/2014/main" id="{55476259-1C08-4846-8B9A-3B4E0FEF9AEC}"/>
              </a:ext>
            </a:extLst>
          </p:cNvPr>
          <p:cNvSpPr/>
          <p:nvPr/>
        </p:nvSpPr>
        <p:spPr>
          <a:xfrm>
            <a:off x="1462434" y="3471390"/>
            <a:ext cx="9601200" cy="4668457"/>
          </a:xfrm>
          <a:prstGeom prst="rect">
            <a:avLst/>
          </a:prstGeom>
        </p:spPr>
        <p:txBody>
          <a:bodyPr wrap="square">
            <a:spAutoFit/>
          </a:bodyPr>
          <a:lstStyle/>
          <a:p>
            <a:pPr lvl="0" defTabSz="914400">
              <a:lnSpc>
                <a:spcPct val="200000"/>
              </a:lnSpc>
              <a:spcBef>
                <a:spcPts val="1000"/>
              </a:spcBef>
              <a:spcAft>
                <a:spcPts val="200"/>
              </a:spcAft>
            </a:pPr>
            <a:r>
              <a:rPr lang="en-US" sz="5400" dirty="0">
                <a:solidFill>
                  <a:srgbClr val="444D26"/>
                </a:solidFill>
              </a:rPr>
              <a:t>Compiling from </a:t>
            </a:r>
            <a:r>
              <a:rPr lang="en-US" sz="5400" dirty="0">
                <a:solidFill>
                  <a:srgbClr val="568DC1"/>
                </a:solidFill>
              </a:rPr>
              <a:t>source</a:t>
            </a:r>
            <a:r>
              <a:rPr lang="en-US" sz="5400" dirty="0">
                <a:solidFill>
                  <a:srgbClr val="444D26"/>
                </a:solidFill>
              </a:rPr>
              <a:t> to </a:t>
            </a:r>
            <a:r>
              <a:rPr lang="en-US" sz="5400" dirty="0">
                <a:solidFill>
                  <a:srgbClr val="F05097"/>
                </a:solidFill>
              </a:rPr>
              <a:t>target</a:t>
            </a:r>
          </a:p>
          <a:p>
            <a:pPr lvl="0" defTabSz="914400">
              <a:lnSpc>
                <a:spcPct val="200000"/>
              </a:lnSpc>
              <a:spcBef>
                <a:spcPts val="1000"/>
              </a:spcBef>
              <a:spcAft>
                <a:spcPts val="200"/>
              </a:spcAft>
            </a:pPr>
            <a:endParaRPr lang="en-US" sz="2800" dirty="0">
              <a:solidFill>
                <a:srgbClr val="444D26"/>
              </a:solidFill>
            </a:endParaRPr>
          </a:p>
          <a:p>
            <a:pPr lvl="0" defTabSz="914400">
              <a:lnSpc>
                <a:spcPct val="200000"/>
              </a:lnSpc>
              <a:spcBef>
                <a:spcPts val="1000"/>
              </a:spcBef>
              <a:spcAft>
                <a:spcPts val="200"/>
              </a:spcAft>
            </a:pPr>
            <a:endParaRPr lang="en-US" sz="2800" dirty="0">
              <a:solidFill>
                <a:srgbClr val="444D26"/>
              </a:solidFill>
            </a:endParaRPr>
          </a:p>
          <a:p>
            <a:pPr lvl="0" defTabSz="914400">
              <a:lnSpc>
                <a:spcPct val="200000"/>
              </a:lnSpc>
              <a:spcBef>
                <a:spcPts val="1000"/>
              </a:spcBef>
              <a:spcAft>
                <a:spcPts val="200"/>
              </a:spcAft>
            </a:pPr>
            <a:endParaRPr lang="en-US" sz="2800" dirty="0">
              <a:solidFill>
                <a:srgbClr val="444D26"/>
              </a:solidFill>
            </a:endParaRPr>
          </a:p>
        </p:txBody>
      </p:sp>
      <p:sp>
        <p:nvSpPr>
          <p:cNvPr id="8" name="Slide Number Placeholder 4">
            <a:extLst>
              <a:ext uri="{FF2B5EF4-FFF2-40B4-BE49-F238E27FC236}">
                <a16:creationId xmlns:a16="http://schemas.microsoft.com/office/drawing/2014/main" id="{E18B1E6D-D2F5-4F21-AECA-DE1775EF390A}"/>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4</a:t>
            </a:fld>
            <a:endParaRPr lang="en-US" sz="1600" dirty="0">
              <a:solidFill>
                <a:schemeClr val="tx2">
                  <a:lumMod val="50000"/>
                </a:schemeClr>
              </a:solidFill>
            </a:endParaRPr>
          </a:p>
        </p:txBody>
      </p:sp>
      <p:pic>
        <p:nvPicPr>
          <p:cNvPr id="23" name="Picture 22" descr="A picture containing drawing&#10;&#10;Description automatically generated">
            <a:extLst>
              <a:ext uri="{FF2B5EF4-FFF2-40B4-BE49-F238E27FC236}">
                <a16:creationId xmlns:a16="http://schemas.microsoft.com/office/drawing/2014/main" id="{3CEF1459-0E98-46DD-A240-72ECEF7831A1}"/>
              </a:ext>
            </a:extLst>
          </p:cNvPr>
          <p:cNvPicPr>
            <a:picLocks noChangeAspect="1"/>
          </p:cNvPicPr>
          <p:nvPr/>
        </p:nvPicPr>
        <p:blipFill rotWithShape="1">
          <a:blip r:embed="rId3"/>
          <a:srcRect r="58325" b="6662"/>
          <a:stretch/>
        </p:blipFill>
        <p:spPr>
          <a:xfrm>
            <a:off x="3721082" y="1760022"/>
            <a:ext cx="3912136" cy="1711368"/>
          </a:xfrm>
          <a:prstGeom prst="rect">
            <a:avLst/>
          </a:prstGeom>
        </p:spPr>
      </p:pic>
    </p:spTree>
    <p:extLst>
      <p:ext uri="{BB962C8B-B14F-4D97-AF65-F5344CB8AC3E}">
        <p14:creationId xmlns:p14="http://schemas.microsoft.com/office/powerpoint/2010/main" val="37337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600" y="508000"/>
            <a:ext cx="9601200" cy="804333"/>
          </a:xfrm>
        </p:spPr>
        <p:txBody>
          <a:bodyPr/>
          <a:lstStyle/>
          <a:p>
            <a:r>
              <a:rPr lang="en-US" dirty="0"/>
              <a:t>What is compiler correctness?</a:t>
            </a:r>
          </a:p>
        </p:txBody>
      </p:sp>
      <p:sp>
        <p:nvSpPr>
          <p:cNvPr id="10" name="Rectangle 9">
            <a:extLst>
              <a:ext uri="{FF2B5EF4-FFF2-40B4-BE49-F238E27FC236}">
                <a16:creationId xmlns:a16="http://schemas.microsoft.com/office/drawing/2014/main" id="{55476259-1C08-4846-8B9A-3B4E0FEF9AEC}"/>
              </a:ext>
            </a:extLst>
          </p:cNvPr>
          <p:cNvSpPr/>
          <p:nvPr/>
        </p:nvSpPr>
        <p:spPr>
          <a:xfrm>
            <a:off x="1122831" y="1388240"/>
            <a:ext cx="9601200" cy="4606902"/>
          </a:xfrm>
          <a:prstGeom prst="rect">
            <a:avLst/>
          </a:prstGeom>
        </p:spPr>
        <p:txBody>
          <a:bodyPr wrap="square">
            <a:spAutoFit/>
          </a:bodyPr>
          <a:lstStyle/>
          <a:p>
            <a:pPr lvl="0" defTabSz="914400">
              <a:lnSpc>
                <a:spcPct val="200000"/>
              </a:lnSpc>
              <a:spcBef>
                <a:spcPts val="1000"/>
              </a:spcBef>
              <a:spcAft>
                <a:spcPts val="200"/>
              </a:spcAft>
            </a:pPr>
            <a:r>
              <a:rPr lang="en-US" sz="2800" dirty="0">
                <a:solidFill>
                  <a:srgbClr val="444D26"/>
                </a:solidFill>
              </a:rPr>
              <a:t>     </a:t>
            </a:r>
            <a:r>
              <a:rPr lang="en-US" sz="3600" dirty="0">
                <a:solidFill>
                  <a:srgbClr val="444D26"/>
                </a:solidFill>
              </a:rPr>
              <a:t>preserves the behavior of </a:t>
            </a:r>
          </a:p>
          <a:p>
            <a:pPr lvl="0" defTabSz="914400">
              <a:lnSpc>
                <a:spcPct val="200000"/>
              </a:lnSpc>
              <a:spcBef>
                <a:spcPts val="1000"/>
              </a:spcBef>
              <a:spcAft>
                <a:spcPts val="200"/>
              </a:spcAft>
            </a:pPr>
            <a:r>
              <a:rPr lang="en-US" sz="3600" dirty="0">
                <a:solidFill>
                  <a:srgbClr val="444D26"/>
                </a:solidFill>
              </a:rPr>
              <a:t>    refines</a:t>
            </a:r>
          </a:p>
          <a:p>
            <a:pPr lvl="0" defTabSz="914400">
              <a:lnSpc>
                <a:spcPct val="200000"/>
              </a:lnSpc>
              <a:spcBef>
                <a:spcPts val="1000"/>
              </a:spcBef>
              <a:spcAft>
                <a:spcPts val="200"/>
              </a:spcAft>
            </a:pPr>
            <a:r>
              <a:rPr lang="en-US" sz="3600" dirty="0">
                <a:solidFill>
                  <a:srgbClr val="444D26"/>
                </a:solidFill>
              </a:rPr>
              <a:t>           defined for whole programs only</a:t>
            </a:r>
          </a:p>
          <a:p>
            <a:pPr lvl="0" defTabSz="914400">
              <a:lnSpc>
                <a:spcPct val="200000"/>
              </a:lnSpc>
              <a:spcBef>
                <a:spcPts val="1000"/>
              </a:spcBef>
              <a:spcAft>
                <a:spcPts val="200"/>
              </a:spcAft>
            </a:pPr>
            <a:endParaRPr lang="en-US" sz="2800" dirty="0">
              <a:solidFill>
                <a:srgbClr val="444D26"/>
              </a:solidFill>
            </a:endParaRPr>
          </a:p>
        </p:txBody>
      </p:sp>
      <p:pic>
        <p:nvPicPr>
          <p:cNvPr id="16" name="Picture 15" descr="A picture containing drawing&#10;&#10;Description automatically generated">
            <a:extLst>
              <a:ext uri="{FF2B5EF4-FFF2-40B4-BE49-F238E27FC236}">
                <a16:creationId xmlns:a16="http://schemas.microsoft.com/office/drawing/2014/main" id="{5D48647A-4909-4125-BB89-C7BD2D2C3BB8}"/>
              </a:ext>
            </a:extLst>
          </p:cNvPr>
          <p:cNvPicPr>
            <a:picLocks noChangeAspect="1"/>
          </p:cNvPicPr>
          <p:nvPr/>
        </p:nvPicPr>
        <p:blipFill rotWithShape="1">
          <a:blip r:embed="rId3"/>
          <a:srcRect l="64402" r="14699"/>
          <a:stretch/>
        </p:blipFill>
        <p:spPr>
          <a:xfrm>
            <a:off x="1122831" y="4147673"/>
            <a:ext cx="1211136" cy="840724"/>
          </a:xfrm>
          <a:prstGeom prst="rect">
            <a:avLst/>
          </a:prstGeom>
        </p:spPr>
      </p:pic>
      <p:sp>
        <p:nvSpPr>
          <p:cNvPr id="8" name="Slide Number Placeholder 4">
            <a:extLst>
              <a:ext uri="{FF2B5EF4-FFF2-40B4-BE49-F238E27FC236}">
                <a16:creationId xmlns:a16="http://schemas.microsoft.com/office/drawing/2014/main" id="{E18B1E6D-D2F5-4F21-AECA-DE1775EF390A}"/>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5</a:t>
            </a:fld>
            <a:endParaRPr lang="en-US" sz="1600" dirty="0">
              <a:solidFill>
                <a:schemeClr val="tx2">
                  <a:lumMod val="50000"/>
                </a:schemeClr>
              </a:solidFill>
            </a:endParaRPr>
          </a:p>
        </p:txBody>
      </p:sp>
      <p:sp>
        <p:nvSpPr>
          <p:cNvPr id="5" name="Rectangle 4">
            <a:extLst>
              <a:ext uri="{FF2B5EF4-FFF2-40B4-BE49-F238E27FC236}">
                <a16:creationId xmlns:a16="http://schemas.microsoft.com/office/drawing/2014/main" id="{29E4A49F-A928-424B-A933-E2E0751EFFAA}"/>
              </a:ext>
            </a:extLst>
          </p:cNvPr>
          <p:cNvSpPr/>
          <p:nvPr/>
        </p:nvSpPr>
        <p:spPr>
          <a:xfrm>
            <a:off x="1122831" y="1871436"/>
            <a:ext cx="404812" cy="418530"/>
          </a:xfrm>
          <a:prstGeom prst="rect">
            <a:avLst/>
          </a:prstGeom>
          <a:solidFill>
            <a:srgbClr val="F05097"/>
          </a:solidFill>
          <a:ln>
            <a:solidFill>
              <a:srgbClr val="F05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48CE6E-26B0-4D7C-A509-F998D94387D1}"/>
              </a:ext>
            </a:extLst>
          </p:cNvPr>
          <p:cNvSpPr/>
          <p:nvPr/>
        </p:nvSpPr>
        <p:spPr>
          <a:xfrm>
            <a:off x="6749164" y="1871436"/>
            <a:ext cx="404812" cy="418530"/>
          </a:xfrm>
          <a:prstGeom prst="rect">
            <a:avLst/>
          </a:prstGeom>
          <a:solidFill>
            <a:srgbClr val="568DC1"/>
          </a:solidFill>
          <a:ln>
            <a:solidFill>
              <a:srgbClr val="568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319728-A74B-4716-AA47-6066B47546D2}"/>
              </a:ext>
            </a:extLst>
          </p:cNvPr>
          <p:cNvSpPr/>
          <p:nvPr/>
        </p:nvSpPr>
        <p:spPr>
          <a:xfrm>
            <a:off x="1122831" y="3103871"/>
            <a:ext cx="404812" cy="418530"/>
          </a:xfrm>
          <a:prstGeom prst="rect">
            <a:avLst/>
          </a:prstGeom>
          <a:solidFill>
            <a:srgbClr val="F05097"/>
          </a:solidFill>
          <a:ln>
            <a:solidFill>
              <a:srgbClr val="F05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7D4653-6751-497D-A0B1-38D824C5DDA9}"/>
              </a:ext>
            </a:extLst>
          </p:cNvPr>
          <p:cNvSpPr/>
          <p:nvPr/>
        </p:nvSpPr>
        <p:spPr>
          <a:xfrm>
            <a:off x="3181042" y="3103871"/>
            <a:ext cx="404812" cy="418530"/>
          </a:xfrm>
          <a:prstGeom prst="rect">
            <a:avLst/>
          </a:prstGeom>
          <a:solidFill>
            <a:srgbClr val="568DC1"/>
          </a:solidFill>
          <a:ln>
            <a:solidFill>
              <a:srgbClr val="568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154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22">
            <a:extLst>
              <a:ext uri="{FF2B5EF4-FFF2-40B4-BE49-F238E27FC236}">
                <a16:creationId xmlns:a16="http://schemas.microsoft.com/office/drawing/2014/main" id="{59AE0281-C119-4838-ADCF-4460B1C61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BF8795C8-A3FD-4B8A-B476-D8CC97C1F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7" name="Freeform 6">
            <a:extLst>
              <a:ext uri="{FF2B5EF4-FFF2-40B4-BE49-F238E27FC236}">
                <a16:creationId xmlns:a16="http://schemas.microsoft.com/office/drawing/2014/main" id="{D5C7B05C-C4F8-4739-97B4-EB05F5663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14" name="Picture 13" descr="A picture containing drawing&#10;&#10;Description automatically generated">
            <a:extLst>
              <a:ext uri="{FF2B5EF4-FFF2-40B4-BE49-F238E27FC236}">
                <a16:creationId xmlns:a16="http://schemas.microsoft.com/office/drawing/2014/main" id="{F4C95756-0E8F-4DA6-9F37-9F49238C3E73}"/>
              </a:ext>
            </a:extLst>
          </p:cNvPr>
          <p:cNvPicPr>
            <a:picLocks noChangeAspect="1"/>
          </p:cNvPicPr>
          <p:nvPr/>
        </p:nvPicPr>
        <p:blipFill>
          <a:blip r:embed="rId3"/>
          <a:stretch>
            <a:fillRect/>
          </a:stretch>
        </p:blipFill>
        <p:spPr>
          <a:xfrm>
            <a:off x="1182862" y="1732704"/>
            <a:ext cx="9797173" cy="1420587"/>
          </a:xfrm>
          <a:prstGeom prst="rect">
            <a:avLst/>
          </a:prstGeom>
        </p:spPr>
      </p:pic>
      <p:sp>
        <p:nvSpPr>
          <p:cNvPr id="17" name="Subtitle 2">
            <a:extLst>
              <a:ext uri="{FF2B5EF4-FFF2-40B4-BE49-F238E27FC236}">
                <a16:creationId xmlns:a16="http://schemas.microsoft.com/office/drawing/2014/main" id="{63076014-EF03-4E99-921D-38B7C89C8B64}"/>
              </a:ext>
            </a:extLst>
          </p:cNvPr>
          <p:cNvSpPr txBox="1">
            <a:spLocks/>
          </p:cNvSpPr>
          <p:nvPr/>
        </p:nvSpPr>
        <p:spPr>
          <a:xfrm>
            <a:off x="2014793" y="5021933"/>
            <a:ext cx="8162413" cy="817541"/>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4000" dirty="0"/>
              <a:t>Whole program compiler correctness</a:t>
            </a:r>
          </a:p>
        </p:txBody>
      </p:sp>
      <p:sp>
        <p:nvSpPr>
          <p:cNvPr id="18" name="Slide Number Placeholder 4">
            <a:extLst>
              <a:ext uri="{FF2B5EF4-FFF2-40B4-BE49-F238E27FC236}">
                <a16:creationId xmlns:a16="http://schemas.microsoft.com/office/drawing/2014/main" id="{FBB39B21-5419-40B3-879C-8FBC23B88A83}"/>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6</a:t>
            </a:fld>
            <a:endParaRPr lang="en-US" sz="1600" dirty="0">
              <a:solidFill>
                <a:schemeClr val="tx2">
                  <a:lumMod val="50000"/>
                </a:schemeClr>
              </a:solidFill>
            </a:endParaRPr>
          </a:p>
        </p:txBody>
      </p:sp>
    </p:spTree>
    <p:extLst>
      <p:ext uri="{BB962C8B-B14F-4D97-AF65-F5344CB8AC3E}">
        <p14:creationId xmlns:p14="http://schemas.microsoft.com/office/powerpoint/2010/main" val="236480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600" y="508000"/>
            <a:ext cx="9601200" cy="804333"/>
          </a:xfrm>
        </p:spPr>
        <p:txBody>
          <a:bodyPr/>
          <a:lstStyle/>
          <a:p>
            <a:endParaRPr lang="en-US" dirty="0"/>
          </a:p>
        </p:txBody>
      </p:sp>
      <p:pic>
        <p:nvPicPr>
          <p:cNvPr id="5" name="Content Placeholder 4" descr="A spectrum of linkability.&#10;No linking: CompCert, Leroy '06&#10;Code from same compiler: SepCompCert, Kang et al. '16&#10;Code from a different compiler but the same language: Pilsner, Neis et al. '15&#10;Code compiled from a different language with the same expressiveness: Compositional CompCert, Stewart et al. '15&#10;Code compiled from from a very different language: Multi-language ST, Perconti &amp; Ahmed '14">
            <a:extLst>
              <a:ext uri="{FF2B5EF4-FFF2-40B4-BE49-F238E27FC236}">
                <a16:creationId xmlns:a16="http://schemas.microsoft.com/office/drawing/2014/main" id="{7072C684-0953-4C63-881F-0BDB2EE74CB7}"/>
              </a:ext>
            </a:extLst>
          </p:cNvPr>
          <p:cNvPicPr>
            <a:picLocks noGrp="1" noChangeAspect="1"/>
          </p:cNvPicPr>
          <p:nvPr>
            <p:ph idx="1"/>
          </p:nvPr>
        </p:nvPicPr>
        <p:blipFill>
          <a:blip r:embed="rId3"/>
          <a:stretch>
            <a:fillRect/>
          </a:stretch>
        </p:blipFill>
        <p:spPr>
          <a:xfrm>
            <a:off x="1072164" y="1207567"/>
            <a:ext cx="10830281" cy="4179799"/>
          </a:xfrm>
        </p:spPr>
      </p:pic>
      <p:sp>
        <p:nvSpPr>
          <p:cNvPr id="6" name="Slide Number Placeholder 4">
            <a:extLst>
              <a:ext uri="{FF2B5EF4-FFF2-40B4-BE49-F238E27FC236}">
                <a16:creationId xmlns:a16="http://schemas.microsoft.com/office/drawing/2014/main" id="{65B8F960-8E53-4443-A60E-073A55086E10}"/>
              </a:ext>
            </a:extLst>
          </p:cNvPr>
          <p:cNvSpPr txBox="1">
            <a:spLocks/>
          </p:cNvSpPr>
          <p:nvPr/>
        </p:nvSpPr>
        <p:spPr>
          <a:xfrm>
            <a:off x="10972800" y="6350000"/>
            <a:ext cx="1596292" cy="443111"/>
          </a:xfrm>
          <a:prstGeom prst="rect">
            <a:avLst/>
          </a:prstGeom>
        </p:spPr>
        <p:txBody>
          <a:bodyPr vert="horz" lIns="91440" tIns="45720" rIns="91440" bIns="45720" rtlCol="0" anchor="ctr"/>
          <a:lstStyle>
            <a:defPPr>
              <a:defRPr lang="en-US"/>
            </a:defPPr>
            <a:lvl1pPr marL="0" algn="ct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z="1600" smtClean="0">
                <a:solidFill>
                  <a:schemeClr val="tx2">
                    <a:lumMod val="50000"/>
                  </a:schemeClr>
                </a:solidFill>
              </a:rPr>
              <a:pPr/>
              <a:t>7</a:t>
            </a:fld>
            <a:endParaRPr lang="en-US" sz="1600" dirty="0">
              <a:solidFill>
                <a:schemeClr val="tx2">
                  <a:lumMod val="50000"/>
                </a:schemeClr>
              </a:solidFill>
            </a:endParaRPr>
          </a:p>
        </p:txBody>
      </p:sp>
    </p:spTree>
    <p:extLst>
      <p:ext uri="{BB962C8B-B14F-4D97-AF65-F5344CB8AC3E}">
        <p14:creationId xmlns:p14="http://schemas.microsoft.com/office/powerpoint/2010/main" val="128473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601325" cy="804333"/>
          </a:xfrm>
        </p:spPr>
        <p:txBody>
          <a:bodyPr>
            <a:noAutofit/>
          </a:bodyPr>
          <a:lstStyle/>
          <a:p>
            <a:r>
              <a:rPr lang="en-US" sz="5400" dirty="0"/>
              <a:t>What makes linking hard to verify?</a:t>
            </a:r>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599" y="1718733"/>
            <a:ext cx="9601200" cy="4224867"/>
          </a:xfrm>
        </p:spPr>
        <p:txBody>
          <a:bodyPr>
            <a:normAutofit/>
          </a:bodyPr>
          <a:lstStyle/>
          <a:p>
            <a:pPr marL="0" indent="0">
              <a:lnSpc>
                <a:spcPct val="150000"/>
              </a:lnSpc>
              <a:buNone/>
            </a:pPr>
            <a:r>
              <a:rPr lang="en-US" sz="3600" dirty="0"/>
              <a:t>What does relatedness look like? </a:t>
            </a:r>
          </a:p>
          <a:p>
            <a:pPr marL="0" indent="0">
              <a:lnSpc>
                <a:spcPct val="150000"/>
              </a:lnSpc>
              <a:buNone/>
            </a:pPr>
            <a:r>
              <a:rPr lang="en-US" sz="3600" dirty="0"/>
              <a:t>What does linking look like?</a:t>
            </a:r>
          </a:p>
          <a:p>
            <a:pPr marL="0" indent="0">
              <a:lnSpc>
                <a:spcPct val="150000"/>
              </a:lnSpc>
              <a:buNone/>
            </a:pPr>
            <a:r>
              <a:rPr lang="en-US" sz="3600" dirty="0"/>
              <a:t>How do we know a theorem is well-stated?</a:t>
            </a:r>
          </a:p>
        </p:txBody>
      </p:sp>
      <p:sp>
        <p:nvSpPr>
          <p:cNvPr id="6" name="Slide Number Placeholder 4">
            <a:extLst>
              <a:ext uri="{FF2B5EF4-FFF2-40B4-BE49-F238E27FC236}">
                <a16:creationId xmlns:a16="http://schemas.microsoft.com/office/drawing/2014/main" id="{7F1D9449-B549-460E-9068-300722FB0F79}"/>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8</a:t>
            </a:fld>
            <a:endParaRPr lang="en-US" sz="1600" dirty="0">
              <a:solidFill>
                <a:schemeClr val="tx2">
                  <a:lumMod val="50000"/>
                </a:schemeClr>
              </a:solidFill>
            </a:endParaRPr>
          </a:p>
        </p:txBody>
      </p:sp>
    </p:spTree>
    <p:extLst>
      <p:ext uri="{BB962C8B-B14F-4D97-AF65-F5344CB8AC3E}">
        <p14:creationId xmlns:p14="http://schemas.microsoft.com/office/powerpoint/2010/main" val="11599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C963-0B28-43B1-965C-842228CD3E43}"/>
              </a:ext>
            </a:extLst>
          </p:cNvPr>
          <p:cNvSpPr>
            <a:spLocks noGrp="1"/>
          </p:cNvSpPr>
          <p:nvPr>
            <p:ph type="title"/>
          </p:nvPr>
        </p:nvSpPr>
        <p:spPr>
          <a:xfrm>
            <a:off x="1371599" y="508000"/>
            <a:ext cx="10303933" cy="804333"/>
          </a:xfrm>
        </p:spPr>
        <p:txBody>
          <a:bodyPr>
            <a:noAutofit/>
          </a:bodyPr>
          <a:lstStyle/>
          <a:p>
            <a:r>
              <a:rPr lang="en-US" sz="5400" dirty="0" err="1"/>
              <a:t>SepCompCert</a:t>
            </a:r>
            <a:endParaRPr lang="en-US" sz="5400" dirty="0"/>
          </a:p>
        </p:txBody>
      </p:sp>
      <p:sp>
        <p:nvSpPr>
          <p:cNvPr id="3" name="Content Placeholder 2">
            <a:extLst>
              <a:ext uri="{FF2B5EF4-FFF2-40B4-BE49-F238E27FC236}">
                <a16:creationId xmlns:a16="http://schemas.microsoft.com/office/drawing/2014/main" id="{CC4B6E5E-0336-4B4F-8385-CCB64B0B410D}"/>
              </a:ext>
            </a:extLst>
          </p:cNvPr>
          <p:cNvSpPr>
            <a:spLocks noGrp="1"/>
          </p:cNvSpPr>
          <p:nvPr>
            <p:ph idx="1"/>
          </p:nvPr>
        </p:nvSpPr>
        <p:spPr>
          <a:xfrm>
            <a:off x="1371599" y="1324503"/>
            <a:ext cx="10715626" cy="4224867"/>
          </a:xfrm>
        </p:spPr>
        <p:txBody>
          <a:bodyPr>
            <a:noAutofit/>
          </a:bodyPr>
          <a:lstStyle/>
          <a:p>
            <a:pPr marL="0" indent="0">
              <a:lnSpc>
                <a:spcPct val="150000"/>
              </a:lnSpc>
              <a:buNone/>
            </a:pPr>
            <a:r>
              <a:rPr lang="en-US" sz="3600" dirty="0" err="1"/>
              <a:t>CompCert</a:t>
            </a:r>
            <a:r>
              <a:rPr lang="en-US" sz="3600" dirty="0"/>
              <a:t> compiler doesn’t restrict to whole programs</a:t>
            </a:r>
          </a:p>
          <a:p>
            <a:pPr marL="530352" lvl="1" indent="0">
              <a:lnSpc>
                <a:spcPct val="150000"/>
              </a:lnSpc>
              <a:buNone/>
            </a:pPr>
            <a:r>
              <a:rPr lang="en-US" sz="3600" dirty="0"/>
              <a:t>But its correctness theorem does! </a:t>
            </a:r>
          </a:p>
          <a:p>
            <a:pPr marL="0" indent="0">
              <a:lnSpc>
                <a:spcPct val="150000"/>
              </a:lnSpc>
              <a:buNone/>
            </a:pPr>
            <a:r>
              <a:rPr lang="en-US" sz="3600" dirty="0" err="1"/>
              <a:t>SepCompCert</a:t>
            </a:r>
            <a:r>
              <a:rPr lang="en-US" sz="3600" dirty="0"/>
              <a:t> reveals bugs in </a:t>
            </a:r>
            <a:r>
              <a:rPr lang="en-US" sz="3600" dirty="0" err="1"/>
              <a:t>CompCert</a:t>
            </a:r>
            <a:endParaRPr lang="en-US" sz="3600" dirty="0"/>
          </a:p>
          <a:p>
            <a:pPr marL="0" indent="0">
              <a:lnSpc>
                <a:spcPct val="150000"/>
              </a:lnSpc>
              <a:buNone/>
            </a:pPr>
            <a:r>
              <a:rPr lang="en-US" sz="3600" i="1" dirty="0"/>
              <a:t>CCC theorems need to reflect actual compiler use</a:t>
            </a:r>
          </a:p>
          <a:p>
            <a:pPr marL="0" indent="0">
              <a:lnSpc>
                <a:spcPct val="150000"/>
              </a:lnSpc>
              <a:buNone/>
            </a:pPr>
            <a:endParaRPr lang="en-US" sz="3600" dirty="0"/>
          </a:p>
          <a:p>
            <a:pPr marL="0" indent="0">
              <a:lnSpc>
                <a:spcPct val="150000"/>
              </a:lnSpc>
              <a:buNone/>
            </a:pPr>
            <a:endParaRPr lang="en-US" sz="3600" dirty="0"/>
          </a:p>
          <a:p>
            <a:pPr marL="0" indent="0">
              <a:lnSpc>
                <a:spcPct val="150000"/>
              </a:lnSpc>
              <a:buNone/>
            </a:pPr>
            <a:endParaRPr lang="en-US" sz="3600" dirty="0"/>
          </a:p>
        </p:txBody>
      </p:sp>
      <p:sp>
        <p:nvSpPr>
          <p:cNvPr id="6" name="Slide Number Placeholder 4">
            <a:extLst>
              <a:ext uri="{FF2B5EF4-FFF2-40B4-BE49-F238E27FC236}">
                <a16:creationId xmlns:a16="http://schemas.microsoft.com/office/drawing/2014/main" id="{21FFE61F-E8C2-46E5-A244-19408C096DCD}"/>
              </a:ext>
            </a:extLst>
          </p:cNvPr>
          <p:cNvSpPr>
            <a:spLocks noGrp="1"/>
          </p:cNvSpPr>
          <p:nvPr>
            <p:ph type="sldNum" sz="quarter" idx="12"/>
          </p:nvPr>
        </p:nvSpPr>
        <p:spPr>
          <a:xfrm>
            <a:off x="10972800" y="6350000"/>
            <a:ext cx="1596292" cy="443111"/>
          </a:xfrm>
        </p:spPr>
        <p:txBody>
          <a:bodyPr/>
          <a:lstStyle/>
          <a:p>
            <a:fld id="{69E57DC2-970A-4B3E-BB1C-7A09969E49DF}" type="slidenum">
              <a:rPr lang="en-US" sz="1600" smtClean="0">
                <a:solidFill>
                  <a:schemeClr val="tx2">
                    <a:lumMod val="50000"/>
                  </a:schemeClr>
                </a:solidFill>
              </a:rPr>
              <a:t>9</a:t>
            </a:fld>
            <a:endParaRPr lang="en-US" sz="1600" dirty="0">
              <a:solidFill>
                <a:schemeClr val="tx2">
                  <a:lumMod val="50000"/>
                </a:schemeClr>
              </a:solidFill>
            </a:endParaRPr>
          </a:p>
        </p:txBody>
      </p:sp>
    </p:spTree>
    <p:extLst>
      <p:ext uri="{BB962C8B-B14F-4D97-AF65-F5344CB8AC3E}">
        <p14:creationId xmlns:p14="http://schemas.microsoft.com/office/powerpoint/2010/main" val="219962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1_Cro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14397</TotalTime>
  <Words>1327</Words>
  <Application>Microsoft Office PowerPoint</Application>
  <PresentationFormat>Widescreen</PresentationFormat>
  <Paragraphs>182</Paragraphs>
  <Slides>35</Slides>
  <Notes>24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35</vt:i4>
      </vt:variant>
    </vt:vector>
  </HeadingPairs>
  <TitlesOfParts>
    <vt:vector size="39" baseType="lpstr">
      <vt:lpstr>Calibri</vt:lpstr>
      <vt:lpstr>Franklin Gothic Book</vt:lpstr>
      <vt:lpstr>Crop</vt:lpstr>
      <vt:lpstr>1_Crop</vt:lpstr>
      <vt:lpstr>The next 700 Compiler Correctness Theorems (Functional Pearl)</vt:lpstr>
      <vt:lpstr>A history</vt:lpstr>
      <vt:lpstr>What is compiler correctness?</vt:lpstr>
      <vt:lpstr>What is compiler correctness?</vt:lpstr>
      <vt:lpstr>What is compiler correctness?</vt:lpstr>
      <vt:lpstr>PowerPoint Presentation</vt:lpstr>
      <vt:lpstr>PowerPoint Presentation</vt:lpstr>
      <vt:lpstr>What makes linking hard to verify?</vt:lpstr>
      <vt:lpstr>SepCompCert</vt:lpstr>
      <vt:lpstr>Pilsner</vt:lpstr>
      <vt:lpstr>Pilsner</vt:lpstr>
      <vt:lpstr>  SepCompCert, Pilsner</vt:lpstr>
      <vt:lpstr>Compositional CompCert</vt:lpstr>
      <vt:lpstr>Source-Target Multi-language</vt:lpstr>
      <vt:lpstr>What makes a good CCC theorem?</vt:lpstr>
      <vt:lpstr>What are the pieces of a CCC theorem?</vt:lpstr>
      <vt:lpstr>Linking set    Elements are target component and witness pairs</vt:lpstr>
      <vt:lpstr>ST Linking Medium     language for linking  source component with  a component with behavior equivalent to  target component </vt:lpstr>
      <vt:lpstr>Lift function            can use        to generate </vt:lpstr>
      <vt:lpstr>PowerPoint Presentation</vt:lpstr>
      <vt:lpstr>SepCompCert CCC Instantiation</vt:lpstr>
      <vt:lpstr>PowerPoint Presentation</vt:lpstr>
      <vt:lpstr>PowerPoint Presentation</vt:lpstr>
      <vt:lpstr>PowerPoint Presentation</vt:lpstr>
      <vt:lpstr>There exists a lift function,   for any source component   and any linkable target component, s.t. linking the target component   with a compiled source component  refines*  lifting the target component  and linking it with that source component.</vt:lpstr>
      <vt:lpstr>refines*: linking is a partial function that can fail  If language linking validation doesn’t fail,   and we get a whole program,  we get semantics preservation   from the source component    linked with the lifted target component   to the compiled source component    linked with the target component. </vt:lpstr>
      <vt:lpstr>The empty component can be linked.</vt:lpstr>
      <vt:lpstr>Anything the compiler outputs can be linked.</vt:lpstr>
      <vt:lpstr>The lift function ensures that the  empty component in the target language  is lifted to the  empty component in the ST linking medium.</vt:lpstr>
      <vt:lpstr>Linking a program with the empty component preserves the program’s semantics.</vt:lpstr>
      <vt:lpstr>Lifting is the inverse of compiling.</vt:lpstr>
      <vt:lpstr>SepCompCert CCC Instantiation</vt:lpstr>
      <vt:lpstr>SepCompCert correctness → CCC </vt:lpstr>
      <vt:lpstr>What is needed to understand CCC?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700 Compiler Correctness Theorems (Functional Pearl)</dc:title>
  <dc:creator>Priya Srikumar</dc:creator>
  <cp:lastModifiedBy>Priya Srikumar</cp:lastModifiedBy>
  <cp:revision>73</cp:revision>
  <dcterms:created xsi:type="dcterms:W3CDTF">2020-07-07T22:28:49Z</dcterms:created>
  <dcterms:modified xsi:type="dcterms:W3CDTF">2020-07-22T15:16:40Z</dcterms:modified>
</cp:coreProperties>
</file>