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44"/>
  </p:handoutMasterIdLst>
  <p:sldIdLst>
    <p:sldId id="256" r:id="rId4"/>
    <p:sldId id="257" r:id="rId5"/>
    <p:sldId id="396" r:id="rId7"/>
    <p:sldId id="305" r:id="rId8"/>
    <p:sldId id="338" r:id="rId9"/>
    <p:sldId id="306" r:id="rId10"/>
    <p:sldId id="339" r:id="rId11"/>
    <p:sldId id="393" r:id="rId12"/>
    <p:sldId id="340" r:id="rId13"/>
    <p:sldId id="297" r:id="rId14"/>
    <p:sldId id="390" r:id="rId15"/>
    <p:sldId id="383" r:id="rId16"/>
    <p:sldId id="385" r:id="rId17"/>
    <p:sldId id="384" r:id="rId18"/>
    <p:sldId id="259" r:id="rId19"/>
    <p:sldId id="341" r:id="rId20"/>
    <p:sldId id="394" r:id="rId21"/>
    <p:sldId id="273" r:id="rId22"/>
    <p:sldId id="343" r:id="rId23"/>
    <p:sldId id="303" r:id="rId24"/>
    <p:sldId id="264" r:id="rId25"/>
    <p:sldId id="298" r:id="rId26"/>
    <p:sldId id="391" r:id="rId27"/>
    <p:sldId id="299" r:id="rId28"/>
    <p:sldId id="267" r:id="rId29"/>
    <p:sldId id="377" r:id="rId30"/>
    <p:sldId id="400" r:id="rId31"/>
    <p:sldId id="265" r:id="rId32"/>
    <p:sldId id="398" r:id="rId33"/>
    <p:sldId id="378" r:id="rId34"/>
    <p:sldId id="397" r:id="rId35"/>
    <p:sldId id="269" r:id="rId36"/>
    <p:sldId id="395" r:id="rId37"/>
    <p:sldId id="380" r:id="rId38"/>
    <p:sldId id="381" r:id="rId39"/>
    <p:sldId id="382" r:id="rId40"/>
    <p:sldId id="387" r:id="rId41"/>
    <p:sldId id="388" r:id="rId42"/>
    <p:sldId id="296" r:id="rId43"/>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Franklin Gothic Book" panose="020B0503020102020204" pitchFamily="34" charset="0"/>
        <a:ea typeface="+mn-ea"/>
        <a:cs typeface="+mn-cs"/>
      </a:defRPr>
    </a:lvl1pPr>
    <a:lvl2pPr marL="457200" algn="l" defTabSz="457200" rtl="0" fontAlgn="base">
      <a:spcBef>
        <a:spcPct val="0"/>
      </a:spcBef>
      <a:spcAft>
        <a:spcPct val="0"/>
      </a:spcAft>
      <a:defRPr kern="1200">
        <a:solidFill>
          <a:schemeClr val="tx1"/>
        </a:solidFill>
        <a:latin typeface="Franklin Gothic Book" panose="020B0503020102020204" pitchFamily="34" charset="0"/>
        <a:ea typeface="+mn-ea"/>
        <a:cs typeface="+mn-cs"/>
      </a:defRPr>
    </a:lvl2pPr>
    <a:lvl3pPr marL="914400" algn="l" defTabSz="457200" rtl="0" fontAlgn="base">
      <a:spcBef>
        <a:spcPct val="0"/>
      </a:spcBef>
      <a:spcAft>
        <a:spcPct val="0"/>
      </a:spcAft>
      <a:defRPr kern="1200">
        <a:solidFill>
          <a:schemeClr val="tx1"/>
        </a:solidFill>
        <a:latin typeface="Franklin Gothic Book" panose="020B0503020102020204" pitchFamily="34" charset="0"/>
        <a:ea typeface="+mn-ea"/>
        <a:cs typeface="+mn-cs"/>
      </a:defRPr>
    </a:lvl3pPr>
    <a:lvl4pPr marL="1371600" algn="l" defTabSz="457200" rtl="0" fontAlgn="base">
      <a:spcBef>
        <a:spcPct val="0"/>
      </a:spcBef>
      <a:spcAft>
        <a:spcPct val="0"/>
      </a:spcAft>
      <a:defRPr kern="1200">
        <a:solidFill>
          <a:schemeClr val="tx1"/>
        </a:solidFill>
        <a:latin typeface="Franklin Gothic Book" panose="020B0503020102020204" pitchFamily="34" charset="0"/>
        <a:ea typeface="+mn-ea"/>
        <a:cs typeface="+mn-cs"/>
      </a:defRPr>
    </a:lvl4pPr>
    <a:lvl5pPr marL="1828800" algn="l" defTabSz="457200" rtl="0" fontAlgn="base">
      <a:spcBef>
        <a:spcPct val="0"/>
      </a:spcBef>
      <a:spcAft>
        <a:spcPct val="0"/>
      </a:spcAft>
      <a:defRPr kern="1200">
        <a:solidFill>
          <a:schemeClr val="tx1"/>
        </a:solidFill>
        <a:latin typeface="Franklin Gothic Book" panose="020B0503020102020204" pitchFamily="34" charset="0"/>
        <a:ea typeface="+mn-ea"/>
        <a:cs typeface="+mn-cs"/>
      </a:defRPr>
    </a:lvl5pPr>
    <a:lvl6pPr marL="2286000" algn="l" defTabSz="914400" rtl="0" eaLnBrk="1" latinLnBrk="0" hangingPunct="1">
      <a:defRPr kern="1200">
        <a:solidFill>
          <a:schemeClr val="tx1"/>
        </a:solidFill>
        <a:latin typeface="Franklin Gothic Book" panose="020B0503020102020204" pitchFamily="34" charset="0"/>
        <a:ea typeface="+mn-ea"/>
        <a:cs typeface="+mn-cs"/>
      </a:defRPr>
    </a:lvl6pPr>
    <a:lvl7pPr marL="2743200" algn="l" defTabSz="914400" rtl="0" eaLnBrk="1" latinLnBrk="0" hangingPunct="1">
      <a:defRPr kern="1200">
        <a:solidFill>
          <a:schemeClr val="tx1"/>
        </a:solidFill>
        <a:latin typeface="Franklin Gothic Book" panose="020B0503020102020204" pitchFamily="34" charset="0"/>
        <a:ea typeface="+mn-ea"/>
        <a:cs typeface="+mn-cs"/>
      </a:defRPr>
    </a:lvl7pPr>
    <a:lvl8pPr marL="3200400" algn="l" defTabSz="914400" rtl="0" eaLnBrk="1" latinLnBrk="0" hangingPunct="1">
      <a:defRPr kern="1200">
        <a:solidFill>
          <a:schemeClr val="tx1"/>
        </a:solidFill>
        <a:latin typeface="Franklin Gothic Book" panose="020B0503020102020204" pitchFamily="34" charset="0"/>
        <a:ea typeface="+mn-ea"/>
        <a:cs typeface="+mn-cs"/>
      </a:defRPr>
    </a:lvl8pPr>
    <a:lvl9pPr marL="3657600" algn="l" defTabSz="914400" rtl="0" eaLnBrk="1" latinLnBrk="0" hangingPunct="1">
      <a:defRPr kern="1200">
        <a:solidFill>
          <a:schemeClr val="tx1"/>
        </a:solidFill>
        <a:latin typeface="Franklin Gothic Book" panose="020B05030201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7153A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1B6EF"/>
    <a:srgbClr val="9E8DE5"/>
    <a:srgbClr val="F7BB7C"/>
    <a:srgbClr val="568DC1"/>
    <a:srgbClr val="F0509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18" autoAdjust="0"/>
    <p:restoredTop sz="86405" autoAdjust="0"/>
  </p:normalViewPr>
  <p:slideViewPr>
    <p:cSldViewPr snapToGrid="0">
      <p:cViewPr>
        <p:scale>
          <a:sx n="70" d="100"/>
          <a:sy n="70" d="100"/>
        </p:scale>
        <p:origin x="1309" y="39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false">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20-07-05T20:45:38"/>
    </inkml:context>
    <inkml:brush xml:id="br0">
      <inkml:brushProperty name="width" value="0.35" units="cm"/>
      <inkml:brushProperty name="height" value="0.35" units="cm"/>
      <inkml:brushProperty name="color" value="#000000"/>
    </inkml:brush>
  </inkml:definitions>
  <inkml:trace contextRef="#ctx0" brushRef="#br0">1784 839 10840,'-1'-5'944,"-1"-18"-158,0 18-737,1 5 261,-1 6 1185,-4 38 277,1 7-1772,5-44 108,-3 26 811,-22 189 321,18-165-560,-12 109 0,-2 23-465,11-100 178,-19 170 1,-3 27-249,18-165 190,-61 494 126,60-497-186,-18 155 3,2-22-178,21-161 122,-13 110 3,1-23-137,14-116 127,-8 66 3,3-20-142,8-74 84,-12 61 54,16-89-169,-1-6 18,2 1-63,-1-3 18,-1 0 1,0 0 0,1-1-1,0 1 1,-1 0 0,1-1-19,-12-48 36,5 22 32,-35-98-20,17 56-3042,18 50-12165</inkml:trace>
  <inkml:trace contextRef="#ctx0" brushRef="#br0">1 1318 13344,'2'-2'29,"-1"0"1,1 0 0,0 0 0,0 0 0,0 1 0,0-1-1,1 0 1,-1 1 0,2-1-30,2-2 54,21-13 46,-12 10 255,45-7 240,2 3-595,-29 5 820,183-41 314,-162 32-381,105-35 1,25-11-461,-97 31 420,162-56 1,21-7-452,-157 53 338,462-186 195,-466 181-420,147-50 3,-21 18-242,-207 68 164,27-5-300,-55 14 0,173-34 300,-102 25-189,3 3-111,-74 6 0,6-1 42,0 1 0,0 0 1,0 0-1,0 0 0,0 1 0,3 0-42,12 2 85,-1 1-1,0 2 1,1 0-85,-13-3 13,0 1 1,0 0 0,-1 0 0,1 0 0,-1 1-1,2 2-13,-9-6 0,1-1 11,1 1 0,-1 0-1,0 0 1,0 0 0,0 0-1,0 0 1,0 0 0,-1 0-1,1 0 1,0 0 0,0 0-1,-1 0 1,1 1 0,0-1-1,-1 0-10,4 7 40,0 1 0,-1-1 0,0 1 0,1 6-40,-3-4 13,0 0 0,0 0-1,-1 0 1,-1 0-13,1-11 0,0 2 7,0 0-1,0-1 1,0 1 0,0-1 0,0 1 0,-1-1-1,1 1 1,-1-1 0,1 1 0,-1-1-1,1 1 1,-1-1 0,0 0 0,0 1-7,-5 9 24,0 1 1,-1-2 0,-1 1-1,-1 0-24,-4 3-1510,-1 0-1,-13 10 1511,27-24 0,-12 10-15206</inkml:trace>
  <inkml:trace contextRef="#ctx0" brushRef="#br0">4191 114 11376,'13'22'137,"-13"-21"-84,1 0 0,-1 0 0,1 0 0,-1 0 0,0-1 0,0 1-1,1 0 1,-1 0 0,0 0 0,0 0 0,0 0 0,0 0 0,0 1-53,1 51 1112,-3 20-1112,-2-33 1408,-10 83 4,-3 25-906,8-74 614,-16 151 0,-7 45-784,17-146 224,-31 218 0,-7 22-373,30-214 188,-91 591 139,92-601-212,-25 187 3,8-23-201,27-193 111,-10 134 3,8-29-140,10-145 90,-4 65 4,2-36-110,5-74 80,2-19-94,-1-1 1,1 1-1,1 5-48,-2-12 7,5 8 4,0-10 20,1-10 103,53-165 43,-58 172-172,16-52 115,36-116 0,8-25-70,-32 111 78,142-367 58,-163 432-116,2 0 0,8-15-70,73-122 140,-63 119-114,1 1-1,4-1-25,-33 40 0,4-5 23,1-1 0,0 1 0,0 0 0,0 1 0,4-4-23,-9 8 0,31-23 118,10-6-118,-24 19 21,0 1 0,13-5-21,-30 14 0,1-1 4,0 1 1,0-1-1,0 1 1,0-1 0,0 1-1,0 0 1,0-1 0,0 1-1,0 0 1,0 0 0,0 0-1,1 0 1,-1 0-1,0 0 1,0 0 0,0 0-1,0 0 1,0 0 0,1 1-5,-2-1 0,5 1 13,1 0 0,0 0 0,-1 1 0,0 0 0,1 0 0,-1 1 1,1 0-14,0 1 5,0 1 0,0 0 1,-1 0-1,0 0 0,0 0 1,0 1-6,-4-4 5,0-1 1,0 1-1,1-1 1,-1 1-1,0 0 1,0 0-1,-1-1 1,1 1 0,0 0-1,-1 0 1,1 0-1,-1 0-5,10 31 67,2 13-67,5 53 24,-13-54 31,-1 203 26,-4-196-28,0 204 23,2-208-14,6 159 28,-5-172-28,18 106 24,-20-139-81,1 0 1,-1 0-1,1 0 0,-1 0 0,1 1 0,0-1 0,0-1 1,1 3-6,-1-1 2,0 0 1,1 0 0,0 0 0,0-1 0,0 1 0,0 0 0,0-1 0,0 0 0,1 1 0,-1-1 0,1 0 0,0 0 0,-1-1 0,1 1 0,0-1 0,0 1 0,0-1 0,0 0 0,2 1-3,-4-2 0,-1 0 0,1 0 0,-1 0 1,1 0-1,-1 0 0,1 0 1,-1 0-1,1 0 0,-1 0 1,1 0-1,-1 0 0,1 0 1,-1 0-1,1 0 0,-1-1 0,0 1 1,1 0-1,-1 0 0,1-1 1,-1 1-1,1 0 0,-1-1 1,0 1-1,1 0 0,-1-1 1,0 1-1,10-8-19,-1-1 1,0 0-1,0 0 1,-1-1 18,14-18-3156,-16 18-13063</inkml:trace>
  <inkml:trace contextRef="#ctx0" brushRef="#br0">6167 3037 9848,'7'-14'0,"4"-15"0,-8 22-1,1-5-7,0-1 1,0 0-1,-1 0 0,0-1 0,-2 1 0,1-1 8,4-82 77,-5 88 143,-1 1-1,0 0 1,0-1 0,0 1-1,-1-1-219,-1-4 162,-2-17 230,4 29-360,0-1-1,0 1 1,0 0-1,0 0 1,0-1 0,0 1-1,0 0 1,0 0 0,0 0-1,0-1 1,0 1-1,0 0 1,-1 0 0,1 0-1,0-1 1,0 1-1,0 0 1,0 0 0,0 0-1,0-1 1,0 1 0,-1 0-1,1 0 1,0 0-1,0 0 1,0 0 0,0-1-1,-1 1 1,1 0 0,0 0-1,0 0 1,0 0-1,-1 0 1,1 0 0,0 0-1,0 0 1,-1 0-1,1 0 1,0 0 0,0 0-1,0 0 1,-1 0-32,-5-1 187,0 1 0,0 0 1,-1 0-1,1 1 0,0 0 0,0 0 1,0 0-1,0 1 0,-5 2-187,8-3 80,0 0 59,0 0 0,0 0 0,0 0 0,1 0 0,-1 1 0,-2 1-139,5-3 0,-25 15 833,-12 11-833,-31 31 354,63-54-166,1 2 0,-1-1 0,1 0 0,0 1 0,-2 4-188,-27 36 940,-1 5-940,-33 68 304,67-118-304,-25 52 582,-95 242 203,112-274-578,1 1 1,1 1-208,-33 133 418,12-6-274,25-139-69,1 0 0,0 1 0,0-1 0,1 2-75,4 104 300,1-74-193,4 17-107,-9-59 0,1 3 29,-1 1 0,1-1 0,0 0 1,0 1-1,0-1 0,0 0 0,1 0 0,1 3-29,4 8 78,0-2 0,1 1 0,8 9-78,-10-16 16,0 1 0,1-1 0,0 0 0,0 0 0,6 2-16,-12-7 8,0 0 0,0-1-1,0 1 1,-1-1 0,1 1 0,0-1 0,0 1 0,0-1 0,0 1 0,0-1 0,0 0 0,0 0 0,0 0 0,1 1 0,-1-1 0,0 0 0,0 0-1,0 0 1,0-1 0,0 1 0,0 0-8,10-1 42,0 0 0,0 0-1,0-1 1,8-3-42,-1-2 29,0-1 1,16-8-30,-30 14 21,0-1 0,0 1 0,-1 0 0,1-1 0,-1 0 0,4-3-21,-7 6 0,73-69 127,0-13-79,-66 73-10,-1 1 0,1-1-1,1-3-37,116-205 155,-101 171-60,71-171 39,-78 178-52,51-125 32,-67 163-109,1-1 0,0 0 1,-1 1-1,1-1 0,0 1 0,0-1 0,0 1 0,0-1 0,0 1 0,0 0 0,0 0 1,2-2-6,-2 2 4,0-1 0,1 1 1,-1 0-1,1 0 0,0-1 1,-1 1-1,1 0 0,0 0 1,0 1-1,0-1 1,0 0-1,0 1 0,-1-1 1,1 1-1,1-1-4,-2 2 1,1 0 1,-1-1-1,1 1 0,-1 0 1,0 0-1,1 0 0,-1 0 1,0 0-1,0 0 0,0 1 1,1-1-1,-1 0 0,0 0 1,-1 1-1,1-1 0,0 1 1,0 0-2,-1-2 0,1 2 4,0-1 1,0 1 0,0 0 0,-1 0 0,1 0-1,-1 0 1,1 0 0,-1 0 0,0 0 0,1 1-5,11 87 52,-2 29-34,-6-65 22,29 227 16,-23-228-16,58 194 15,-65-238-44,1 0 0,-1 0 0,5 6-11,13 27 34,7 6-34,-9-20 10,16 18-10,-35-46 0,1 2 2,0-1-1,0 1 0,0-1 0,0 0 1,1 1-1,-1-1 0,0 0 0,1 0 1,-1 1-1,1-1 0,-1-1 0,1 1 1,0 0-1,-1 0 0,1 0 0,1-1-1,5 4 4,1-1-1,0 0 0,0-1 1,0 0-1,0 0 0,5 0-3,-4-2-507,-1-1-1,1 0 1,0 0-1,-1-1 1,1 0-1,2-2 508,-12 4 0,14-4-15246</inkml:trace>
  <inkml:trace contextRef="#ctx0" brushRef="#br0">7538 3037 12984,'-2'12'824,"-12"154"242,11-117 148,-6 239 376,8-226-915,-6 248 226,5-252-466,-6 209 138,8-222-340,-2 106 83,2-150-302,0 0 0,0 0 0,0 0 0,0 0 0,0 0-1,0 0 1,0 1 0,1-1 0,-1 0 0,0 0 0,0 0 0,1 0-1,-1 0-13,0-1 7,1 1-1,-1 0 0,0-1 1,0 1-1,1-1 1,-1 1-1,0-1 0,1 1 1,-1-1-1,0 0 0,1 1 1,-1-1-1,1 1 0,-1-1 1,1 0-1,-1 1 0,1-1 1,-1 0-1,1 1 1,-1-1-1,1 0 0,-1 0 1,1 0-1,0 1 0,-1-1 1,1 0-1,-1 0 0,2 0-6,-2 0 5,1-1-1,0 1 0,0-1 0,0 1 0,0 0 0,-1-1 0,1 1 0,0-1 0,0 0 0,-1 1 1,1-1-1,0 0 0,0 0-4,14-23 178,65-150 51,-59 123-74,43-102 3,10-22-98,-40 95 82,172-380 67,-193 431-122,1 1 1,2-2-88,33-53 178,12-13-178,-27 51 39,1 1 0,9-4-39,-41 45 19,-1-1-1,1 1 1,0 0 0,0 0 0,0 1 0,0-1 0,1 1 0,-1-1 0,1 1 0,-1 0 0,4-1-19,4-2 35,0 0 0,0 0 1,0 1-1,0 1 0,1 0 1,7-1-36,-14 4 6,1 0 1,-1 1 0,0-1 0,0 1 0,0 0-1,1 1 1,-1-1 0,0 1 0,0 0-1,-1 0 1,1 0 0,1 2-7,-6-4 0,11 8 82,-3 11 31,1 10-14,-2 0 0,4 27-99,-4 11 78,-2 17-78,-4-57 188,-2 16-188,-26 335 265,19-306-90,-11 82 3,3-28-111,15-119-29,0 1 1,1-1-1,-1 1 0,2 1-38,-1-9 0,0 16 51,1 1 0,1-1 1,1 3-52,-1-13 8,0 0 0,0 0 0,0-1 0,1 1 1,-1-1-1,1 1 0,2 0-8,-5-6 0,0 0 3,0 1 1,0-1-1,0 0 0,0 1 1,0-1-1,0 0 0,0 1 1,1-1-1,-1 0 1,0 1-1,0-1 0,0 0 1,1 1-1,-1-1 0,0 0 1,0 0-1,1 0 1,-1 1-1,0-1 0,1 0 1,-1 0-1,0 0 0,1 1 1,-1-1-1,0 0 0,1 0 1,-1 0-1,0 0 1,1 0-1,-1 0 0,0 0 1,1 0-1,-1 0 0,0 0 1,1 0-1,-1 0 0,1 0 1,-1 0-1,0 0 1,1 0-4,2-1 11,-1 0 0,1 0 0,0 0 0,0 0 0,-1 0 0,1-1 0,-1 1 0,1-1 1,-1 0-1,0 0 0,0 1 0,0-2 0,0 1 0,2-1-11,1-4-1050,-1 0-1,1 1 1,2-8 1050,-1 4-15813</inkml:trace>
  <inkml:trace contextRef="#ctx0" brushRef="#br0">10280 1 12720,'-18'86'182,"12"-60"733,-34 168 478,29-141 62,-23 108 3,-5 30-1015,19-94 312,-42 206 3,-10 48-515,41-196 210,-47 261 1,2 18-293,48-263 192,-34 243 1,4-16-228,39-254 156,-15 167 3,13-43-177,21-268-108,-4 85 253,5 75 1,7-41-161,-8-119-93,0 3 24,0 0-1,1 0 1,-1 0 0,1 0-1,-1 0 1,1 0 0,0 0 0,0 0-1,1 1-23,-2-3 7,3 5 36,0 0 0,0 0 0,0-1 1,3 3-44,-5-6 6,0 0 0,1-1 0,-1 1 1,1 0-1,0-1 0,-1 0 1,1 1-1,0-1 0,0 0 1,0 0-1,0 0 0,0 0 1,0 0-1,0 0 0,0-1 1,0 1-1,2-1-6,2 0 65,2-8 25,14-23-18,0 0 0,-2-2 1,10-23-73,-5 7 135,52-103 3,14-26-91,-51 96 48,70-145 3,2-15-70,-70 152 14,56-104 3,-9 36-33,-60 112 3,25-29 3,-50 69-17,1 0 0,-1 1 0,1-1 0,0 1 0,1 0 0,3-2-1,-9 7 0,0 0 0,0 0 0,0 0 0,0-1 0,0 1 0,0 0 0,1 0 0,-1 0 0,0 0 0,0 0 0,0 0 0,0 0 0,0 0 0,0 0 0,1 0 0,-1 0 0,0 0 0,0 0 1,0 0-1,0 0 0,0 0 0,1 0 0,-1 0 0,0 0 0,0 0 0,0 0 0,0 0 0,0 0 0,1 0 0,-1 0 0,0 0 0,0 0 0,0 1 0,0-1 0,0 0 0,0 0 0,0 0 0,1 0 0,-1 0 1,0 0-1,0 0 0,0 1 0,0-1 0,0 0 0,0 0 0,0 0 0,0 0 0,0 0 0,0 0 0,0 1 0,0-1 0,0 0 0,0 0 0,0 0 0,0 0 0,-3 18 3,-27 63-2,-14 44-1,-3 33 0,27-65 2,4 1-1,0 44-1,14-127 3,2 0 1,0 1-1,0-1 0,1 3-3,3 38 14,8 28-14,-4-45 4,1 0 1,5 8-5,-14-43 0,1 4 4,1 0-1,-1 0 1,1 0 0,-1-1-1,1 1 1,0 0 0,1-1 0,-1 0-1,2 3-3,14 17 17,1 0 0,10 9-17,-6-12 8,0-1 1,11 7-9,-32-24 4,1 0 0,-1-1-1,0 1 1,1-1 0,0 1 0,-1-1 0,1 0-1,0 0 1,-1 0 0,1 0 0,0-1 0,0 1-1,0-1 1,0 0-4,-3 0 0,29 6 18,0-2 0,0-2 0,3 0-18,12-4 14,0-1 1,4-3-15,-33 4 47,1-1-1,12-4-46,278-80 142,-243 66 6,246-90 66,-298 107-174,0 0 0,-1-1 0,1 0 0,0-2-40,-11 7 0,37-21 80,-1-2 0,1-3-80,-16 9-1084,-2-1 0,1 0 0,1-6 1084,-6 8-16419</inkml:trace>
  <inkml:trace contextRef="#ctx0" brushRef="#br0">6739 7793 13616,'4'8'928,"2"7"-678,-1-1 0,0 1 0,-1 1 0,-1-1 0,1 15-250,-2 6 1613,-1 84 1,-2 34-1144,1-77 270,6 148 0,5 28-512,-4-149 172,-7-104-400,24 254 400,7-19-274,-27-207-13,1-1 0,2 1-113,41 149 227,-27-120-144,18 32-83,-38-84 18,1-1 1,0 0 0,0 0 0,1 0 0,-1 0-1,1 0 1,0 0 0,0-1 0,0 1 0,1 0-19,11 12 48,0-2 0,2 0 0,-1 0 0,3 0-48,-4-5 19,1-1 0,-1-1 0,1 0 0,15 3-19,-31-10 0,3 1 11,-1 0 0,0 0 0,0-1 0,0 1 0,1-1 0,-1 1-1,0-1 1,0 0 0,1 0 0,-1 0 0,0 0 0,0 0 0,1 0 0,-1-1 0,0 1 0,0-1 0,1 0-11,18-3 47,-1-2 0,0 0-1,0-1 1,6-4-47,4-5 36,-1-1 0,23-18-36,-44 29 35,0 1-1,0-2 1,-1 1 0,0-1-1,0-1-34,109-115 174,2-18-106,-101 120 100,12-20-168,-29 41 0,110-168 172,-10-11-108,-100 179-64,14-26 148,7-20-148,54-133 152,-11 7-95,-44 109 78,18-73 3,-10 21-79,-22 83 96,-5 27-123,4-22 70,-5 21-60,-4 14-2,0 10 86,-37 184 48,33-142-68,-8 123 1,6 44-62,9-113 75,7 226 0,6 43-73,-3-212 66,22 293 1,10 30-69,-25-296 68,20 283 1,-6-13-73,-21-291 54,3 236 3,-10-27-63,-2-386-35,0 70 73,-3 1-73,-20 241 74,-12-30-50,31-248 22,-9 30-46,-40 146 47,-8-30-30,57-170-7,0 1 1,0-1-1,-1 0 0,-6 8-10,11-18 0,-30 51 46,-18 20-46,21-36 14,-32 29-14,56-60 4,-1 0-1,1 0 0,-1-1 0,0 0 0,0 0 0,-1 0 0,1 0 0,-1-1 0,1 1-3,4-3 0,-38 21 16,-2-2 1,-1-1-17,-9 0 13,-34 7-13,78-24 4,-1 1 0,1-1 1,-1 1-1,1-2 0,-1 1 1,1-1-1,-1 0 0,-2-1-4,-52 0 39,-48-9-39,26-4 19,-19-9-19,102 23 0,-13-3 11,1 0 0,0-1 0,-1 0 0,2-1-1,-9-5-10,-201-102 59,-12-35-35,207 130 6,0-2 0,-15-14-30,-175-155 60,19-7-33,197 195-27,-17-17 24,1 0 1,0-1-1,0-4-24,16 22 0,-124-174 73,87 111-45,-15-36-28,52 99 0,-3-5 7,0 0 0,1-1 0,0 0 0,0 1-1,0-1 1,0 0 0,1 0 0,0 0 0,0 0-1,0-3-6,-5-44 36,3 0 0,1-17-36,6 4 23,11-56-23,-15 122 0,2-15 10,1 0 0,0 1 0,1 0 0,5-12-10,74-207 40,-27 101-31,27-42-9,-6 33 6,40-48-6,84-99-3538,-201 288 3537,43-58-17698</inkml:trace>
  <inkml:trace contextRef="#ctx0" brushRef="#br0">9920 8352 8864,'24'-49'158,"-16"30"637,-2-3-381,-1 0 0,-2 0-1,0-1-413,-3 22 129,0 0-1,0-1 1,0 1-1,0 0 1,0-1-1,0 1 1,0 0-1,0 0 1,-1-1-1,1 1 1,-1-1-129,-2-6 271,-1 0 0,0 1 1,0-1-1,-1 1 1,0 0-1,0 1 1,-7-7-272,12 12 40,0 1 1,-1 0 0,1-1 0,-1 1 0,1-1 0,-1 1 0,1 0-1,-1-1 1,1 1 0,-1 0 0,0-1 0,1 1 0,-1 0-1,1 0 1,-1 0 0,0-1 0,1 1 0,-1 0 0,0 0 0,1 0-1,-1 0 1,1 0 0,-1 0 0,0 0 0,1 1-41,0-1 0,-7 0 171,1 0 0,0 0 0,0 1-1,0 0 1,0 1 0,-5 1-171,-2 2 128,1 1 0,0 0 0,-7 6-128,19-12 0,-3 1 128,0 2 0,-1-1 0,1 0-1,0 1 1,0-1 0,1 1 0,-2 1-128,-63 69 898,-8 22-644,67-84-132,0 0 0,1 0 0,-2 4-122,-71 132 367,-3 26-227,83-173-140,-9 21 167,0 1-1,-4 13-166,-53 179 334,14 10-204,48-206-23,1 0 0,1 0-1,-1 13-106,3-31 0,-5 90 320,4 10-320,5-43 108,8 49-108,-12-106 0,1 4 19,-1 0-1,0 0 1,1 0-1,0 0 1,0 0-1,0 0 0,1 0 1,-1-1-1,1 1 1,0 0-1,0-1 1,1 2-19,6 10 45,1 0 0,0-1 0,1 0 0,1-1 0,4 4-45,-5-8 15,0 0-1,1-2 1,0 1 0,0-1-1,1-1 1,5 2-15,-16-7 14,1 0 1,-1 0-1,1 0 0,0 0 1,-1 0-1,1-1 0,0 1 0,0-1 1,-1 1-1,1-1 0,0 0 1,0 0-1,0-1 0,-1 1 1,1 0-15,-3 0 0,31-2 73,0-2-1,-1 0 1,7-4-73,10-5 42,-1-3-1,3-3-41,-39 16 39,-1-1-1,0-1 1,1 1 0,-2-2-1,7-3-38,-15 9 0,155-107 194,-1-19-117,-128 103 118,8-11-195,249-265 276,-269 284-183,-1-1 0,9-14-93,-22 30 0,101-153 187,-63 82-115,3-14-72,-37 78 25,-1-1 0,0 1 0,0-1 0,-1 0 0,1 0 0,-2 0 0,1-1-25,10-57 178,1-32-178,-9 30 63,-4-30-63,0 98 0,0-5 13,0-1 1,0 1-1,0 0 1,-1 0-1,0 0 1,0-1-1,0 1 1,0 0-1,-1 0 1,-2-3-14,-5-16 34,-1 1 1,-1 0 0,-1 0-1,-5-6-34,4 11 14,-2 1-1,0 1 0,0 0 1,-16-11-14,29 24 8,0 1-1,-1 0 1,1 0 0,0 1 0,-1-1 0,0 0 0,1 1 0,-1-1 0,0 1 0,0 0 0,0 0 0,0 0-1,0 0 1,0 1 0,0-1 0,-1 1-8,4 0 0,-26-6 32,0 2 0,-1 1-1,1 0 1,-10 2-32,-5 4 15,1 2 0,-1 1 0,1 2-15,29-6 21,0 1-1,0 0 0,1 0 0,-1 1 1,-2 2-21,-148 65 105,11 13-70,150-84-35,-14 8 33,0 1 0,-9 8-33,-77 61 67,26-11-46,72-65-16,0 0-1,0 0 1,0 0-1,0 0 0,0 0 1,1 0-1,-1 0 1,1 0-1,-1 2-4,2-4 0,-2 4 5,0-1-1,0 1 1,0 0-1,1-1 0,0 1 1,0 0-1,0 0 1,0 0-1,0 2-4,2-4 1,-1 0-1,0 0 1,1-1 0,-1 1-1,1-1 1,0 1 0,0 0-1,-1-1 1,1 0 0,0 1-1,0-1 1,0 1-1,1-1 1,-1 0 0,0 0-1,0 0 1,2 1-1,-3-2 0,1 1 0,-1-1 1,1 1-1,-1-1 1,1 0-1,-1 1 1,1-1-1,-1 0 1,1 1-1,0-1 1,-1 0-1,1 0 1,-1 0-1,1 0 1,0 1-1,-1-1 1,1 0-1,0 0 0,-1 0 1,1 0-1,0 0 1,-1-1-1,1 1 1,-1 0-1,1 0 1,0 0-1,-1 0 1,1-1-1,0 1 0,-1 0 0,18-3 7,0-2 0,12-3-7,9-6-3155,3-4 3155,-25 10-15786</inkml:trace>
  <inkml:trace contextRef="#ctx0" brushRef="#br0">11483 8169 14960,'-12'82'156,"8"-56"624,-7 65-1,-2 26-335,9-60 996,-7 273 455,11-304-1062,2 17-833,12 129 834,10-6-580,-24-166-254,1 8 74,0 0-1,1 0 1,0 0 0,0 0-1,1 0 1,1 2-74,10 24 222,1-1 1,10 16-223,-12-29 46,1 0 0,1-2 1,12 13-47,-26-29 19,1 0 0,0 1 0,0-1 0,0-1-1,0 1 1,0 0 0,1 0 0,-1-1 0,0 1 0,1-1 0,-1 0 0,1 0 0,1 1-19,13 5 62,0-1 0,0 0-1,1-1 1,3 0-62,-2-3 22,-1 0 1,0-2-1,1 0 0,3-1-22,-22 1 0,3 0 17,0 0 0,0 0 0,1-1-1,-1 1 1,0-1 0,0 0 0,0 0-1,1 0 1,-1 0 0,0-1 0,-1 1 0,1-1-17,-3 2 0,40-19 205,33-22-205,54-49 88,-114 80-10,0-1-1,-1 0 1,4-4-78,-16 15 0,136-139 234,-2-13-138,-134 152-96,22-26 246,8-13-246,205-294 343,-226 320-265,0-1-1,-1 0 1,4-11-78,26-55 234,-3-3-234,-11 11 88,3-18-88,-27 90 0,2-8 41,0 0 1,0 0-1,0-1 1,-1 1 0,0-8-42,1-17 106,-1 0 0,-3-11-106,1 32 14,-1 1 0,0-1 0,-1 1 0,-1 0 0,-3-9-14,7 19 7,0 0 0,-1 0-1,1 0 1,-1 0 0,1 0 0,-1 0-1,1 0 1,-1 0 0,1 0-1,-1 0 1,0 0 0,0 0 0,1 0-1,-1 1 1,0-1 0,0 0 0,0 0-1,0 1 1,0-1 0,0 1 0,-1-1-7,-5-4 24,-1 1 0,0 0 0,1 1 0,-2 0 1,1 0-1,-2 0-24,-3 1 11,0 0 0,-1 2 0,1-1 0,-6 2-11,19-1 0,-5 0 15,0 0 0,-1 0 0,1 1 0,0 0 0,0 0-15,-108 26-127,72-15-3049,26-8-13810</inkml:trace>
  <inkml:trace contextRef="#ctx0" brushRef="#br0">14523 5114 15048,'-3'12'17,"-3"26"1390,-20 182 290,19-154-329,-14 129 4,-4 30-943,13-124 346,-22 173 3,-7 16-540,25-175 168,-51 424 130,56-443-296,-8 117 0,6-24-160,10-123 82,2 75 3,5-19-113,-1-82 43,11 61-73,-8-59-3079,-3-30-12709</inkml:trace>
  <inkml:trace contextRef="#ctx0" brushRef="#br0">14109 9590 15584,'0'0'0,"0"0"0,5-29 0,-5 29 959,0 0-959,11-29 960,11-4-960,-22 33 312,0 0-312,28-30 312,6 2-312,-34 28 0,0 0 0,28-35 0,-15-16 0,-13 51-13599</inkml:trace>
  <inkml:trace contextRef="#ctx0" brushRef="#br0">15901 5543 11824,'-3'-6'1832,"-1"-1"-1255,3 4-431,0 1-1,-1-1 1,1 1-1,-1-1 1,0 1-1,0 0 1,0 0 0,0-1-1,0 1 1,0 1-1,-1-2-145,3 3 28,0 0 0,0 0 0,0 0 0,0 0 0,0 0 0,-1 0 0,1 0 0,0 0 0,0-1 0,0 1 0,0 0 0,0 0 0,0 0 0,0 0 0,0 0-1,0 0 1,0 0 0,0 0 0,0 0 0,0 0 0,-1 0 0,1 0 0,0 0 0,0 0 0,0 0 0,0 0 0,0 0 0,0 0 0,0 0 0,0 0 0,0 0 0,0 0 0,0 0 0,0 1 0,0-1 0,-1 0 0,1 0 0,0 0-1,0 0 1,0 0 0,0 0 0,0 0 0,0 0 0,0 0 0,0 0 0,0 0 0,0 0 0,0 0 0,0 0 0,0 0 0,0 0 0,0 1 0,0-1 0,0 0 0,0 0 0,0 0 0,0 0 0,0 0 0,0 0 0,0 0 0,0 0-1,0 0-27,-3 6 344,1-1-1,0 1 0,0-1 0,0 1 0,0 0 1,1 2-344,-1 0 192,-1 11 670,-12 134 299,12-110-546,-7 87 3,-2 21-416,6-80 186,-10 129 4,-3 25-254,11-129 164,-33 401 112,36-404-174,0 121 0,7-19-148,0-125 130,16 235 78,-13-252-154,26 168 56,-25-183-74,-6-38-128,3 34 132,-1 18-132,-4-26-1652,0 0 0,-2 0 1652,4-26 0,-2 16-16653</inkml:trace>
  <inkml:trace contextRef="#ctx0" brushRef="#br0">15656 9835 16927,'0'0'0,"4"-4"0,5-12 0,-9 16 880,0 0-880,26-28 888,25-15-888,-51 43 80,0 0-80,57-43 88,-9 5-88,-48 38-14151</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20-07-05T20:45:54"/>
    </inkml:context>
    <inkml:brush xml:id="br0">
      <inkml:brushProperty name="width" value="0.35" units="cm"/>
      <inkml:brushProperty name="height" value="0.35" units="cm"/>
      <inkml:brushProperty name="color" value="#000000"/>
    </inkml:brush>
  </inkml:definitions>
  <inkml:trace contextRef="#ctx0" brushRef="#br0">87 15 6536,'0'0'320,"4"-3"-54,12-9-75,-16 13-172,0-1-1,0 0 0,0 0 1,0 0-1,0 0 1,0 0-1,-1 0 1,1 0-1,0 1 1,0-1-1,0 0 0,0 0 1,0 0-1,0 0 1,0 0-1,0 0 1,0 1-1,0-1 1,0 0-1,0 0 0,0 0 1,0 0-1,0 0 1,0 0-1,1 1 1,-1-1-1,0 0 1,0 0-1,0 0 0,0 0 1,0 0-1,0 0 1,0 0-1,0 1 1,0-1-1,0 0 1,0 0-1,1 0 0,-1 0 1,0 0-1,0 0 1,0 0-1,0 0 1,0 0-1,0 0 1,1 0-1,-1 0 0,0 0 1,0 0-1,0 0 1,0 0-1,0 0 1,0 0-1,1 0 0,-1 0 1,0 0-1,0 0 1,0 0-1,0 0 1,0 0-1,0 0 1,1 0-1,-1 0 0,0 0 1,0 0-1,0 0 1,0 0-19,0 1 137,1 91 1469,-2-47-610,-7 43-996,6-64 81,-1 11 247,-4 185 121,7-166-194,0 262 98,-1-242-138,-6 345 81,4-331-128,-7 331 68,8-344-88,-4 94 4,-1-15-92,3-98 87,-16 194 61,16-207-47,-14 151 215,12-124 48,4 9-424,4-7 119,-2 54-1969,0-113-7876</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20-07-05T20:45:54"/>
    </inkml:context>
    <inkml:brush xml:id="br0">
      <inkml:brushProperty name="width" value="0.35" units="cm"/>
      <inkml:brushProperty name="height" value="0.35" units="cm"/>
      <inkml:brushProperty name="color" value="#000000"/>
    </inkml:brush>
  </inkml:definitions>
  <inkml:trace contextRef="#ctx0" brushRef="#br0">0 1 14600,'0'0'625,"0"0"83,0 0 312,0 0-28,0 0-440,5 2-180,-3-1-541,17 6 642,-18-7-659,1 1 0,-1-1 0,0 0-1,1 1 1,-1-1 0,0 0 0,1 0 0,-1 0 0,0 0 0,1 0 0,-1 0 0,1 0 0,-1-1-1,1 1 187,-2 0-11839</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20-07-05T20:45:58"/>
    </inkml:context>
    <inkml:brush xml:id="br0">
      <inkml:brushProperty name="width" value="0.35" units="cm"/>
      <inkml:brushProperty name="height" value="0.35" units="cm"/>
      <inkml:brushProperty name="color" value="#000000"/>
    </inkml:brush>
  </inkml:definitions>
  <inkml:trace contextRef="#ctx0" brushRef="#br0">248 98 5104,'0'0'361,"0"0"119,0-3 456,0-3-339,0-1 0,-1 1 0,1 0 0,-1 0 0,-1 0 0,1 0 0,-1-1-597,-11-31 2226,9 32-1062,4 6-1158,0-1 0,-1 1 0,1 0 0,0 0 0,0 0 0,0 0 0,0 0 1,0 0-1,0 0 0,0 0 0,-1 0 0,1 0 0,0 0 0,0 0 0,0 0 0,0 0 0,0 0 0,0 0 0,-1 0 0,1 0 1,0 0-1,0 0 0,0 0 0,0 0 0,0 0 0,0 1 0,0-1 0,-1 0 0,1 0 0,0 0 0,0 0 0,0 0 1,0 0-1,0 0 0,0 0 0,0 0 0,0 1 0,0-1 0,0 0 0,0 0 0,0 0 0,0 0 0,0 0 0,-1 0 0,1 0 1,0 1-1,0-1 0,0 0 0,0 0 0,0 0 0,0 0 0,0 0 0,0 0 0,1 1-6,-1 0 82,0 1-1,0 0 1,0-1-1,1 1 0,-1 0 1,1-1-1,-1 1 1,1 0-1,0-1 1,-1 1-1,2 0-81,0 4 154,3 8-9,0 0 1,-1 0 0,-1 1 0,-1-1-1,0 1 1,0 14-146,-1-18 29,-2 23 185,-11 105 442,11-129-548,0 9 58,0 1 0,2 0 0,1 7-166,3 75 658,-4-91-627,-1-6 14,0-1 0,0 1-1,-1-1 1,1 1-1,-1 1-44,-12 107 590,8-75-394,-20 78 292,7 16 118,18-131-606,-11 100 386,0 47 46,6-113-184,-5 22-248,8-48 33,0 0 1,1 1 0,0 8-34,0-3 9,-4 23 68,-3 16-24,4-37-35,-14 79 98,15-59-68,1 8 84,2 11-132,0-22 22,-2 0 52,-3 18-74,0-16 30,0-7-2,0-7 48,-2 17-76,1 31 89,1-40-60,-1 72 31,2-54-31,2-32-15,1 0 0,0 0-1,1 0 1,2 5-14,-1-8 5,2 12 80,-1 16-85,-1-1 60,-1-13-9,0 0-1,-3 16-50,0-23 28,-1 20 11,4 27-5,-1 19-11,-6 48 94,13-55-9,-6-68-98,1 3 0,-2-1 0,0 0 0,0 0 0,-2 4-10,-10 51 38,10-47-25,1 0 0,1 0-1,1 14-12,0-23 4,-1 34 36,-4 28-40,2-48 57,3-26-44,0 21 37,0-14-40,0-6-7,0 0 0,0 1 0,0-1 0,0 1 0,0-1 0,0 1 0,0-1 0,0 1 0,-1-1 0,1 1 0,-1-1 0,1 1 0,-1-1 0,1 0 0,-1 1 0,0-1 0,0 0 0,0 1-3,1-2 6,0 0 1,3 1-5,-2-2 2,2-5-1,0-4-3,16-47-1,-17 41-6,-2 8 6,-1 1 0,1 0-1,-1-1 1,0 1 0,-1-1 1,-2-4-1004,-1 1 1,1 0-1,-4-5 1004,3 6-15046</inkml:trace>
</inkml:ink>
</file>

<file path=ppt/ink/ink5.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20-07-05T20:52:12"/>
    </inkml:context>
    <inkml:brush xml:id="br0">
      <inkml:brushProperty name="width" value="0.35" units="cm"/>
      <inkml:brushProperty name="height" value="0.35" units="cm"/>
      <inkml:brushProperty name="color" value="#00a0d7"/>
    </inkml:brush>
  </inkml:definitions>
  <inkml:trace contextRef="#ctx0" brushRef="#br0">15204 2941 8952,'2'6'368,"-1"-1"-262,0 1-26,1-1 1,-1 0 0,1 0-1,0 0 1,2 3-81,0-2 257,-1-1 1,1 0-1,1 0 1,-1 0-1,1 0 1,1 0-258,0 2 150,7 7 325,1-1-1,0-1 1,9 6-475,-12-10 105,-6-3 29,0-1 1,0 0-1,1-1 0,0 1 0,6 2-134,3 2 102,0 1-44,-8-4 1,0-1 0,0-1 1,1 1-1,7 2-59,86 35 244,-79-33-137,93 23 42,-91-28-42,104 3 46,-101-8-26,28-11 46,23-9-173,-50 11 108,115-60 48,-113 54-48,136-71 48,-132 68-48,135-93 45,-135 87-59,128-113 34,-130 110-47,114-111 36,-121 114-44,18-26 29,12-24-102,-41 51 68,12-39 29,-2-2-97,-18 38 53,13-121 19,-17 120-30,-5-109 18,-1 111-34,-26-114 10,21 111-14,-51-129 11,46 128-18,-24-32 9,-12-14-24,29 52 8,-92-92 8,89 95-10,-35-32 1,-14-12-6,3-1-1,1-2 0,20 24-1,-37-25 1,59 52-5,-111-61 2,110 65-2,-116-55 1,113 55-8,-132-57 0,129 56-2,-141-64-6,140 62 0,-142-58-10,141 61-4,-156-53-14,152 55 8,-156-42-13,157 44 26,-176-30-11,171 33 6,-172-22-8,173 23 6,-182-24-11,179 24 18,-179-23-11,180 23 4,-197-22-11,191 22 18,-207-24-10,205 25 12,-219-6-3,216 11 14,-235 8-5,231-6 0,-240 8-2,240-7 2,-240 11-1,240-11 7,-230 15-6,234-14 6,-221 16-7,221-15 1,-224 18-1,223-18 7,-231 23-7,230-22 1,-239 30-2,235-27 2,-246 38-2,247-36 2,-241 45-1,241-44 7,-254 60-6,252-57 6,-240 61-6,244-61 7,-224 50 1,226-53 5,-238 44-4,236-45 5,-227 47 2,229-44-2,-86 24 4,-32 11 1,0 5 0,0 3 0,1 1 0,4-2 0,1-1 0,-2-5 0,1-1 0,3 0 0,-2 5 0,-6 7 1,-1 8 4,3 4-2,-142 74 5,258-120 0,-228 94 9,228-98-3,-230 103 6,229-98 0,-227 121 8,228-119-7,-242 110 15,237-113-8,-238 111 17,242-110-11,-234 107 12,235-110-11,-220 90 18,224-96-19,-197 57 12,202-65-11,-192 30 21,193-36-10,-177 9 18,180-13-24,-162-10 19,166 5-6,-146-33 18,151 27-36,-125-49 18,156 57-46,0 0 0,-1 0 0,1-1 0,0 1 0,-3-3-7,-20-14 38,-10-11-38,13 8 15,-9-13-15,12 10 33,-67-108 14,74 105-14,-48-119 13,60 141-39,0 0 0,0 0 0,0 0 0,1-1-7,-25-166 41,25 137-28,10-135 5,-5 139-12,12-49 1,11-20-4,8-6 2,8-4-4,4 5-1,2 8 0,-1 1 0,2-4 0,6 1 0,-36 69 0,23-29 0,-23 38 0,0 0 0,15-12 0,-3 7 0,20-12 0,32-18 0,-2 6 0,-2 5 0,4 4 0,-49 28 0,20-6 0,-13 7 0,10 1 0,39-5 0,-5 7 0,-45 8 0,1 2 0,-3 2 0,6 1 0,-11 2 0,18 5 0,-20-2 0,21 8 0,-30-7 0,0 1 0,12 7 0,-18-7 0,0 0 0,0 2 0,3 4 0,-3-1 0,0 0 0,11 15 0,-14-13 0,0 1 0,9 15 0,-10-11 0,-1 1 0,5 14 0,-1 5 0,3 14 0,10 51 0,-4 6 0,-7 11 0,-6 12 0,0 5 0,3-1 0,-3 5 0,-7 11 0,-3 5 0,1 2 0,1 5 0,-2 9 0,-1 9 0,-1 3 0,3-1 0,0 0 0,2 10 0,1 9 0,3 7 0,2 6 0,0 10 0,-2 4 0,2-2 0,5-2 0,1-1 0,2 4 2,0 1 3,-3 2-2,2 203 5,-17-357 0,-7 338 8,2-334-8,-35 361 9,27-355-4,-68 358 5,61-360-12,-34 130 1,-14 38-4,-6-12 2,-7-19-2,-10-14 2,-12-12-2,-2-8 2,0-6-4,-9-5-1,-12-10 0,-6-15 0,1-15 0,-5-14 0,-4-16 0,3-17 0,29-30-1,99-60-1,-1 0 1,1-1-1,-7 3 2,15-7 0,-99 37-2,2-10 1,90-26 0,1 1-1,-1-1 1,1 0 0,-6-1 1,11 0 0,-41 2-2,-11-2 2,12-3-1,-11-4 1,46 7-2,0-1 1,0 0-1,0-1 0,-5-2 2,-59-23-10,-17-11 10,82 36-4,0-1 1,0 0 0,0 0-1,-2-3 4,-46-37-20,-12-16 20,44 36-20,-77-103-9,94 120 22,0 0 1,1 1-1,0-1 0,0-1 7,-16-29-26,-1-10 26,-11-47-14,31 93 14,-3-9-13,0-1 0,1 1-1,0-3 14,-25-198-57,26 165 12,16-204-13,-8 196 18,45-209-16,-38 210 16,69-211-13,-64 211 26,83-190-10,-95 227 24,0 1 1,3-3 12,136-210-27,-112 182 20,53-65 1,21-21 4,13-2 2,7-1 0,-65 74 0,8-3 0,44-25 2,-102 79 2,1 0 0,6-3-4,216-117 17,-189 107-2,195-69 13,-194 77 0,188-39 16,-189 45-16,195-22 17,-192 25-12,206-8 14,-240 12-30,0 1 1,4 2-18,240 23 54,-208-16-14,215 52 16,-212-46-14,212 76 19,-215-70-26,200 100 19,-202-93-14,191 127 15,-193-123-22,192 129 14,-192-130-12,180 134 18,-183-129-18,188 164 21,-186-158-8,181 172 26,-183-170-12,188 193 31,-186-188-20,177 179 30,-179-186-30,197 157 29,-222-183-34,12 6-68,238 144 101,-252-156-26,19 8-75,249 100 110,-226-99-28,246 60 35,-244-68-42,249 25 31,-248-33-44,95-4 3,3-9-42,-96 3 25,264-52 24,-263 44-26,248-79 17,-295 87-46,-1 0 1,5-3-18,-23 10 0,145-69 38,-3-11-22,-142 80-16,55-34 40,200-137 16,-210 138-16,153-144 11,-190 170-46,-1-1-1,0 0 0,4-6-4,60-83 14,-38 47-12,5-17-2,-5 1 0,-3-1-1,-4-2 1,-23 64-1,-1-1-1,-1 0 1,1 0 0,0-6 1,18-167-6,-19 172 1,-1 0 0,0 1 0,-1-1 0,0-1 5,-10-66-33,-7-14 33,17 83-9,0 1-1,-1-1 1,0 1 0,1 0-1,-3-3 10,-22-40-65,-25-34 65,48 77-9,0 1-1,0-1 1,0 1 0,0 0-1,-2-2 10,-121-92-66,97 79 14,-131-61-19,126 66 6,-145-43-21,142 47 26,-155-17-24,183 25 64,0 1 0,0 0 0,-4 1 20,-183 20-82,157-13 30,-164 47-16,162-42 16,-153 66-14,156-62 26,-154 75-16,153-70 16,39-22 40,-98 64-40,2 11 26,59-42-20,-137 141-12,141-138 14,-139 155-4,138-151 22,-123 177-3,129-172 10,-107 180-2,109-179 2,-39 71 1,-14 29 4,1 8 2,0 10 0,-51 129-1,108-241-4,-28 83 3,-8 35 2,1-2 0,2-6 0,-1 2 0,-2 3 0,-1-3 0,-1-5 0,0 1 0,1 5 0,-4 7 0,-6 8 0,-11 7 0,-9-2 0,-89 161-1,142-280-4,-140 281 2,139-277-2,36-70 5,-93 173-2,-26 23 2,-2-12 0,3-10 0,-6 2 0,-10 7 0,-6-3 0,-4-9 0,-6-3 0,-7-2 0,-5-2 0,0-7 2,1-14 3,1-18-2,-1-16 2,3-13-2,4-8 2,6-2-2,7-8 2,0-11-4,4-15-1,5-14 0,2-12 0,69-17 0,-7-2 0,14-5 0,-20-3 0,12-2 0,-2-4 0,-53-12 0,11-8 0,68 15 0,-22-11 0,24 7 0,-20-13 0,22 9 0,-13-12 0,22 14 2,-20-21-2,30 25 2,1-1 1,-12-16-3,8 6 3,-7-15-3,-11-23 5,6 1-2,17 34 2,2 0 0,1-1-1,-6-30-4,-22-123 30,34 164-28,2 7 3,0 0 1,1-1-1,0 1-5,-5-100 46,6 66-42,-3-1 1,-5 4-4,-1-16-2,9 57 1,0-1-1,0 1 1,0-1 0,0 1-1,0-1 1,0 1-1,0-1 1,1 1 0,-1-1-1,0 1 1,1 0 0,-1-1-1,1 1 1,0-1 0,0 1 0,-1 0-12,1 0 1,-1 0-1,1 0 1,-1 0 0,1-1-1,-1 1 1,0 0 0,1 0-1,-1 0 1,0 0-1,0-2 12,-6 2-2473,5 1-8833</inkml:trace>
</inkml:ink>
</file>

<file path=ppt/ink/ink6.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20-07-05T21:01:00"/>
    </inkml:context>
    <inkml:brush xml:id="br0">
      <inkml:brushProperty name="width" value="0.35" units="cm"/>
      <inkml:brushProperty name="height" value="0.35" units="cm"/>
      <inkml:brushProperty name="color" value="#ff0066"/>
    </inkml:brush>
  </inkml:definitions>
  <inkml:trace contextRef="#ctx0" brushRef="#br0">4067 819 8776,'7'34'353,"5"34"112,-6-32 141,2 0 0,2 4-606,2 3 507,20 84 81,-25-99-361,40 127 71,-37-120-163,43 149 49,-42-146-96,46 150 37,-45-149-50,55 165 30,-50-162-50,88 160 24,-80-163-38,123 161 20,-114-161-26,150 143 16,-175-174-44,0-1 0,0 1 0,6 1-7,-15-9 0,118 75 25,14-4-17,-132-71-8,16 9 7,2-1 0,6 2-7,137 50 13,11-5-8,-143-46 9,15 2-14,149 30 13,10-6-8,-119-24 10,353 26 12,-347-32-7,377 6 8,-372-11-8,376-8 8,-378 4-8,380-30 6,-377 24-12,391-50 3,-389 46-9,379-61 8,-384 60-9,346-61 2,-356 59-2,-83 17-7,197-48 6,-10-7-3,-187 55-3,72-25 7,272-111 2,-277 105-1,253-130 8,-296 148-8,12-10-8,-36 23 0,143-95 12,-7-8-8,-83 60 4,207-175 8,-213 176-9,59-59-1,2-16-4,-52 45-5,40-67 3,-75 102-12,66-135 0,-84 167 9,-1-1 0,0 1 0,0-1 0,1-3 3,10-55-13,3-31 13,-15 61-19,-14-132-4,9 135-3,-33-109-12,26 114 12,-59-101-13,53 102 7,-85-97-7,79 99 13,-102-86-10,99 89 17,15 13 14,-17-13-5,-1 2 1,-1 2 0,-30-14 9,-72-26-18,105 46 12,-121-35-4,116 37 4,-127-27-4,128 29 5,-203-32-19,167 31 21,40 4-2,-107 1-10,108 4-50,-100 16-31,102-12-16,-99 32-56,98-29-24,-115 47-76,111-42 55,-36 24-87,-12 14 300,49-30-220,-100 101-84,104-97 104,-99 109-74,98-108 108,-103 104-68,102-103 69,-98 133-58,99-125 78,-100 146-43,100-145 96,-113 159-32,111-155 32,-105 167-27,108-166 53,-90 170-18,93-169 65,-30 69 4,-5 25 13,-2 6 2,-4 3 1,-49 135 7,92-226 0,-77 246 11,78-237 2,-60 265 15,65-262-8,-39 260 17,45-261-10,-19 279 20,22-270-15,-6 324 20,9-314 0,3 357 30,-2-352 5,5 382 48,-5-375-23,-6 403 48,4-397-47,-9 424 54,8-419-54,-21 457 52,17-446-58,-45 499 50,39-491-51,-73 510 43,66-510-49,-102 524 48,95-520-48,-125 514 48,117-518-49,-66 185-1,-13-3-60,114-309-46,-48 125 121,-204 507 56,198-504-43,-92 189-1,-8-5-81,154-312-52,-66 124 127,-109 182-1,-8-3-76,106-185 71,-118 168 4,-4-12-77,199-274-48,-38 50 115,-6 4-115,-166 188 119,-6-17-70,178-187 79,-11 7-128,49-45 0,-219 189 132,-1-12-81,179-146 70,-9 4-121,-416 270 168,426-280-80,-15 5-88,-181 93 92,-3-11-60,199-94 36,-17 4-68,-187 65 72,-1-11-47,245-76-25,-97 26 54,-381 77 18,442-96-32,-22 0-40,-178 17 40,0-13-26,236-11-14,-38 1 34,-17-2-34,-173-11 33,5-11-21,138 11 15,-306-66 9,358 70-15,-6-4-21,-301-105 35,327 112-30,1 0 0,0-1 1,0-1-1,-1-1-5,-131-81 25,13-12-11,131 101-14,-10-8 10,1-1 0,0 0 1,0 0-1,0-1-10,9 10 0,-102-119 45,12-5-25,85 117-11,0 0 0,0-1 1,1 1-1,0-1 0,1 0 0,-1-2-9,-23-59 59,-2-12-59,-11-82 26,36 149-1,2-1-1,0 0 1,0-10-25,-7-154 73,15-4-45,-5 165-5,1 1-1,1-1 1,0-2-23,35-163 72,12 1-47,-45 166-7,0 0 1,1 0-1,4-6-18,67-141 59,11 13-38,-88 150-21,12-19 23,0 1 1,3-1-24,206-260 62,-171 223-27,223-220 18,-252 257-18,19-15-35,298-220 53,-311 236-19,18-10-34,329-177 46,-354 194-29,1 2 0,13-5-17,-34 14 0,190-68 33,1 16-14,-178 49-7,-1 0 0,0 1 0,1 0 1,0 1-1,0 0-12,67-3 65,25 3-65,-30 7 31,30 7-31,-90-12 29,0 2 0,-1 0 1,13 5-30,-27-8 0,170 55 92,-6 13-54,-164-68-38,17 8 50,-1 0 0,15 10-50,126 80 100,-4 14-56,-153-111-44,27 19 120,6 8-120,248 222 166,-225-197-60,228 242 42,-258-266-46,4 7-102,241 315 142,-217-277-62,222 302 30,-218-302-42,242 285 29,-237-290-42,266 254 30,-296-293-12,3 0-73,144 113 74,4-10-44,-184-133-30,32 22 80,13 6-80,-45-28 0,202 116 80,10-8-46,-185-95 10,0-1 0,7 1-44,193 68 92,7-11-58,-234-70-34,95 24 82,394 81 35,-389-88-42,419 45 35,-477-58-28,22-2-82,-64-2 0,270 2 85,2-14-56,-228 9 33,23-4-62,215-34 65,-1-8-42,-238 41 25,26-9-48,205-62 52,-4-13-30,-165 51 38,410-185 26,-414 177-20,149-86 1,-3-11-39,-247 146-28,97-62 75,381-278 37,-432 305-26,2-5-86,183-159 87,-6-12-51,-225 211-36,88-89 93,-88 89-93,215-234 94,-4-10-57,-170 195 58,-1-4-95,155-213 98,-11-9-58,-115 164 60,90-168 0,-10 3-62,-149 276-38,28-56 88,-1 0-88,-27 56 0,125-284 92,-9-3-55,-97 239 56,4-23-93,69-236 94,-10-11-57,-82 318-37,28-129 95,-28 129-95,56-318 98,-10 6-59,-46 312-39,8-60 95,-3-5-95,30-558 144,-33 563-16,-3-6-128,1 66 0,-11-315 132,-9-5-80,14 258 74,-1-1-126,-37-238 127,-11 10-78,55 291-49,-26-112 122,-48-158 3,-7 7-76,81 263-49,-35-100 120,-147-372 44,165 430-64,-6-7-100,-87-170 100,-8 8-65,118 211-35,-49-80 75,-201-298 33,229 347-42,-8-7-66,-98-120 67,-6 13-43,110 120 29,-7-3-53,-104-94 54,-3 10-40,125 103-7,0 0 0,0 1-1,-7-4-6,19 12 0,-139-78 20,-2 16-14,141 62-6,-10-4 2,1 0 0,-1 1 0,-1 0 0,-7-1-2,18 4 0,-149-29 12,87 22-8,-57-1-4,45 8 5,-34 6-5,35 2 1,-34 9-1,37-1 0,-36 13 0,-66 34 0,-142 80-1,300-136-2,-1 0-1,-12 10 4,27-17 0,-135 92-6,5 15 2,108-89-8,-7 11 12,-218 229-14,231-241 5,1 1 0,-1 3 9,16-21 0,-113 154-15,8 9 3,88-136-35,-5 13 47,-151 310-70,142-278-4,-103 285-30,124-328 26,-2 12 78,-72 314-107,71-283 20,-29 299-35,37-294 28,-4 326-38,10-321 34,22 328-33,-21-374 44,4 7 87,21 144-86,6-12 52,-29-156-6,1 1 0,2 5 40,41 117-80,7-12 51,-55-130 29,24 49-65,117 185-21,-135-223 67,2 0-1,-1-1 1,4 2 19,172 185-75,-176-191 63,0 1 1,0-1-1,0-1 0,6 4 12,-13-9 0,49 33-46,8 2 46,-11-12-18,17 6 18,-63-29 0,6 3-6,0-1-1,0 0 1,-1 0 0,1 0-1,0-1 1,5 1 6,-11-2 0,53 9-35,13-2 35,-4-3-13,2-4 13,-64 0 0,6 0-5,0 0 1,-1 0-1,1-1 0,0 0 1,0 0-1,-1 0 1,6-2 4,30-9-14,0-2 0,3-2 14,-1-5-12,35-22 12,-78 43 0,10-6-9,0 0 1,0-1 0,-1 0-1,1-1 9,-10 8 0,122-102-33,0-11 12,-110 101-3,0 0 0,-1 0 0,0-3 24,97-125-68,-11-12-7,-97 152 75,10-16-153,-1-1-1,5-15 154,-14 32 0,73-169-306,-10-3 143,-58 159 36,0-1 1,-2 1-1,0-1 0,0-2 127,-3 16 0,27-172-506,-18-1-2048,-8 138-9705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defRPr>
            </a:lvl1pPr>
          </a:lstStyle>
          <a:p>
            <a:fld id="{A825B2D9-F107-4D73-8F85-B68ACE272BCE}" type="datetimeFigureOut">
              <a:rPr lang="en-US"/>
            </a:fld>
            <a:endParaRPr lang="en-US">
              <a:latin typeface="Franklin Gothic Book" panose="020B0503020102020204" pitchFamily="34" charset="0"/>
            </a:endParaRPr>
          </a:p>
        </p:txBody>
      </p:sp>
      <p:sp>
        <p:nvSpPr>
          <p:cNvPr id="18436" name="Slide Image Placeholder 3"/>
          <p:cNvSpPr>
            <a:spLocks noGrp="true" noRot="true" noChangeAspect="true" noChangeArrowheads="true"/>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8437" name="Notes Placeholder 4"/>
          <p:cNvSpPr>
            <a:spLocks noGrp="true" noChangeArrowheads="true"/>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defRPr>
            </a:lvl1pPr>
          </a:lstStyle>
          <a:p>
            <a:fld id="{21408D86-006C-44BB-9F2D-C70F01A89335}" type="slidenum">
              <a:rPr lang="en-US"/>
            </a:fld>
            <a:endParaRPr lang="en-US">
              <a:latin typeface="Franklin Gothic Book" panose="020B0503020102020204" pitchFamily="34" charset="0"/>
            </a:endParaRP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true" noRot="true" noChangeAspect="true" noChangeArrowheads="true"/>
          </p:cNvSpPr>
          <p:nvPr>
            <p:ph type="sldImg" idx="4294967295"/>
          </p:nvPr>
        </p:nvSpPr>
        <p:spPr>
          <a:ln>
            <a:miter lim="800000"/>
          </a:ln>
        </p:spPr>
      </p:sp>
      <p:sp>
        <p:nvSpPr>
          <p:cNvPr id="21506"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21507"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79E895B-265D-4EF9-BFED-428519A053D0}"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true" noRot="true" noChangeAspect="true" noChangeArrowheads="true"/>
          </p:cNvSpPr>
          <p:nvPr>
            <p:ph type="sldImg" idx="4294967295"/>
          </p:nvPr>
        </p:nvSpPr>
        <p:spPr>
          <a:ln>
            <a:miter lim="800000"/>
          </a:ln>
        </p:spPr>
      </p:sp>
      <p:sp>
        <p:nvSpPr>
          <p:cNvPr id="31746" name="Notes Placeholder 2"/>
          <p:cNvSpPr>
            <a:spLocks noGrp="true" noChangeArrowheads="true"/>
          </p:cNvSpPr>
          <p:nvPr>
            <p:ph type="body" idx="4294967295"/>
          </p:nvPr>
        </p:nvSpPr>
        <p:spPr/>
        <p:txBody>
          <a:bodyPr/>
          <a:lstStyle/>
          <a:p>
            <a:endParaRPr lang="en-US" altLang="en-US" smtClean="0"/>
          </a:p>
        </p:txBody>
      </p:sp>
      <p:sp>
        <p:nvSpPr>
          <p:cNvPr id="31747"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1C5D9EBA-AC15-44D7-938D-78E1610CD0A1}"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true" noRot="true" noChangeAspect="true" noChangeArrowheads="true"/>
          </p:cNvSpPr>
          <p:nvPr>
            <p:ph type="sldImg" idx="4294967295"/>
          </p:nvPr>
        </p:nvSpPr>
        <p:spPr>
          <a:ln>
            <a:miter lim="800000"/>
          </a:ln>
        </p:spPr>
      </p:sp>
      <p:sp>
        <p:nvSpPr>
          <p:cNvPr id="68610" name="Notes Placeholder 2"/>
          <p:cNvSpPr>
            <a:spLocks noGrp="true" noChangeArrowheads="true"/>
          </p:cNvSpPr>
          <p:nvPr>
            <p:ph type="body" idx="4294967295"/>
          </p:nvPr>
        </p:nvSpPr>
        <p:spPr/>
        <p:txBody>
          <a:bodyPr/>
          <a:lstStyle/>
          <a:p>
            <a:endParaRPr lang="en-US" altLang="en-US" smtClean="0"/>
          </a:p>
        </p:txBody>
      </p:sp>
      <p:sp>
        <p:nvSpPr>
          <p:cNvPr id="68611"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4C7EC3B4-30C2-417D-917E-8946ACCCE437}"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true" noRot="true" noChangeAspect="true" noChangeArrowheads="true"/>
          </p:cNvSpPr>
          <p:nvPr>
            <p:ph type="sldImg" idx="4294967295"/>
          </p:nvPr>
        </p:nvSpPr>
        <p:spPr>
          <a:ln>
            <a:miter lim="800000"/>
          </a:ln>
        </p:spPr>
      </p:sp>
      <p:sp>
        <p:nvSpPr>
          <p:cNvPr id="72706" name="Notes Placeholder 2"/>
          <p:cNvSpPr>
            <a:spLocks noGrp="true" noChangeArrowheads="true"/>
          </p:cNvSpPr>
          <p:nvPr>
            <p:ph type="body" idx="4294967295"/>
          </p:nvPr>
        </p:nvSpPr>
        <p:spPr/>
        <p:txBody>
          <a:bodyPr/>
          <a:lstStyle/>
          <a:p>
            <a:r>
              <a:rPr lang="en-US" altLang="en-US" smtClean="0"/>
              <a:t>GraalVM is a Java VM and JDK built by Oracle</a:t>
            </a:r>
            <a:endParaRPr lang="en-US" altLang="en-US" smtClean="0"/>
          </a:p>
          <a:p>
            <a:r>
              <a:rPr lang="en-US" altLang="en-US" smtClean="0"/>
              <a:t>designed to support language-interoperability and ahead-oftime compilation; its compiler is written in Java.</a:t>
            </a:r>
            <a:endParaRPr lang="en-US" altLang="en-US" smtClean="0"/>
          </a:p>
        </p:txBody>
      </p:sp>
      <p:sp>
        <p:nvSpPr>
          <p:cNvPr id="72707"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834E7243-AC89-449C-82CE-05F99F9128E0}"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true" noRot="true" noChangeAspect="true" noChangeArrowheads="true"/>
          </p:cNvSpPr>
          <p:nvPr>
            <p:ph type="sldImg" idx="4294967295"/>
          </p:nvPr>
        </p:nvSpPr>
        <p:spPr>
          <a:ln>
            <a:miter lim="800000"/>
          </a:ln>
        </p:spPr>
      </p:sp>
      <p:sp>
        <p:nvSpPr>
          <p:cNvPr id="70658" name="Notes Placeholder 2"/>
          <p:cNvSpPr>
            <a:spLocks noGrp="true" noChangeArrowheads="true"/>
          </p:cNvSpPr>
          <p:nvPr>
            <p:ph type="body" idx="4294967295"/>
          </p:nvPr>
        </p:nvSpPr>
        <p:spPr/>
        <p:txBody>
          <a:bodyPr/>
          <a:lstStyle/>
          <a:p>
            <a:endParaRPr lang="en-US" altLang="en-US" smtClean="0"/>
          </a:p>
        </p:txBody>
      </p:sp>
      <p:sp>
        <p:nvSpPr>
          <p:cNvPr id="70659"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64E19A4-688F-443E-AA05-2496C317A6A3}"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true" noRot="true" noChangeAspect="true" noChangeArrowheads="true"/>
          </p:cNvSpPr>
          <p:nvPr>
            <p:ph type="sldImg" idx="4294967295"/>
          </p:nvPr>
        </p:nvSpPr>
        <p:spPr>
          <a:ln>
            <a:miter lim="800000"/>
          </a:ln>
        </p:spPr>
      </p:sp>
      <p:sp>
        <p:nvSpPr>
          <p:cNvPr id="33794"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33795"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44D1D5AA-498D-4465-8D71-25337285DF1C}"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true" noRot="true" noChangeAspect="true" noChangeArrowheads="true"/>
          </p:cNvSpPr>
          <p:nvPr>
            <p:ph type="sldImg" idx="4294967295"/>
          </p:nvPr>
        </p:nvSpPr>
        <p:spPr>
          <a:ln>
            <a:miter lim="800000"/>
          </a:ln>
        </p:spPr>
      </p:sp>
      <p:sp>
        <p:nvSpPr>
          <p:cNvPr id="35842" name="Notes Placeholder 2"/>
          <p:cNvSpPr>
            <a:spLocks noGrp="true" noChangeArrowheads="true"/>
          </p:cNvSpPr>
          <p:nvPr>
            <p:ph type="body" idx="4294967295"/>
          </p:nvPr>
        </p:nvSpPr>
        <p:spPr/>
        <p:txBody>
          <a:bodyPr/>
          <a:lstStyle/>
          <a:p>
            <a:r>
              <a:rPr lang="en-US" altLang="en-US" smtClean="0"/>
              <a:t>Data dependence + control dependence = interleaving okay! </a:t>
            </a:r>
            <a:br>
              <a:rPr lang="en-US" altLang="en-US" smtClean="0"/>
            </a:br>
            <a:r>
              <a:rPr lang="en-US" altLang="en-US" smtClean="0"/>
              <a:t>But arithmetic/boolean identities or isomorphic loop structures are not going to work here. </a:t>
            </a:r>
            <a:endParaRPr lang="en-US" altLang="en-US" smtClean="0"/>
          </a:p>
          <a:p>
            <a:r>
              <a:rPr lang="en-US" altLang="en-US" smtClean="0"/>
              <a:t>So we either miss a lot of semantic matches using PDGs or get a lot of false positives by grep-ing. </a:t>
            </a:r>
            <a:endParaRPr lang="en-US" altLang="en-US" smtClean="0"/>
          </a:p>
        </p:txBody>
      </p:sp>
      <p:sp>
        <p:nvSpPr>
          <p:cNvPr id="35843"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FDFF49A7-EEB7-418A-A597-FC9D4BC0031E}"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true" noRot="true" noChangeAspect="true" noChangeArrowheads="true"/>
          </p:cNvSpPr>
          <p:nvPr>
            <p:ph type="sldImg" idx="4294967295"/>
          </p:nvPr>
        </p:nvSpPr>
        <p:spPr>
          <a:ln>
            <a:miter lim="800000"/>
          </a:ln>
        </p:spPr>
      </p:sp>
      <p:sp>
        <p:nvSpPr>
          <p:cNvPr id="37890"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37891"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DF528D2A-50CC-449F-8BD4-4F6312DC5363}"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true" noRot="true" noChangeAspect="true" noChangeArrowheads="true"/>
          </p:cNvSpPr>
          <p:nvPr>
            <p:ph type="sldImg" idx="4294967295"/>
          </p:nvPr>
        </p:nvSpPr>
        <p:spPr>
          <a:ln>
            <a:miter lim="800000"/>
          </a:ln>
        </p:spPr>
      </p:sp>
      <p:sp>
        <p:nvSpPr>
          <p:cNvPr id="39938" name="Notes Placeholder 2"/>
          <p:cNvSpPr>
            <a:spLocks noGrp="true" noChangeArrowheads="true"/>
          </p:cNvSpPr>
          <p:nvPr>
            <p:ph type="body" idx="4294967295"/>
          </p:nvPr>
        </p:nvSpPr>
        <p:spPr/>
        <p:txBody>
          <a:bodyPr/>
          <a:lstStyle/>
          <a:p>
            <a:r>
              <a:rPr lang="en-US" altLang="en-US" smtClean="0"/>
              <a:t>Flip inequality, nest as two if statements, chain the inequality, transform inequality to booleans</a:t>
            </a:r>
            <a:br>
              <a:rPr lang="en-US" altLang="en-US" smtClean="0"/>
            </a:br>
            <a:br>
              <a:rPr lang="en-US" altLang="en-US" smtClean="0"/>
            </a:br>
            <a:r>
              <a:rPr lang="en-US" altLang="en-US" smtClean="0"/>
              <a:t>Positive and negative forms of this bound checking + variants with no common tokens can be matched! How? </a:t>
            </a:r>
            <a:endParaRPr lang="en-US" altLang="en-US" smtClean="0"/>
          </a:p>
          <a:p>
            <a:endParaRPr lang="en-US" altLang="en-US" smtClean="0"/>
          </a:p>
          <a:p>
            <a:r>
              <a:rPr lang="en-US" altLang="en-US" smtClean="0"/>
              <a:t>Use YOGO’s DSL to make a query to it, of course! </a:t>
            </a:r>
            <a:endParaRPr lang="en-US" altLang="en-US" smtClean="0"/>
          </a:p>
        </p:txBody>
      </p:sp>
      <p:sp>
        <p:nvSpPr>
          <p:cNvPr id="39939"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B3E197F5-B1A1-45DF-8B53-B177ABE8DA3E}"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ChangeArrowheads="true"/>
          </p:cNvSpPr>
          <p:nvPr>
            <p:ph type="sldImg" idx="4294967295"/>
          </p:nvPr>
        </p:nvSpPr>
        <p:spPr>
          <a:ln>
            <a:miter lim="800000"/>
          </a:ln>
        </p:spPr>
      </p:sp>
      <p:sp>
        <p:nvSpPr>
          <p:cNvPr id="41986" name="Text Placeholder 2"/>
          <p:cNvSpPr>
            <a:spLocks noChangeArrowheads="true"/>
          </p:cNvSpPr>
          <p:nvPr>
            <p:ph type="body" idx="4294967295"/>
          </p:nvPr>
        </p:nvSpPr>
        <p:spPr/>
        <p:txBody>
          <a:bodyPr/>
          <a:lstStyle/>
          <a:p>
            <a:r>
              <a:rPr lang="en-US" altLang="en-US" smtClean="0"/>
              <a:t>With this query, all that is needed is a general set of rules and the files/language desired. </a:t>
            </a:r>
            <a:endParaRPr lang="en-US" altLang="en-US" smtClean="0"/>
          </a:p>
          <a:p>
            <a:r>
              <a:rPr lang="en-US" altLang="en-US" smtClean="0"/>
              <a:t>General rules have boolean/arithmetic isomorphisms, i.e. De Morgan’s law. There are also Java and Python specific rule sets. These rules libraries can be augmented by expert users in order to make semantic querying easier for all users.</a:t>
            </a:r>
            <a:endParaRPr lang="en-US" altLang="en-US" smtClean="0"/>
          </a:p>
          <a:p>
            <a:endParaRPr lang="en-US" altLang="en-US" smtClean="0"/>
          </a:p>
          <a:p>
            <a:r>
              <a:rPr lang="en-US" altLang="en-US" smtClean="0"/>
              <a:t>Let’s see how YOGO determines that this query is equivalent to the code x &gt;= lo &amp;&amp; x &lt; hi.</a:t>
            </a:r>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true" noRot="true" noChangeAspect="true" noChangeArrowheads="true"/>
          </p:cNvSpPr>
          <p:nvPr>
            <p:ph type="sldImg" idx="4294967295"/>
          </p:nvPr>
        </p:nvSpPr>
        <p:spPr>
          <a:ln>
            <a:miter lim="800000"/>
          </a:ln>
        </p:spPr>
      </p:sp>
      <p:sp>
        <p:nvSpPr>
          <p:cNvPr id="44034" name="Notes Placeholder 2"/>
          <p:cNvSpPr>
            <a:spLocks noGrp="true" noChangeArrowheads="true"/>
          </p:cNvSpPr>
          <p:nvPr>
            <p:ph type="body" idx="4294967295"/>
          </p:nvPr>
        </p:nvSpPr>
        <p:spPr/>
        <p:txBody>
          <a:bodyPr/>
          <a:lstStyle/>
          <a:p>
            <a:r>
              <a:rPr lang="en-US" altLang="en-US" smtClean="0"/>
              <a:t>Program Expression Graphs take a program’s semantics and turn them into dataflow, even stateful/loopy programs. By applying simple rewrite rules to the graph, we can find equivalent code fragments and get something called an equivalence graph that effectively represents all such fragments. </a:t>
            </a:r>
            <a:endParaRPr lang="en-US" altLang="en-US" smtClean="0"/>
          </a:p>
          <a:p>
            <a:endParaRPr lang="en-US" altLang="en-US" smtClean="0"/>
          </a:p>
          <a:p>
            <a:r>
              <a:rPr lang="en-US" altLang="en-US" smtClean="0"/>
              <a:t>First, YOGO will apply De Morgan’s law and extends the PEG with these nodes. We add a dashed line between the and and the not to indicate that code that reaches those two nodes are equivalent. </a:t>
            </a:r>
            <a:br>
              <a:rPr lang="en-US" altLang="en-US" smtClean="0"/>
            </a:br>
            <a:br>
              <a:rPr lang="en-US" altLang="en-US" smtClean="0"/>
            </a:br>
            <a:r>
              <a:rPr lang="en-US" altLang="en-US" smtClean="0"/>
              <a:t>Then, we apply the fact that “not a &gt;= b === b &lt; a”. This gives us these sets of nodes to add, again with equivalence lines. </a:t>
            </a:r>
            <a:endParaRPr lang="en-US" altLang="en-US" smtClean="0"/>
          </a:p>
        </p:txBody>
      </p:sp>
      <p:sp>
        <p:nvSpPr>
          <p:cNvPr id="44035"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65DA7C67-B4D0-4058-A051-3883208A6AE7}"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true" noRot="true" noChangeAspect="true" noChangeArrowheads="true"/>
          </p:cNvSpPr>
          <p:nvPr>
            <p:ph type="sldImg" idx="4294967295"/>
          </p:nvPr>
        </p:nvSpPr>
        <p:spPr>
          <a:ln>
            <a:miter lim="800000"/>
          </a:ln>
        </p:spPr>
      </p:sp>
      <p:sp>
        <p:nvSpPr>
          <p:cNvPr id="21506"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21507"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79E895B-265D-4EF9-BFED-428519A053D0}"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true" noRot="true" noChangeAspect="true" noChangeArrowheads="true"/>
          </p:cNvSpPr>
          <p:nvPr>
            <p:ph type="sldImg" idx="4294967295"/>
          </p:nvPr>
        </p:nvSpPr>
        <p:spPr>
          <a:ln>
            <a:miter lim="800000"/>
          </a:ln>
        </p:spPr>
      </p:sp>
      <p:sp>
        <p:nvSpPr>
          <p:cNvPr id="46082" name="Notes Placeholder 2"/>
          <p:cNvSpPr>
            <a:spLocks noGrp="true" noChangeArrowheads="true"/>
          </p:cNvSpPr>
          <p:nvPr>
            <p:ph type="body" idx="4294967295"/>
          </p:nvPr>
        </p:nvSpPr>
        <p:spPr/>
        <p:txBody>
          <a:bodyPr/>
          <a:lstStyle/>
          <a:p>
            <a:r>
              <a:rPr lang="en-US" altLang="en-US" smtClean="0"/>
              <a:t>I will refer the audience to the paper for a detailed explanation of the denotations of stateful operations. Importantly, the denotations only serve as a framework for proving correctness of equational rules; PEGs are never evaluated in YOGO. Let’s look at how loops are handled in PEGs. </a:t>
            </a:r>
            <a:endParaRPr lang="en-US" altLang="en-US" smtClean="0"/>
          </a:p>
        </p:txBody>
      </p:sp>
      <p:sp>
        <p:nvSpPr>
          <p:cNvPr id="46083"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2627E6CC-1BCB-4405-8634-06A051D41790}"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true" noRot="true" noChangeAspect="true" noChangeArrowheads="true"/>
          </p:cNvSpPr>
          <p:nvPr>
            <p:ph type="sldImg" idx="4294967295"/>
          </p:nvPr>
        </p:nvSpPr>
        <p:spPr>
          <a:ln>
            <a:miter lim="800000"/>
          </a:ln>
        </p:spPr>
      </p:sp>
      <p:sp>
        <p:nvSpPr>
          <p:cNvPr id="48130" name="Notes Placeholder 2"/>
          <p:cNvSpPr>
            <a:spLocks noGrp="true" noChangeArrowheads="true"/>
          </p:cNvSpPr>
          <p:nvPr>
            <p:ph type="body" idx="4294967295"/>
          </p:nvPr>
        </p:nvSpPr>
        <p:spPr/>
        <p:txBody>
          <a:bodyPr/>
          <a:lstStyle/>
          <a:p>
            <a:r>
              <a:rPr lang="en-US" altLang="en-US" smtClean="0"/>
              <a:t>A regular dataflow graph will have an infinite number of nodes. But there’s clearly a pattern here we can exploit!</a:t>
            </a:r>
            <a:endParaRPr lang="en-US" altLang="en-US" smtClean="0"/>
          </a:p>
        </p:txBody>
      </p:sp>
      <p:sp>
        <p:nvSpPr>
          <p:cNvPr id="48131"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842236A1-D1BA-4C60-81DB-5FDB48D7C7A7}"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true" noRot="true" noChangeAspect="true" noChangeArrowheads="true"/>
          </p:cNvSpPr>
          <p:nvPr>
            <p:ph type="sldImg" idx="4294967295"/>
          </p:nvPr>
        </p:nvSpPr>
        <p:spPr>
          <a:ln>
            <a:miter lim="800000"/>
          </a:ln>
        </p:spPr>
      </p:sp>
      <p:sp>
        <p:nvSpPr>
          <p:cNvPr id="48130" name="Notes Placeholder 2"/>
          <p:cNvSpPr>
            <a:spLocks noGrp="true" noChangeArrowheads="true"/>
          </p:cNvSpPr>
          <p:nvPr>
            <p:ph type="body" idx="4294967295"/>
          </p:nvPr>
        </p:nvSpPr>
        <p:spPr/>
        <p:txBody>
          <a:bodyPr/>
          <a:lstStyle/>
          <a:p>
            <a:r>
              <a:rPr lang="en-US" altLang="en-US" smtClean="0">
                <a:sym typeface="+mn-ea"/>
              </a:rPr>
              <a:t>What’s happening here? A node in the PEG is not actually a single value, as we've seen up until now. Rather, a node is a (possible infinite) sequence of values parametrized by a vector of natural numbers that indicate what iteration index each loop is in. Here, that vector is just one natural number, since there’s only one loop.  So loop^i_l denotes the value of i in an iteration of loop l. </a:t>
            </a:r>
            <a:endParaRPr lang="en-US" altLang="en-US" smtClean="0"/>
          </a:p>
          <a:p>
            <a:endParaRPr lang="en-US" altLang="en-US" smtClean="0"/>
          </a:p>
        </p:txBody>
      </p:sp>
      <p:sp>
        <p:nvSpPr>
          <p:cNvPr id="48131"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842236A1-D1BA-4C60-81DB-5FDB48D7C7A7}"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true" noRot="true" noChangeAspect="true" noChangeArrowheads="true"/>
          </p:cNvSpPr>
          <p:nvPr>
            <p:ph type="sldImg" idx="4294967295"/>
          </p:nvPr>
        </p:nvSpPr>
        <p:spPr>
          <a:ln>
            <a:miter lim="800000"/>
          </a:ln>
        </p:spPr>
      </p:sp>
      <p:sp>
        <p:nvSpPr>
          <p:cNvPr id="50178" name="Notes Placeholder 2"/>
          <p:cNvSpPr>
            <a:spLocks noGrp="true" noChangeArrowheads="true"/>
          </p:cNvSpPr>
          <p:nvPr>
            <p:ph type="body" idx="4294967295"/>
          </p:nvPr>
        </p:nvSpPr>
        <p:spPr/>
        <p:txBody>
          <a:bodyPr/>
          <a:lstStyle/>
          <a:p>
            <a:endParaRPr lang="en-US" altLang="en-US" smtClean="0"/>
          </a:p>
        </p:txBody>
      </p:sp>
      <p:sp>
        <p:nvSpPr>
          <p:cNvPr id="50179"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815A865F-31E4-4D84-87BB-A12AE70679C4}"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true" noRot="true" noChangeAspect="true" noChangeArrowheads="true"/>
          </p:cNvSpPr>
          <p:nvPr>
            <p:ph type="sldImg" idx="4294967295"/>
          </p:nvPr>
        </p:nvSpPr>
        <p:spPr>
          <a:ln>
            <a:miter lim="800000"/>
          </a:ln>
        </p:spPr>
      </p:sp>
      <p:sp>
        <p:nvSpPr>
          <p:cNvPr id="52226" name="Notes Placeholder 2"/>
          <p:cNvSpPr>
            <a:spLocks noGrp="true" noChangeArrowheads="true"/>
          </p:cNvSpPr>
          <p:nvPr>
            <p:ph type="body" idx="4294967295"/>
          </p:nvPr>
        </p:nvSpPr>
        <p:spPr/>
        <p:txBody>
          <a:bodyPr/>
          <a:lstStyle/>
          <a:p>
            <a:r>
              <a:rPr lang="en-US" altLang="en-US" smtClean="0"/>
              <a:t>loop(e0, e) is an infinite sequence with first element e0 and successive elements computed by e. final(e, l) is the result of iterating over loop l until e is false. It’s interesting to note that even though loop nodes represent infinite sequences, YOGO can still find value sequence that a single loop expression takes, independent in part from the rest of the loop. But that’s not all.</a:t>
            </a:r>
            <a:endParaRPr lang="en-US" altLang="en-US" smtClean="0"/>
          </a:p>
        </p:txBody>
      </p:sp>
      <p:sp>
        <p:nvSpPr>
          <p:cNvPr id="52227"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96399E95-D63D-485F-BED0-8161F463A8DB}"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true" noRot="true" noChangeAspect="true" noChangeArrowheads="true"/>
          </p:cNvSpPr>
          <p:nvPr>
            <p:ph type="sldImg" idx="4294967295"/>
          </p:nvPr>
        </p:nvSpPr>
        <p:spPr>
          <a:ln>
            <a:miter lim="800000"/>
          </a:ln>
        </p:spPr>
      </p:sp>
      <p:sp>
        <p:nvSpPr>
          <p:cNvPr id="54274" name="Notes Placeholder 2"/>
          <p:cNvSpPr>
            <a:spLocks noGrp="true" noChangeArrowheads="true"/>
          </p:cNvSpPr>
          <p:nvPr>
            <p:ph type="body" idx="4294967295"/>
          </p:nvPr>
        </p:nvSpPr>
        <p:spPr/>
        <p:txBody>
          <a:bodyPr/>
          <a:lstStyle/>
          <a:p>
            <a:r>
              <a:rPr lang="en-US" altLang="en-US" smtClean="0"/>
              <a:t>This piece of code is actually expressing a more abstract concept than a while loop. It’s a sequential counter! </a:t>
            </a:r>
            <a:endParaRPr lang="en-US" altLang="en-US" smtClean="0"/>
          </a:p>
        </p:txBody>
      </p:sp>
      <p:sp>
        <p:nvSpPr>
          <p:cNvPr id="54275"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F47A0662-68AC-4C3F-BF6C-E6B83403D642}"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true" noRot="true" noChangeAspect="true" noChangeArrowheads="true"/>
          </p:cNvSpPr>
          <p:nvPr>
            <p:ph type="sldImg" idx="4294967295"/>
          </p:nvPr>
        </p:nvSpPr>
        <p:spPr>
          <a:ln>
            <a:miter lim="800000"/>
          </a:ln>
        </p:spPr>
      </p:sp>
      <p:sp>
        <p:nvSpPr>
          <p:cNvPr id="37890"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37891"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DF528D2A-50CC-449F-8BD4-4F6312DC5363}"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true" noRot="true" noChangeAspect="true" noChangeArrowheads="true"/>
          </p:cNvSpPr>
          <p:nvPr>
            <p:ph type="sldImg" idx="4294967295"/>
          </p:nvPr>
        </p:nvSpPr>
        <p:spPr>
          <a:ln>
            <a:miter lim="800000"/>
          </a:ln>
        </p:spPr>
      </p:sp>
      <p:sp>
        <p:nvSpPr>
          <p:cNvPr id="56322" name="Notes Placeholder 2"/>
          <p:cNvSpPr>
            <a:spLocks noGrp="true" noChangeArrowheads="true"/>
          </p:cNvSpPr>
          <p:nvPr>
            <p:ph type="body" idx="4294967295"/>
          </p:nvPr>
        </p:nvSpPr>
        <p:spPr/>
        <p:txBody>
          <a:bodyPr/>
          <a:lstStyle/>
          <a:p>
            <a:r>
              <a:rPr lang="en-US" altLang="en-US" smtClean="0"/>
              <a:t>seq(i, k) is an infinite sequence of values as described. </a:t>
            </a:r>
            <a:endParaRPr lang="en-US" altLang="en-US" smtClean="0"/>
          </a:p>
        </p:txBody>
      </p:sp>
      <p:sp>
        <p:nvSpPr>
          <p:cNvPr id="56323"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FD43C60E-34AD-44C6-B783-E37B1E99723C}"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true" noRot="true" noChangeAspect="true" noChangeArrowheads="true"/>
          </p:cNvSpPr>
          <p:nvPr>
            <p:ph type="sldImg" idx="4294967295"/>
          </p:nvPr>
        </p:nvSpPr>
        <p:spPr>
          <a:ln>
            <a:miter lim="800000"/>
          </a:ln>
        </p:spPr>
      </p:sp>
      <p:sp>
        <p:nvSpPr>
          <p:cNvPr id="56322" name="Notes Placeholder 2"/>
          <p:cNvSpPr>
            <a:spLocks noGrp="true" noChangeArrowheads="true"/>
          </p:cNvSpPr>
          <p:nvPr>
            <p:ph type="body" idx="4294967295"/>
          </p:nvPr>
        </p:nvSpPr>
        <p:spPr/>
        <p:txBody>
          <a:bodyPr/>
          <a:lstStyle/>
          <a:p>
            <a:r>
              <a:rPr lang="en-US" altLang="en-US" smtClean="0"/>
              <a:t>iterV(seq(i, k) is a value that is i in the loop’s first iteration, i + k in the second, and so on. This makes it really easy to construct a rewrite rule that equates a loop incrementing a value to iterating through a sequence. We can use this to write lots of other rules to recognize varying loop structures, even across languages! </a:t>
            </a:r>
            <a:endParaRPr lang="en-US" altLang="en-US" smtClean="0"/>
          </a:p>
          <a:p>
            <a:endParaRPr lang="en-US" altLang="en-US" smtClean="0"/>
          </a:p>
          <a:p>
            <a:r>
              <a:rPr lang="en-US" altLang="en-US" smtClean="0">
                <a:sym typeface="+mn-ea"/>
              </a:rPr>
              <a:t>iterP is like iterV, but returns true if the element t_i exists. </a:t>
            </a:r>
            <a:endParaRPr lang="en-US" altLang="en-US" smtClean="0"/>
          </a:p>
        </p:txBody>
      </p:sp>
      <p:sp>
        <p:nvSpPr>
          <p:cNvPr id="56323"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FD43C60E-34AD-44C6-B783-E37B1E99723C}"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true" noRot="true" noChangeAspect="true" noChangeArrowheads="true"/>
          </p:cNvSpPr>
          <p:nvPr>
            <p:ph type="sldImg" idx="4294967295"/>
          </p:nvPr>
        </p:nvSpPr>
        <p:spPr>
          <a:ln>
            <a:miter lim="800000"/>
          </a:ln>
        </p:spPr>
      </p:sp>
      <p:sp>
        <p:nvSpPr>
          <p:cNvPr id="58370" name="Notes Placeholder 2"/>
          <p:cNvSpPr>
            <a:spLocks noGrp="true" noChangeArrowheads="true"/>
          </p:cNvSpPr>
          <p:nvPr>
            <p:ph type="body" idx="4294967295"/>
          </p:nvPr>
        </p:nvSpPr>
        <p:spPr/>
        <p:txBody>
          <a:bodyPr/>
          <a:lstStyle/>
          <a:p>
            <a:r>
              <a:rPr lang="en-US" altLang="en-US" smtClean="0"/>
              <a:t>There is also the question of side conditions, which aren’t expressible in the current language of nodes we have. For conditions such as loop invariance, pure functions, or function independence, there are annotation nodes called auxiliary facts which serve to provide YOGO with more information that may be retrieved from other static analyzers. </a:t>
            </a:r>
            <a:endParaRPr lang="en-US" altLang="en-US" smtClean="0"/>
          </a:p>
          <a:p>
            <a:endParaRPr lang="en-US" altLang="en-US" smtClean="0"/>
          </a:p>
          <a:p>
            <a:r>
              <a:rPr lang="en-US" altLang="en-US" smtClean="0"/>
              <a:t>With that, we’re pretty much ready to tackle the array frequency count problem we saw at the beginning of this talk. Let’s look at the YOGO query that characterizes all 5 code fragments we saw earlier. </a:t>
            </a:r>
            <a:endParaRPr lang="en-US" altLang="en-US" smtClean="0"/>
          </a:p>
        </p:txBody>
      </p:sp>
      <p:sp>
        <p:nvSpPr>
          <p:cNvPr id="58371"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3B049C32-19F4-4685-A8E5-908BCAA63CDD}"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true" noRot="true" noChangeAspect="true" noChangeArrowheads="true"/>
          </p:cNvSpPr>
          <p:nvPr>
            <p:ph type="sldImg" idx="4294967295"/>
          </p:nvPr>
        </p:nvSpPr>
        <p:spPr>
          <a:ln>
            <a:miter lim="800000"/>
          </a:ln>
        </p:spPr>
      </p:sp>
      <p:sp>
        <p:nvSpPr>
          <p:cNvPr id="23554"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23555"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5662C76B-9EE8-4B9D-A60B-7967BF4C4D6B}"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true" noRot="true" noChangeAspect="true" noChangeArrowheads="true"/>
          </p:cNvSpPr>
          <p:nvPr>
            <p:ph type="sldImg" idx="4294967295"/>
          </p:nvPr>
        </p:nvSpPr>
        <p:spPr>
          <a:ln>
            <a:miter lim="800000"/>
          </a:ln>
        </p:spPr>
      </p:sp>
      <p:sp>
        <p:nvSpPr>
          <p:cNvPr id="21506"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21507"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79E895B-265D-4EF9-BFED-428519A053D0}"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true" noRot="true" noChangeAspect="true" noChangeArrowheads="true"/>
          </p:cNvSpPr>
          <p:nvPr>
            <p:ph type="sldImg" idx="4294967295"/>
          </p:nvPr>
        </p:nvSpPr>
        <p:spPr>
          <a:ln>
            <a:miter lim="800000"/>
          </a:ln>
        </p:spPr>
      </p:sp>
      <p:sp>
        <p:nvSpPr>
          <p:cNvPr id="60418" name="Notes Placeholder 2"/>
          <p:cNvSpPr>
            <a:spLocks noGrp="true" noChangeArrowheads="true"/>
          </p:cNvSpPr>
          <p:nvPr>
            <p:ph type="body" idx="4294967295"/>
          </p:nvPr>
        </p:nvSpPr>
        <p:spPr/>
        <p:txBody>
          <a:bodyPr/>
          <a:lstStyle/>
          <a:p>
            <a:endParaRPr lang="en-US" altLang="en-US" smtClean="0"/>
          </a:p>
        </p:txBody>
      </p:sp>
      <p:sp>
        <p:nvSpPr>
          <p:cNvPr id="60419"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3C8DB86E-064C-4E31-B560-ABA84BB1915E}"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true" noRot="true" noChangeAspect="true" noChangeArrowheads="true"/>
          </p:cNvSpPr>
          <p:nvPr>
            <p:ph type="sldImg" idx="4294967295"/>
          </p:nvPr>
        </p:nvSpPr>
        <p:spPr>
          <a:ln>
            <a:miter lim="800000"/>
          </a:ln>
        </p:spPr>
      </p:sp>
      <p:sp>
        <p:nvSpPr>
          <p:cNvPr id="60418" name="Notes Placeholder 2"/>
          <p:cNvSpPr>
            <a:spLocks noGrp="true" noChangeArrowheads="true"/>
          </p:cNvSpPr>
          <p:nvPr>
            <p:ph type="body" idx="4294967295"/>
          </p:nvPr>
        </p:nvSpPr>
        <p:spPr/>
        <p:txBody>
          <a:bodyPr/>
          <a:lstStyle/>
          <a:p>
            <a:r>
              <a:rPr lang="en-US" altLang="en-US" smtClean="0"/>
              <a:t>The first line is saying that any PEG matching this query has a node counter whose initial value is 0 and whose sequential values may be computed by the expression next. </a:t>
            </a:r>
            <a:endParaRPr lang="en-US" altLang="en-US" smtClean="0"/>
          </a:p>
          <a:p>
            <a:endParaRPr lang="en-US" altLang="en-US" smtClean="0"/>
          </a:p>
          <a:p>
            <a:r>
              <a:rPr lang="en-US" altLang="en-US" smtClean="0"/>
              <a:t>The second line requires that next must be a conditional node, with a guard comparing between a node k and the current element of the sequence coll. If true, the cond node is the value of incrementing the counter. If false, it’s the value of the counter. </a:t>
            </a:r>
            <a:endParaRPr lang="en-US" altLang="en-US" smtClean="0"/>
          </a:p>
          <a:p>
            <a:endParaRPr lang="en-US" altLang="en-US" smtClean="0"/>
          </a:p>
          <a:p>
            <a:r>
              <a:rPr lang="en-US" altLang="en-US" smtClean="0"/>
              <a:t>The third line is asking about the value of counter at the end of the loop. Finally, the annotation invariant_l(k) says that k, or the item we’re counting, doesn’t change. </a:t>
            </a:r>
            <a:endParaRPr lang="en-US" altLang="en-US" smtClean="0"/>
          </a:p>
        </p:txBody>
      </p:sp>
      <p:sp>
        <p:nvSpPr>
          <p:cNvPr id="60419"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3C8DB86E-064C-4E31-B560-ABA84BB1915E}"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true" noRot="true" noChangeAspect="true" noChangeArrowheads="true"/>
          </p:cNvSpPr>
          <p:nvPr>
            <p:ph type="sldImg" idx="4294967295"/>
          </p:nvPr>
        </p:nvSpPr>
        <p:spPr>
          <a:ln>
            <a:miter lim="800000"/>
          </a:ln>
        </p:spPr>
      </p:sp>
      <p:sp>
        <p:nvSpPr>
          <p:cNvPr id="62466" name="Notes Placeholder 2"/>
          <p:cNvSpPr>
            <a:spLocks noGrp="true" noChangeArrowheads="true"/>
          </p:cNvSpPr>
          <p:nvPr>
            <p:ph type="body" idx="4294967295"/>
          </p:nvPr>
        </p:nvSpPr>
        <p:spPr/>
        <p:txBody>
          <a:bodyPr/>
          <a:lstStyle/>
          <a:p>
            <a:endParaRPr lang="en-US" altLang="en-US" smtClean="0"/>
          </a:p>
        </p:txBody>
      </p:sp>
      <p:sp>
        <p:nvSpPr>
          <p:cNvPr id="62467"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B6647549-94F5-438C-8223-5223EF943D18}"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true" noRot="true" noChangeAspect="true" noChangeArrowheads="true"/>
          </p:cNvSpPr>
          <p:nvPr>
            <p:ph type="sldImg" idx="4294967295"/>
          </p:nvPr>
        </p:nvSpPr>
        <p:spPr>
          <a:ln>
            <a:miter lim="800000"/>
          </a:ln>
        </p:spPr>
      </p:sp>
      <p:sp>
        <p:nvSpPr>
          <p:cNvPr id="64514" name="Notes Placeholder 2"/>
          <p:cNvSpPr>
            <a:spLocks noGrp="true" noChangeArrowheads="true"/>
          </p:cNvSpPr>
          <p:nvPr>
            <p:ph type="body" idx="4294967295"/>
          </p:nvPr>
        </p:nvSpPr>
        <p:spPr/>
        <p:txBody>
          <a:bodyPr/>
          <a:lstStyle/>
          <a:p>
            <a:endParaRPr lang="en-US" altLang="en-US" smtClean="0"/>
          </a:p>
        </p:txBody>
      </p:sp>
      <p:sp>
        <p:nvSpPr>
          <p:cNvPr id="64515"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BEE0C362-876E-4B15-97A1-AFCDC70929D0}"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true" noRot="true" noChangeAspect="true" noChangeArrowheads="true"/>
          </p:cNvSpPr>
          <p:nvPr>
            <p:ph type="sldImg" idx="4294967295"/>
          </p:nvPr>
        </p:nvSpPr>
        <p:spPr>
          <a:ln>
            <a:miter lim="800000"/>
          </a:ln>
        </p:spPr>
      </p:sp>
      <p:sp>
        <p:nvSpPr>
          <p:cNvPr id="66562" name="Notes Placeholder 2"/>
          <p:cNvSpPr>
            <a:spLocks noGrp="true" noChangeArrowheads="true"/>
          </p:cNvSpPr>
          <p:nvPr>
            <p:ph type="body" idx="4294967295"/>
          </p:nvPr>
        </p:nvSpPr>
        <p:spPr/>
        <p:txBody>
          <a:bodyPr/>
          <a:lstStyle/>
          <a:p>
            <a:endParaRPr lang="en-US" altLang="en-US" smtClean="0"/>
          </a:p>
        </p:txBody>
      </p:sp>
      <p:sp>
        <p:nvSpPr>
          <p:cNvPr id="66563"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3B5749B9-9FB6-472D-9F08-01FFC8A4199C}"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true" noRot="true" noChangeAspect="true" noChangeArrowheads="true"/>
          </p:cNvSpPr>
          <p:nvPr>
            <p:ph type="sldImg" idx="4294967295"/>
          </p:nvPr>
        </p:nvSpPr>
        <p:spPr>
          <a:ln>
            <a:miter lim="800000"/>
          </a:ln>
        </p:spPr>
      </p:sp>
      <p:sp>
        <p:nvSpPr>
          <p:cNvPr id="74754" name="Notes Placeholder 2"/>
          <p:cNvSpPr>
            <a:spLocks noGrp="true" noChangeArrowheads="true"/>
          </p:cNvSpPr>
          <p:nvPr>
            <p:ph type="body" idx="4294967295"/>
          </p:nvPr>
        </p:nvSpPr>
        <p:spPr/>
        <p:txBody>
          <a:bodyPr/>
          <a:lstStyle/>
          <a:p>
            <a:endParaRPr lang="en-US" altLang="en-US" smtClean="0"/>
          </a:p>
        </p:txBody>
      </p:sp>
      <p:sp>
        <p:nvSpPr>
          <p:cNvPr id="74755"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11F6736-1E24-4C2B-8956-9DF0CDC6701D}"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true" noRot="true" noChangeAspect="true" noChangeArrowheads="true"/>
          </p:cNvSpPr>
          <p:nvPr>
            <p:ph type="sldImg" idx="4294967295"/>
          </p:nvPr>
        </p:nvSpPr>
        <p:spPr>
          <a:ln>
            <a:miter lim="800000"/>
          </a:ln>
        </p:spPr>
      </p:sp>
      <p:sp>
        <p:nvSpPr>
          <p:cNvPr id="76802" name="Notes Placeholder 2"/>
          <p:cNvSpPr>
            <a:spLocks noGrp="true" noChangeArrowheads="true"/>
          </p:cNvSpPr>
          <p:nvPr>
            <p:ph type="body" idx="4294967295"/>
          </p:nvPr>
        </p:nvSpPr>
        <p:spPr/>
        <p:txBody>
          <a:bodyPr/>
          <a:lstStyle/>
          <a:p>
            <a:endParaRPr lang="en-US" altLang="en-US" smtClean="0"/>
          </a:p>
        </p:txBody>
      </p:sp>
      <p:sp>
        <p:nvSpPr>
          <p:cNvPr id="76803"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A67DF738-8EEC-414B-84A1-DE01588E25A3}"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true" noRot="true" noChangeAspect="true" noChangeArrowheads="true"/>
          </p:cNvSpPr>
          <p:nvPr>
            <p:ph type="sldImg" idx="4294967295"/>
          </p:nvPr>
        </p:nvSpPr>
        <p:spPr>
          <a:ln>
            <a:miter lim="800000"/>
          </a:ln>
        </p:spPr>
      </p:sp>
      <p:sp>
        <p:nvSpPr>
          <p:cNvPr id="25602"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25603"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56576D82-D33C-4F04-B858-749A62D595E9}"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true" noRot="true" noChangeAspect="true" noChangeArrowheads="true"/>
          </p:cNvSpPr>
          <p:nvPr>
            <p:ph type="sldImg" idx="4294967295"/>
          </p:nvPr>
        </p:nvSpPr>
        <p:spPr>
          <a:ln>
            <a:miter lim="800000"/>
          </a:ln>
        </p:spPr>
      </p:sp>
      <p:sp>
        <p:nvSpPr>
          <p:cNvPr id="27650"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27651"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3D61A572-4353-4036-8054-D6CEAD51DA48}"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true" noRot="true" noChangeAspect="true" noChangeArrowheads="true"/>
          </p:cNvSpPr>
          <p:nvPr>
            <p:ph type="sldImg" idx="4294967295"/>
          </p:nvPr>
        </p:nvSpPr>
        <p:spPr>
          <a:ln>
            <a:miter lim="800000"/>
          </a:ln>
        </p:spPr>
      </p:sp>
      <p:sp>
        <p:nvSpPr>
          <p:cNvPr id="29698"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29699"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BE671249-24E1-4E93-B0B2-A2B7750DC024}"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true" noRot="true" noChangeAspect="true" noChangeArrowheads="true"/>
          </p:cNvSpPr>
          <p:nvPr>
            <p:ph type="sldImg" idx="4294967295"/>
          </p:nvPr>
        </p:nvSpPr>
        <p:spPr>
          <a:ln>
            <a:miter lim="800000"/>
          </a:ln>
        </p:spPr>
      </p:sp>
      <p:sp>
        <p:nvSpPr>
          <p:cNvPr id="29698"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29699"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BE671249-24E1-4E93-B0B2-A2B7750DC024}"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true" noRot="true" noChangeAspect="true" noChangeArrowheads="true"/>
          </p:cNvSpPr>
          <p:nvPr>
            <p:ph type="sldImg" idx="4294967295"/>
          </p:nvPr>
        </p:nvSpPr>
        <p:spPr>
          <a:ln>
            <a:miter lim="800000"/>
          </a:ln>
        </p:spPr>
      </p:sp>
      <p:sp>
        <p:nvSpPr>
          <p:cNvPr id="31746" name="Notes Placeholder 2"/>
          <p:cNvSpPr>
            <a:spLocks noGrp="true" noChangeArrowheads="true"/>
          </p:cNvSpPr>
          <p:nvPr>
            <p:ph type="body" idx="4294967295"/>
          </p:nvPr>
        </p:nvSpPr>
        <p:spPr/>
        <p:txBody>
          <a:bodyPr/>
          <a:lstStyle/>
          <a:p>
            <a:r>
              <a:rPr lang="en-US" altLang="en-US" smtClean="0"/>
              <a:t>scope: single codebase vs the web</a:t>
            </a:r>
            <a:br>
              <a:rPr lang="en-US" altLang="en-US" smtClean="0"/>
            </a:br>
            <a:r>
              <a:rPr lang="en-US" altLang="en-US" smtClean="0"/>
              <a:t>query: natural language, program fragrment, test cases</a:t>
            </a:r>
            <a:endParaRPr lang="en-US" altLang="en-US" smtClean="0"/>
          </a:p>
          <a:p>
            <a:r>
              <a:rPr lang="en-US" altLang="en-US" smtClean="0"/>
              <a:t>performance needs: fast/imprecise vs slow/accurate</a:t>
            </a:r>
            <a:endParaRPr lang="en-US" altLang="en-US" smtClean="0"/>
          </a:p>
          <a:p>
            <a:r>
              <a:rPr lang="en-US" altLang="en-US" smtClean="0"/>
              <a:t>here: single codebase, code searches for refactoring -- want exact semantic matches and we’ll pay for it! </a:t>
            </a:r>
            <a:endParaRPr lang="en-US" altLang="en-US" smtClean="0"/>
          </a:p>
        </p:txBody>
      </p:sp>
      <p:sp>
        <p:nvSpPr>
          <p:cNvPr id="31747"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1C5D9EBA-AC15-44D7-938D-78E1610CD0A1}" type="slidenum">
              <a:rPr lang="en-US" altLang="zh-CN">
                <a:ea typeface="SimSun" pitchFamily="2" charset="-122"/>
              </a:rPr>
            </a:fld>
            <a:endParaRPr lang="en-US" altLang="zh-CN">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true" noRot="true" noChangeAspect="true" noChangeArrowheads="true"/>
          </p:cNvSpPr>
          <p:nvPr>
            <p:ph type="sldImg" idx="4294967295"/>
          </p:nvPr>
        </p:nvSpPr>
        <p:spPr>
          <a:ln>
            <a:miter lim="800000"/>
          </a:ln>
        </p:spPr>
      </p:sp>
      <p:sp>
        <p:nvSpPr>
          <p:cNvPr id="37890" name="Notes Placeholder 2"/>
          <p:cNvSpPr>
            <a:spLocks noGrp="true" noChangeArrowheads="true"/>
          </p:cNvSpPr>
          <p:nvPr>
            <p:ph type="body" idx="4294967295"/>
          </p:nvPr>
        </p:nvSpPr>
        <p:spPr/>
        <p:txBody>
          <a:bodyPr/>
          <a:lstStyle/>
          <a:p>
            <a:endParaRPr lang="en-US" altLang="zh-CN" smtClean="0">
              <a:ea typeface="SimSun" pitchFamily="2" charset="-122"/>
            </a:endParaRPr>
          </a:p>
        </p:txBody>
      </p:sp>
      <p:sp>
        <p:nvSpPr>
          <p:cNvPr id="37891" name="Slide Number Placeholder 3"/>
          <p:cNvSpPr>
            <a:spLocks noGrp="true" noChangeArrowheads="true"/>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DF528D2A-50CC-449F-8BD4-4F6312DC5363}" type="slidenum">
              <a:rPr lang="en-US" altLang="zh-CN">
                <a:ea typeface="SimSun" pitchFamily="2" charset="-122"/>
              </a:rPr>
            </a:fld>
            <a:endParaRPr lang="en-US" altLang="zh-CN">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8"/>
          <p:cNvGrpSpPr/>
          <p:nvPr/>
        </p:nvGrpSpPr>
        <p:grpSpPr bwMode="auto">
          <a:xfrm>
            <a:off x="752475" y="744538"/>
            <a:ext cx="10674350" cy="5349875"/>
            <a:chOff x="752858" y="744469"/>
            <a:chExt cx="10674117" cy="5349671"/>
          </a:xfrm>
        </p:grpSpPr>
        <p:sp>
          <p:nvSpPr>
            <p:cNvPr id="5" name="Freeform 6"/>
            <p:cNvSpPr>
              <a:spLocks noChangeArrowheads="true"/>
            </p:cNvSpPr>
            <p:nvPr/>
          </p:nvSpPr>
          <p:spPr bwMode="auto">
            <a:xfrm>
              <a:off x="8151962" y="1685652"/>
              <a:ext cx="3275013" cy="4408488"/>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6" name="Freeform 6"/>
            <p:cNvSpPr>
              <a:spLocks noChangeArrowheads="true"/>
            </p:cNvSpPr>
            <p:nvPr/>
          </p:nvSpPr>
          <p:spPr bwMode="auto">
            <a:xfrm flipH="true" flipV="true">
              <a:off x="752858" y="744469"/>
              <a:ext cx="3275668"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grpSp>
      <p:sp>
        <p:nvSpPr>
          <p:cNvPr id="2" name="Title 1"/>
          <p:cNvSpPr>
            <a:spLocks noGrp="true"/>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noProof="1"/>
              <a:t>Click to edit Master title style</a:t>
            </a:r>
            <a:endParaRPr lang="en-US" noProof="1"/>
          </a:p>
        </p:txBody>
      </p:sp>
      <p:sp>
        <p:nvSpPr>
          <p:cNvPr id="3" name="Subtitle 2"/>
          <p:cNvSpPr>
            <a:spLocks noGrp="true"/>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US" noProof="1"/>
          </a:p>
        </p:txBody>
      </p:sp>
      <p:sp>
        <p:nvSpPr>
          <p:cNvPr id="7" name="Date Placeholder 3"/>
          <p:cNvSpPr>
            <a:spLocks noGrp="true"/>
          </p:cNvSpPr>
          <p:nvPr>
            <p:ph type="dt" sz="half" idx="10"/>
          </p:nvPr>
        </p:nvSpPr>
        <p:spPr>
          <a:xfrm>
            <a:off x="752475" y="6453188"/>
            <a:ext cx="1608138" cy="404812"/>
          </a:xfrm>
        </p:spPr>
        <p:txBody>
          <a:bodyPr/>
          <a:lstStyle>
            <a:lvl1pPr>
              <a:defRPr baseline="0" smtClean="0">
                <a:solidFill>
                  <a:schemeClr val="tx2"/>
                </a:solidFill>
              </a:defRPr>
            </a:lvl1pPr>
          </a:lstStyle>
          <a:p>
            <a:fld id="{875B83E6-4E81-4333-AAE5-A19BB7136F4B}" type="datetime1">
              <a:rPr lang="en-US"/>
            </a:fld>
            <a:endParaRPr lang="en-US" dirty="0"/>
          </a:p>
        </p:txBody>
      </p:sp>
      <p:sp>
        <p:nvSpPr>
          <p:cNvPr id="8" name="Footer Placeholder 4"/>
          <p:cNvSpPr>
            <a:spLocks noGrp="true"/>
          </p:cNvSpPr>
          <p:nvPr>
            <p:ph type="ftr" sz="quarter" idx="11"/>
          </p:nvPr>
        </p:nvSpPr>
        <p:spPr>
          <a:xfrm>
            <a:off x="2584450" y="6453188"/>
            <a:ext cx="7023100" cy="404812"/>
          </a:xfrm>
        </p:spPr>
        <p:txBody>
          <a:bodyPr/>
          <a:lstStyle>
            <a:lvl1pPr algn="ctr">
              <a:defRPr baseline="0" dirty="0">
                <a:solidFill>
                  <a:schemeClr val="tx2"/>
                </a:solidFill>
              </a:defRPr>
            </a:lvl1pPr>
          </a:lstStyle>
          <a:p>
            <a:endParaRPr lang="en-US"/>
          </a:p>
        </p:txBody>
      </p:sp>
      <p:sp>
        <p:nvSpPr>
          <p:cNvPr id="9" name="Slide Number Placeholder 5"/>
          <p:cNvSpPr>
            <a:spLocks noGrp="true"/>
          </p:cNvSpPr>
          <p:nvPr>
            <p:ph type="sldNum" sz="quarter" idx="12"/>
          </p:nvPr>
        </p:nvSpPr>
        <p:spPr>
          <a:xfrm>
            <a:off x="9831388" y="6453188"/>
            <a:ext cx="1595437" cy="404812"/>
          </a:xfrm>
        </p:spPr>
        <p:txBody>
          <a:bodyPr/>
          <a:lstStyle>
            <a:lvl1pPr>
              <a:defRPr baseline="0" dirty="0">
                <a:solidFill>
                  <a:schemeClr val="tx2"/>
                </a:solidFill>
              </a:defRPr>
            </a:lvl1pPr>
          </a:lstStyle>
          <a:p>
            <a:fld id="{191E0D82-572D-4C3F-BE4D-C6C120A84F16}"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noProof="1"/>
              <a:t>Click to edit Master title style</a:t>
            </a:r>
            <a:endParaRPr lang="en-US" noProof="1"/>
          </a:p>
        </p:txBody>
      </p:sp>
      <p:sp>
        <p:nvSpPr>
          <p:cNvPr id="3" name="Vertical Text Placeholder 2"/>
          <p:cNvSpPr>
            <a:spLocks noGrp="true"/>
          </p:cNvSpPr>
          <p:nvPr>
            <p:ph type="body" orient="vert" idx="1"/>
          </p:nvPr>
        </p:nvSpPr>
        <p:spPr>
          <a:xfrm>
            <a:off x="1371600" y="2295525"/>
            <a:ext cx="9601200" cy="3571875"/>
          </a:xfrm>
        </p:spPr>
        <p:txBody>
          <a:bodyPr vert="eaVert"/>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Date Placeholder 3"/>
          <p:cNvSpPr>
            <a:spLocks noGrp="true"/>
          </p:cNvSpPr>
          <p:nvPr>
            <p:ph type="dt" sz="half" idx="10"/>
          </p:nvPr>
        </p:nvSpPr>
        <p:spPr/>
        <p:txBody>
          <a:bodyPr/>
          <a:lstStyle>
            <a:lvl1pPr>
              <a:defRPr/>
            </a:lvl1pPr>
          </a:lstStyle>
          <a:p>
            <a:fld id="{3BEE5338-9F3A-4872-9292-CB5670A95388}" type="datetime1">
              <a:rPr lang="en-US"/>
            </a:fld>
            <a:endParaRPr lang="en-US" dirty="0"/>
          </a:p>
        </p:txBody>
      </p:sp>
      <p:sp>
        <p:nvSpPr>
          <p:cNvPr id="5" name="Footer Placeholder 4"/>
          <p:cNvSpPr>
            <a:spLocks noGrp="true"/>
          </p:cNvSpPr>
          <p:nvPr>
            <p:ph type="ftr" sz="quarter" idx="11"/>
          </p:nvPr>
        </p:nvSpPr>
        <p:spPr/>
        <p:txBody>
          <a:bodyPr/>
          <a:lstStyle>
            <a:lvl1pPr>
              <a:defRPr/>
            </a:lvl1pPr>
          </a:lstStyle>
          <a:p>
            <a:endParaRPr lang="en-US"/>
          </a:p>
        </p:txBody>
      </p:sp>
      <p:sp>
        <p:nvSpPr>
          <p:cNvPr id="6" name="Slide Number Placeholder 5"/>
          <p:cNvSpPr>
            <a:spLocks noGrp="true"/>
          </p:cNvSpPr>
          <p:nvPr>
            <p:ph type="sldNum" sz="quarter" idx="12"/>
          </p:nvPr>
        </p:nvSpPr>
        <p:spPr>
          <a:xfrm>
            <a:off x="10594975" y="6429375"/>
            <a:ext cx="1597025" cy="442913"/>
          </a:xfrm>
        </p:spPr>
        <p:txBody>
          <a:bodyPr/>
          <a:lstStyle>
            <a:lvl1pPr algn="ctr">
              <a:defRPr dirty="0"/>
            </a:lvl1pPr>
          </a:lstStyle>
          <a:p>
            <a:r>
              <a:rPr lang="en-US"/>
              <a:t>                        </a:t>
            </a:r>
            <a:fld id="{FB72E3CA-6FAE-415F-ADDE-BE51FB449A00}" type="slidenum">
              <a:rPr lang="en-US" sz="1600" smtClean="0">
                <a:solidFill>
                  <a:schemeClr val="tx2">
                    <a:lumMod val="50000"/>
                  </a:schemeClr>
                </a:solidFill>
              </a:rPr>
            </a:fld>
            <a:endParaRPr lang="en-US" sz="1600">
              <a:solidFill>
                <a:schemeClr val="tx2">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9596561" y="624156"/>
            <a:ext cx="1565766" cy="5243244"/>
          </a:xfrm>
        </p:spPr>
        <p:txBody>
          <a:bodyPr vert="eaVert"/>
          <a:lstStyle/>
          <a:p>
            <a:r>
              <a:rPr lang="en-US" noProof="1"/>
              <a:t>Click to edit Master title style</a:t>
            </a:r>
            <a:endParaRPr lang="en-US" noProof="1"/>
          </a:p>
        </p:txBody>
      </p:sp>
      <p:sp>
        <p:nvSpPr>
          <p:cNvPr id="3" name="Vertical Text Placeholder 2"/>
          <p:cNvSpPr>
            <a:spLocks noGrp="true"/>
          </p:cNvSpPr>
          <p:nvPr>
            <p:ph type="body" orient="vert" idx="1"/>
          </p:nvPr>
        </p:nvSpPr>
        <p:spPr>
          <a:xfrm>
            <a:off x="1371600" y="624156"/>
            <a:ext cx="8179641" cy="5243244"/>
          </a:xfrm>
        </p:spPr>
        <p:txBody>
          <a:bodyPr vert="eaVert"/>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Date Placeholder 3"/>
          <p:cNvSpPr>
            <a:spLocks noGrp="true"/>
          </p:cNvSpPr>
          <p:nvPr>
            <p:ph type="dt" sz="half" idx="10"/>
          </p:nvPr>
        </p:nvSpPr>
        <p:spPr/>
        <p:txBody>
          <a:bodyPr/>
          <a:lstStyle>
            <a:lvl1pPr>
              <a:defRPr/>
            </a:lvl1pPr>
          </a:lstStyle>
          <a:p>
            <a:fld id="{8AC821A5-A689-4B84-A353-D152CAEF6B80}" type="datetime1">
              <a:rPr lang="en-US"/>
            </a:fld>
            <a:endParaRPr lang="en-US" dirty="0"/>
          </a:p>
        </p:txBody>
      </p:sp>
      <p:sp>
        <p:nvSpPr>
          <p:cNvPr id="5" name="Footer Placeholder 4"/>
          <p:cNvSpPr>
            <a:spLocks noGrp="true"/>
          </p:cNvSpPr>
          <p:nvPr>
            <p:ph type="ftr" sz="quarter" idx="11"/>
          </p:nvPr>
        </p:nvSpPr>
        <p:spPr/>
        <p:txBody>
          <a:bodyPr/>
          <a:lstStyle>
            <a:lvl1pPr>
              <a:defRPr/>
            </a:lvl1pPr>
          </a:lstStyle>
          <a:p>
            <a:endParaRPr lang="en-US"/>
          </a:p>
        </p:txBody>
      </p:sp>
      <p:sp>
        <p:nvSpPr>
          <p:cNvPr id="6" name="Slide Number Placeholder 5"/>
          <p:cNvSpPr>
            <a:spLocks noGrp="true"/>
          </p:cNvSpPr>
          <p:nvPr>
            <p:ph type="sldNum" sz="quarter" idx="12"/>
          </p:nvPr>
        </p:nvSpPr>
        <p:spPr>
          <a:xfrm>
            <a:off x="10594975" y="6429375"/>
            <a:ext cx="1597025" cy="442913"/>
          </a:xfrm>
        </p:spPr>
        <p:txBody>
          <a:bodyPr/>
          <a:lstStyle>
            <a:lvl1pPr algn="ctr">
              <a:defRPr dirty="0"/>
            </a:lvl1pPr>
          </a:lstStyle>
          <a:p>
            <a:r>
              <a:rPr lang="en-US"/>
              <a:t>                        </a:t>
            </a:r>
            <a:fld id="{11A80188-1529-401E-ACB5-25D321EECBBF}" type="slidenum">
              <a:rPr lang="en-US" sz="1600" smtClean="0">
                <a:solidFill>
                  <a:schemeClr val="tx2">
                    <a:lumMod val="50000"/>
                  </a:schemeClr>
                </a:solidFill>
              </a:rPr>
            </a:fld>
            <a:endParaRPr lang="en-US" sz="1600">
              <a:solidFill>
                <a:schemeClr val="tx2">
                  <a:lumMod val="50000"/>
                </a:scheme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bwMode="auto">
      <p:bgPr>
        <a:solidFill>
          <a:schemeClr val="accent1"/>
        </a:solidFill>
        <a:effectLst/>
      </p:bgPr>
    </p:bg>
    <p:spTree>
      <p:nvGrpSpPr>
        <p:cNvPr id="1" name=""/>
        <p:cNvGrpSpPr/>
        <p:nvPr/>
      </p:nvGrpSpPr>
      <p:grpSpPr>
        <a:xfrm>
          <a:off x="0" y="0"/>
          <a:ext cx="0" cy="0"/>
          <a:chOff x="0" y="0"/>
          <a:chExt cx="0" cy="0"/>
        </a:xfrm>
      </p:grpSpPr>
      <p:grpSp>
        <p:nvGrpSpPr>
          <p:cNvPr id="4" name="Group 8"/>
          <p:cNvGrpSpPr/>
          <p:nvPr/>
        </p:nvGrpSpPr>
        <p:grpSpPr bwMode="auto">
          <a:xfrm>
            <a:off x="752475" y="744538"/>
            <a:ext cx="10674350" cy="5349875"/>
            <a:chOff x="752858" y="744469"/>
            <a:chExt cx="10674117" cy="5349671"/>
          </a:xfrm>
        </p:grpSpPr>
        <p:sp>
          <p:nvSpPr>
            <p:cNvPr id="5" name="Freeform 6"/>
            <p:cNvSpPr>
              <a:spLocks noChangeArrowheads="true"/>
            </p:cNvSpPr>
            <p:nvPr/>
          </p:nvSpPr>
          <p:spPr bwMode="auto">
            <a:xfrm>
              <a:off x="8151962" y="1685652"/>
              <a:ext cx="3275013" cy="4408488"/>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6" name="Freeform 6"/>
            <p:cNvSpPr>
              <a:spLocks noChangeArrowheads="true"/>
            </p:cNvSpPr>
            <p:nvPr/>
          </p:nvSpPr>
          <p:spPr bwMode="auto">
            <a:xfrm flipH="true" flipV="true">
              <a:off x="752858" y="744469"/>
              <a:ext cx="3275668"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grpSp>
      <p:sp>
        <p:nvSpPr>
          <p:cNvPr id="2" name="Title 1"/>
          <p:cNvSpPr>
            <a:spLocks noGrp="true"/>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noProof="1"/>
              <a:t>Click to edit Master title style</a:t>
            </a:r>
            <a:endParaRPr lang="en-US" noProof="1"/>
          </a:p>
        </p:txBody>
      </p:sp>
      <p:sp>
        <p:nvSpPr>
          <p:cNvPr id="3" name="Subtitle 2"/>
          <p:cNvSpPr>
            <a:spLocks noGrp="true"/>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US" noProof="1"/>
          </a:p>
        </p:txBody>
      </p:sp>
      <p:sp>
        <p:nvSpPr>
          <p:cNvPr id="7" name="Date Placeholder 3"/>
          <p:cNvSpPr>
            <a:spLocks noGrp="true"/>
          </p:cNvSpPr>
          <p:nvPr>
            <p:ph type="dt" sz="half" idx="10"/>
          </p:nvPr>
        </p:nvSpPr>
        <p:spPr>
          <a:xfrm>
            <a:off x="752475" y="6453188"/>
            <a:ext cx="1608138" cy="404812"/>
          </a:xfrm>
        </p:spPr>
        <p:txBody>
          <a:bodyPr/>
          <a:lstStyle>
            <a:lvl1pPr>
              <a:defRPr baseline="0" dirty="0">
                <a:solidFill>
                  <a:schemeClr val="tx2"/>
                </a:solidFill>
              </a:defRPr>
            </a:lvl1pPr>
          </a:lstStyle>
          <a:p>
            <a:fld id="{87DE6118-2437-4B30-8E3C-4D2BE6020583}" type="datetimeFigureOut">
              <a:rPr lang="en-US"/>
            </a:fld>
            <a:endParaRPr lang="en-US"/>
          </a:p>
        </p:txBody>
      </p:sp>
      <p:sp>
        <p:nvSpPr>
          <p:cNvPr id="8" name="Footer Placeholder 4"/>
          <p:cNvSpPr>
            <a:spLocks noGrp="true"/>
          </p:cNvSpPr>
          <p:nvPr>
            <p:ph type="ftr" sz="quarter" idx="11"/>
          </p:nvPr>
        </p:nvSpPr>
        <p:spPr>
          <a:xfrm>
            <a:off x="2584450" y="6453188"/>
            <a:ext cx="7023100" cy="404812"/>
          </a:xfrm>
        </p:spPr>
        <p:txBody>
          <a:bodyPr/>
          <a:lstStyle>
            <a:lvl1pPr algn="ctr">
              <a:defRPr baseline="0" dirty="0">
                <a:solidFill>
                  <a:schemeClr val="tx2"/>
                </a:solidFill>
              </a:defRPr>
            </a:lvl1pPr>
          </a:lstStyle>
          <a:p>
            <a:endParaRPr lang="en-US"/>
          </a:p>
        </p:txBody>
      </p:sp>
      <p:sp>
        <p:nvSpPr>
          <p:cNvPr id="9" name="Slide Number Placeholder 5"/>
          <p:cNvSpPr>
            <a:spLocks noGrp="true"/>
          </p:cNvSpPr>
          <p:nvPr>
            <p:ph type="sldNum" sz="quarter" idx="12"/>
          </p:nvPr>
        </p:nvSpPr>
        <p:spPr>
          <a:xfrm>
            <a:off x="9831388" y="6453188"/>
            <a:ext cx="1595437" cy="404812"/>
          </a:xfrm>
        </p:spPr>
        <p:txBody>
          <a:bodyPr/>
          <a:lstStyle>
            <a:lvl1pPr>
              <a:defRPr baseline="0" dirty="0">
                <a:solidFill>
                  <a:schemeClr val="tx2"/>
                </a:solidFill>
              </a:defRPr>
            </a:lvl1pPr>
          </a:lstStyle>
          <a:p>
            <a:fld id="{1E14B62F-AEB6-45C7-B213-3A1EE38DD8DC}"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noProof="1"/>
              <a:t>Click to edit Master title style</a:t>
            </a:r>
            <a:endParaRPr lang="en-US" noProof="1"/>
          </a:p>
        </p:txBody>
      </p:sp>
      <p:sp>
        <p:nvSpPr>
          <p:cNvPr id="3" name="Content Placeholder 2"/>
          <p:cNvSpPr>
            <a:spLocks noGrp="true"/>
          </p:cNvSpPr>
          <p:nvPr>
            <p:ph idx="1"/>
          </p:nvPr>
        </p:nvSpPr>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Date Placeholder 3"/>
          <p:cNvSpPr>
            <a:spLocks noGrp="true"/>
          </p:cNvSpPr>
          <p:nvPr>
            <p:ph type="dt" sz="half" idx="10"/>
          </p:nvPr>
        </p:nvSpPr>
        <p:spPr/>
        <p:txBody>
          <a:bodyPr/>
          <a:lstStyle>
            <a:lvl1pPr>
              <a:defRPr/>
            </a:lvl1pPr>
          </a:lstStyle>
          <a:p>
            <a:fld id="{87DE6118-2437-4B30-8E3C-4D2BE6020583}" type="datetimeFigureOut">
              <a:rPr lang="en-US"/>
            </a:fld>
            <a:endParaRPr lang="en-US"/>
          </a:p>
        </p:txBody>
      </p:sp>
      <p:sp>
        <p:nvSpPr>
          <p:cNvPr id="5" name="Footer Placeholder 4"/>
          <p:cNvSpPr>
            <a:spLocks noGrp="true"/>
          </p:cNvSpPr>
          <p:nvPr>
            <p:ph type="ftr" sz="quarter" idx="11"/>
          </p:nvPr>
        </p:nvSpPr>
        <p:spPr/>
        <p:txBody>
          <a:bodyPr/>
          <a:lstStyle>
            <a:lvl1pPr>
              <a:defRPr/>
            </a:lvl1pPr>
          </a:lstStyle>
          <a:p>
            <a:endParaRPr lang="en-US"/>
          </a:p>
        </p:txBody>
      </p:sp>
      <p:sp>
        <p:nvSpPr>
          <p:cNvPr id="6" name="Slide Number Placeholder 5"/>
          <p:cNvSpPr>
            <a:spLocks noGrp="true"/>
          </p:cNvSpPr>
          <p:nvPr>
            <p:ph type="sldNum" sz="quarter" idx="12"/>
          </p:nvPr>
        </p:nvSpPr>
        <p:spPr/>
        <p:txBody>
          <a:bodyPr/>
          <a:lstStyle>
            <a:lvl1pPr>
              <a:defRPr/>
            </a:lvl1pPr>
          </a:lstStyle>
          <a:p>
            <a:fld id="{A13C2727-39C5-4622-AD87-BE649D22765A}"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4" name="Freeform 6"/>
          <p:cNvSpPr>
            <a:spLocks noChangeArrowheads="true"/>
          </p:cNvSpPr>
          <p:nvPr/>
        </p:nvSpPr>
        <p:spPr bwMode="auto">
          <a:xfrm>
            <a:off x="8151813" y="1685925"/>
            <a:ext cx="3275012" cy="4408488"/>
          </a:xfrm>
          <a:custGeom>
            <a:avLst/>
            <a:gdLst>
              <a:gd name="T0" fmla="*/ 3614 w 4125"/>
              <a:gd name="T1" fmla="*/ 0 h 5554"/>
              <a:gd name="T2" fmla="*/ 4125 w 4125"/>
              <a:gd name="T3" fmla="*/ 0 h 5554"/>
              <a:gd name="T4" fmla="*/ 4125 w 4125"/>
              <a:gd name="T5" fmla="*/ 5554 h 5554"/>
              <a:gd name="T6" fmla="*/ 0 w 4125"/>
              <a:gd name="T7" fmla="*/ 5554 h 5554"/>
              <a:gd name="T8" fmla="*/ 0 w 4125"/>
              <a:gd name="T9" fmla="*/ 5074 h 5554"/>
              <a:gd name="T10" fmla="*/ 3614 w 4125"/>
              <a:gd name="T11" fmla="*/ 5074 h 5554"/>
              <a:gd name="T12" fmla="*/ 3614 w 4125"/>
              <a:gd name="T13" fmla="*/ 0 h 5554"/>
            </a:gdLst>
            <a:ahLst/>
            <a:cxnLst>
              <a:cxn ang="0">
                <a:pos x="T0" y="T1"/>
              </a:cxn>
              <a:cxn ang="0">
                <a:pos x="T2" y="T3"/>
              </a:cxn>
              <a:cxn ang="0">
                <a:pos x="T4" y="T5"/>
              </a:cxn>
              <a:cxn ang="0">
                <a:pos x="T6" y="T7"/>
              </a:cxn>
              <a:cxn ang="0">
                <a:pos x="T8" y="T9"/>
              </a:cxn>
              <a:cxn ang="0">
                <a:pos x="T10" y="T11"/>
              </a:cxn>
              <a:cxn ang="0">
                <a:pos x="T12" y="T13"/>
              </a:cxn>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2" name="Title 1"/>
          <p:cNvSpPr>
            <a:spLocks noGrp="true"/>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noProof="1"/>
              <a:t>Click to edit Master title style</a:t>
            </a:r>
            <a:endParaRPr lang="en-US" noProof="1"/>
          </a:p>
        </p:txBody>
      </p:sp>
      <p:sp>
        <p:nvSpPr>
          <p:cNvPr id="3" name="Text Placeholder 2"/>
          <p:cNvSpPr>
            <a:spLocks noGrp="true"/>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endParaRPr lang="en-US" noProof="1"/>
          </a:p>
        </p:txBody>
      </p:sp>
      <p:sp>
        <p:nvSpPr>
          <p:cNvPr id="5" name="Date Placeholder 3"/>
          <p:cNvSpPr>
            <a:spLocks noGrp="true"/>
          </p:cNvSpPr>
          <p:nvPr>
            <p:ph type="dt" sz="half" idx="10"/>
          </p:nvPr>
        </p:nvSpPr>
        <p:spPr>
          <a:xfrm>
            <a:off x="738188" y="6453188"/>
            <a:ext cx="1622425" cy="404812"/>
          </a:xfrm>
        </p:spPr>
        <p:txBody>
          <a:bodyPr/>
          <a:lstStyle>
            <a:lvl1pPr>
              <a:defRPr dirty="0">
                <a:solidFill>
                  <a:schemeClr val="tx2"/>
                </a:solidFill>
              </a:defRPr>
            </a:lvl1pPr>
          </a:lstStyle>
          <a:p>
            <a:fld id="{87DE6118-2437-4B30-8E3C-4D2BE6020583}" type="datetimeFigureOut">
              <a:rPr lang="en-US"/>
            </a:fld>
            <a:endParaRPr lang="en-US"/>
          </a:p>
        </p:txBody>
      </p:sp>
      <p:sp>
        <p:nvSpPr>
          <p:cNvPr id="6" name="Footer Placeholder 4"/>
          <p:cNvSpPr>
            <a:spLocks noGrp="true"/>
          </p:cNvSpPr>
          <p:nvPr>
            <p:ph type="ftr" sz="quarter" idx="11"/>
          </p:nvPr>
        </p:nvSpPr>
        <p:spPr>
          <a:xfrm>
            <a:off x="2584450" y="6453188"/>
            <a:ext cx="7023100" cy="404812"/>
          </a:xfrm>
        </p:spPr>
        <p:txBody>
          <a:bodyPr/>
          <a:lstStyle>
            <a:lvl1pPr algn="ctr">
              <a:defRPr dirty="0">
                <a:solidFill>
                  <a:schemeClr val="tx2"/>
                </a:solidFill>
              </a:defRPr>
            </a:lvl1pPr>
          </a:lstStyle>
          <a:p>
            <a:endParaRPr lang="en-US"/>
          </a:p>
        </p:txBody>
      </p:sp>
      <p:sp>
        <p:nvSpPr>
          <p:cNvPr id="7" name="Slide Number Placeholder 5"/>
          <p:cNvSpPr>
            <a:spLocks noGrp="true"/>
          </p:cNvSpPr>
          <p:nvPr>
            <p:ph type="sldNum" sz="quarter" idx="12"/>
          </p:nvPr>
        </p:nvSpPr>
        <p:spPr>
          <a:xfrm>
            <a:off x="9831388" y="6453188"/>
            <a:ext cx="1595437" cy="404812"/>
          </a:xfrm>
        </p:spPr>
        <p:txBody>
          <a:bodyPr/>
          <a:lstStyle>
            <a:lvl1pPr>
              <a:defRPr dirty="0">
                <a:solidFill>
                  <a:schemeClr val="tx2"/>
                </a:solidFill>
              </a:defRPr>
            </a:lvl1pPr>
          </a:lstStyle>
          <a:p>
            <a:fld id="{56CB62B1-0D53-446A-9C99-8866E94C4D33}" type="slidenum">
              <a:rPr lang="en-US"/>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a:solidFill>
                  <a:schemeClr val="tx2"/>
                </a:solidFill>
              </a:defRPr>
            </a:lvl1pPr>
          </a:lstStyle>
          <a:p>
            <a:r>
              <a:rPr lang="en-US" noProof="1"/>
              <a:t>Click to edit Master title style</a:t>
            </a:r>
            <a:endParaRPr lang="en-US" noProof="1"/>
          </a:p>
        </p:txBody>
      </p:sp>
      <p:sp>
        <p:nvSpPr>
          <p:cNvPr id="3" name="Content Placeholder 2"/>
          <p:cNvSpPr>
            <a:spLocks noGrp="true"/>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Content Placeholder 3"/>
          <p:cNvSpPr>
            <a:spLocks noGrp="true"/>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5" name="Date Placeholder 3"/>
          <p:cNvSpPr>
            <a:spLocks noGrp="true"/>
          </p:cNvSpPr>
          <p:nvPr>
            <p:ph type="dt" sz="half" idx="10"/>
          </p:nvPr>
        </p:nvSpPr>
        <p:spPr/>
        <p:txBody>
          <a:bodyPr/>
          <a:lstStyle>
            <a:lvl1pPr>
              <a:defRPr/>
            </a:lvl1pPr>
          </a:lstStyle>
          <a:p>
            <a:fld id="{87DE6118-2437-4B30-8E3C-4D2BE6020583}" type="datetimeFigureOut">
              <a:rPr lang="en-US"/>
            </a:fld>
            <a:endParaRPr lang="en-US"/>
          </a:p>
        </p:txBody>
      </p:sp>
      <p:sp>
        <p:nvSpPr>
          <p:cNvPr id="6" name="Footer Placeholder 4"/>
          <p:cNvSpPr>
            <a:spLocks noGrp="true"/>
          </p:cNvSpPr>
          <p:nvPr>
            <p:ph type="ftr" sz="quarter" idx="11"/>
          </p:nvPr>
        </p:nvSpPr>
        <p:spPr/>
        <p:txBody>
          <a:bodyPr/>
          <a:lstStyle>
            <a:lvl1pPr>
              <a:defRPr/>
            </a:lvl1pPr>
          </a:lstStyle>
          <a:p>
            <a:endParaRPr lang="en-US"/>
          </a:p>
        </p:txBody>
      </p:sp>
      <p:sp>
        <p:nvSpPr>
          <p:cNvPr id="7" name="Slide Number Placeholder 5"/>
          <p:cNvSpPr>
            <a:spLocks noGrp="true"/>
          </p:cNvSpPr>
          <p:nvPr>
            <p:ph type="sldNum" sz="quarter" idx="12"/>
          </p:nvPr>
        </p:nvSpPr>
        <p:spPr/>
        <p:txBody>
          <a:bodyPr/>
          <a:lstStyle>
            <a:lvl1pPr>
              <a:defRPr/>
            </a:lvl1pPr>
          </a:lstStyle>
          <a:p>
            <a:fld id="{E13A4ABD-BB31-4A10-AC97-ADE25F152009}"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1371600" y="685800"/>
            <a:ext cx="9601200" cy="1485900"/>
          </a:xfrm>
        </p:spPr>
        <p:txBody>
          <a:bodyPr/>
          <a:lstStyle>
            <a:lvl1pPr>
              <a:defRPr>
                <a:solidFill>
                  <a:schemeClr val="tx2"/>
                </a:solidFill>
              </a:defRPr>
            </a:lvl1pPr>
          </a:lstStyle>
          <a:p>
            <a:r>
              <a:rPr lang="en-US" noProof="1"/>
              <a:t>Click to edit Master title style</a:t>
            </a:r>
            <a:endParaRPr lang="en-US" noProof="1"/>
          </a:p>
        </p:txBody>
      </p:sp>
      <p:sp>
        <p:nvSpPr>
          <p:cNvPr id="3" name="Text Placeholder 2"/>
          <p:cNvSpPr>
            <a:spLocks noGrp="true"/>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endParaRPr lang="en-US" noProof="1"/>
          </a:p>
        </p:txBody>
      </p:sp>
      <p:sp>
        <p:nvSpPr>
          <p:cNvPr id="4" name="Content Placeholder 3"/>
          <p:cNvSpPr>
            <a:spLocks noGrp="true"/>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5" name="Text Placeholder 4"/>
          <p:cNvSpPr>
            <a:spLocks noGrp="true"/>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endParaRPr lang="en-US" noProof="1"/>
          </a:p>
        </p:txBody>
      </p:sp>
      <p:sp>
        <p:nvSpPr>
          <p:cNvPr id="6" name="Content Placeholder 5"/>
          <p:cNvSpPr>
            <a:spLocks noGrp="true"/>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7" name="Date Placeholder 3"/>
          <p:cNvSpPr>
            <a:spLocks noGrp="true"/>
          </p:cNvSpPr>
          <p:nvPr>
            <p:ph type="dt" sz="half" idx="10"/>
          </p:nvPr>
        </p:nvSpPr>
        <p:spPr/>
        <p:txBody>
          <a:bodyPr/>
          <a:lstStyle>
            <a:lvl1pPr>
              <a:defRPr/>
            </a:lvl1pPr>
          </a:lstStyle>
          <a:p>
            <a:fld id="{87DE6118-2437-4B30-8E3C-4D2BE6020583}" type="datetimeFigureOut">
              <a:rPr lang="en-US"/>
            </a:fld>
            <a:endParaRPr lang="en-US"/>
          </a:p>
        </p:txBody>
      </p:sp>
      <p:sp>
        <p:nvSpPr>
          <p:cNvPr id="8" name="Footer Placeholder 4"/>
          <p:cNvSpPr>
            <a:spLocks noGrp="true"/>
          </p:cNvSpPr>
          <p:nvPr>
            <p:ph type="ftr" sz="quarter" idx="11"/>
          </p:nvPr>
        </p:nvSpPr>
        <p:spPr/>
        <p:txBody>
          <a:bodyPr/>
          <a:lstStyle>
            <a:lvl1pPr>
              <a:defRPr/>
            </a:lvl1pPr>
          </a:lstStyle>
          <a:p>
            <a:endParaRPr lang="en-US"/>
          </a:p>
        </p:txBody>
      </p:sp>
      <p:sp>
        <p:nvSpPr>
          <p:cNvPr id="9" name="Slide Number Placeholder 5"/>
          <p:cNvSpPr>
            <a:spLocks noGrp="true"/>
          </p:cNvSpPr>
          <p:nvPr>
            <p:ph type="sldNum" sz="quarter" idx="12"/>
          </p:nvPr>
        </p:nvSpPr>
        <p:spPr/>
        <p:txBody>
          <a:bodyPr/>
          <a:lstStyle>
            <a:lvl1pPr>
              <a:defRPr/>
            </a:lvl1pPr>
          </a:lstStyle>
          <a:p>
            <a:fld id="{9D11E12F-3623-417F-9EFD-61C5BFE0A0AA}"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noProof="1"/>
              <a:t>Click to edit Master title style</a:t>
            </a:r>
            <a:endParaRPr lang="en-US" noProof="1"/>
          </a:p>
        </p:txBody>
      </p:sp>
      <p:sp>
        <p:nvSpPr>
          <p:cNvPr id="3" name="Date Placeholder 3"/>
          <p:cNvSpPr>
            <a:spLocks noGrp="true"/>
          </p:cNvSpPr>
          <p:nvPr>
            <p:ph type="dt" sz="half" idx="10"/>
          </p:nvPr>
        </p:nvSpPr>
        <p:spPr/>
        <p:txBody>
          <a:bodyPr/>
          <a:lstStyle>
            <a:lvl1pPr>
              <a:defRPr/>
            </a:lvl1pPr>
          </a:lstStyle>
          <a:p>
            <a:fld id="{87DE6118-2437-4B30-8E3C-4D2BE6020583}" type="datetimeFigureOut">
              <a:rPr lang="en-US"/>
            </a:fld>
            <a:endParaRPr lang="en-US"/>
          </a:p>
        </p:txBody>
      </p:sp>
      <p:sp>
        <p:nvSpPr>
          <p:cNvPr id="4" name="Footer Placeholder 4"/>
          <p:cNvSpPr>
            <a:spLocks noGrp="true"/>
          </p:cNvSpPr>
          <p:nvPr>
            <p:ph type="ftr" sz="quarter" idx="11"/>
          </p:nvPr>
        </p:nvSpPr>
        <p:spPr/>
        <p:txBody>
          <a:bodyPr/>
          <a:lstStyle>
            <a:lvl1pPr>
              <a:defRPr/>
            </a:lvl1pPr>
          </a:lstStyle>
          <a:p>
            <a:endParaRPr lang="en-US"/>
          </a:p>
        </p:txBody>
      </p:sp>
      <p:sp>
        <p:nvSpPr>
          <p:cNvPr id="5" name="Slide Number Placeholder 5"/>
          <p:cNvSpPr>
            <a:spLocks noGrp="true"/>
          </p:cNvSpPr>
          <p:nvPr>
            <p:ph type="sldNum" sz="quarter" idx="12"/>
          </p:nvPr>
        </p:nvSpPr>
        <p:spPr/>
        <p:txBody>
          <a:bodyPr/>
          <a:lstStyle>
            <a:lvl1pPr>
              <a:defRPr/>
            </a:lvl1pPr>
          </a:lstStyle>
          <a:p>
            <a:fld id="{FB5CC452-5658-463B-AD4E-B7B0C97E506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true"/>
          </p:cNvSpPr>
          <p:nvPr>
            <p:ph type="dt" sz="half" idx="10"/>
          </p:nvPr>
        </p:nvSpPr>
        <p:spPr/>
        <p:txBody>
          <a:bodyPr/>
          <a:lstStyle>
            <a:lvl1pPr>
              <a:defRPr/>
            </a:lvl1pPr>
          </a:lstStyle>
          <a:p>
            <a:fld id="{87DE6118-2437-4B30-8E3C-4D2BE6020583}" type="datetimeFigureOut">
              <a:rPr lang="en-US"/>
            </a:fld>
            <a:endParaRPr lang="en-US"/>
          </a:p>
        </p:txBody>
      </p:sp>
      <p:sp>
        <p:nvSpPr>
          <p:cNvPr id="3" name="Footer Placeholder 4"/>
          <p:cNvSpPr>
            <a:spLocks noGrp="true"/>
          </p:cNvSpPr>
          <p:nvPr>
            <p:ph type="ftr" sz="quarter" idx="11"/>
          </p:nvPr>
        </p:nvSpPr>
        <p:spPr/>
        <p:txBody>
          <a:bodyPr/>
          <a:lstStyle>
            <a:lvl1pPr>
              <a:defRPr/>
            </a:lvl1pPr>
          </a:lstStyle>
          <a:p>
            <a:endParaRPr lang="en-US"/>
          </a:p>
        </p:txBody>
      </p:sp>
      <p:sp>
        <p:nvSpPr>
          <p:cNvPr id="4" name="Slide Number Placeholder 5"/>
          <p:cNvSpPr>
            <a:spLocks noGrp="true"/>
          </p:cNvSpPr>
          <p:nvPr>
            <p:ph type="sldNum" sz="quarter" idx="12"/>
          </p:nvPr>
        </p:nvSpPr>
        <p:spPr/>
        <p:txBody>
          <a:bodyPr/>
          <a:lstStyle>
            <a:lvl1pPr>
              <a:defRPr/>
            </a:lvl1pPr>
          </a:lstStyle>
          <a:p>
            <a:fld id="{CFDFD105-763D-4FC9-B72E-27DB68A596FF}"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5" name="Rectangle 4" title="Background Shape"/>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723900" y="685800"/>
            <a:ext cx="3855720" cy="2157884"/>
          </a:xfrm>
        </p:spPr>
        <p:txBody>
          <a:bodyPr>
            <a:noAutofit/>
          </a:bodyPr>
          <a:lstStyle>
            <a:lvl1pPr>
              <a:lnSpc>
                <a:spcPct val="84000"/>
              </a:lnSpc>
              <a:defRPr sz="4800" baseline="0">
                <a:solidFill>
                  <a:schemeClr val="tx2"/>
                </a:solidFill>
              </a:defRPr>
            </a:lvl1pPr>
          </a:lstStyle>
          <a:p>
            <a:r>
              <a:rPr lang="en-US" noProof="1"/>
              <a:t>Click to edit Master title style</a:t>
            </a:r>
            <a:endParaRPr lang="en-US" noProof="1"/>
          </a:p>
        </p:txBody>
      </p:sp>
      <p:sp>
        <p:nvSpPr>
          <p:cNvPr id="3" name="Content Placeholder 2"/>
          <p:cNvSpPr>
            <a:spLocks noGrp="true"/>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Text Placeholder 3"/>
          <p:cNvSpPr>
            <a:spLocks noGrp="true"/>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endParaRPr lang="en-US" noProof="1"/>
          </a:p>
        </p:txBody>
      </p:sp>
      <p:sp>
        <p:nvSpPr>
          <p:cNvPr id="7" name="Date Placeholder 4"/>
          <p:cNvSpPr>
            <a:spLocks noGrp="true"/>
          </p:cNvSpPr>
          <p:nvPr>
            <p:ph type="dt" sz="half" idx="10"/>
          </p:nvPr>
        </p:nvSpPr>
        <p:spPr>
          <a:xfrm>
            <a:off x="723900" y="6453188"/>
            <a:ext cx="1204913" cy="404812"/>
          </a:xfrm>
        </p:spPr>
        <p:txBody>
          <a:bodyPr/>
          <a:lstStyle>
            <a:lvl1pPr>
              <a:defRPr dirty="0">
                <a:solidFill>
                  <a:schemeClr val="tx2"/>
                </a:solidFill>
              </a:defRPr>
            </a:lvl1pPr>
          </a:lstStyle>
          <a:p>
            <a:fld id="{87DE6118-2437-4B30-8E3C-4D2BE6020583}" type="datetimeFigureOut">
              <a:rPr lang="en-US"/>
            </a:fld>
            <a:endParaRPr lang="en-US"/>
          </a:p>
        </p:txBody>
      </p:sp>
      <p:sp>
        <p:nvSpPr>
          <p:cNvPr id="8" name="Footer Placeholder 5"/>
          <p:cNvSpPr>
            <a:spLocks noGrp="true"/>
          </p:cNvSpPr>
          <p:nvPr>
            <p:ph type="ftr" sz="quarter" idx="11"/>
          </p:nvPr>
        </p:nvSpPr>
        <p:spPr>
          <a:xfrm>
            <a:off x="2206625" y="6453188"/>
            <a:ext cx="2373313" cy="404812"/>
          </a:xfrm>
        </p:spPr>
        <p:txBody>
          <a:bodyPr/>
          <a:lstStyle>
            <a:lvl1pPr>
              <a:defRPr dirty="0">
                <a:solidFill>
                  <a:schemeClr val="tx2"/>
                </a:solidFill>
              </a:defRPr>
            </a:lvl1pPr>
          </a:lstStyle>
          <a:p>
            <a:endParaRPr lang="en-US"/>
          </a:p>
        </p:txBody>
      </p:sp>
      <p:sp>
        <p:nvSpPr>
          <p:cNvPr id="9" name="Slide Number Placeholder 6"/>
          <p:cNvSpPr>
            <a:spLocks noGrp="true"/>
          </p:cNvSpPr>
          <p:nvPr>
            <p:ph type="sldNum" sz="quarter" idx="12"/>
          </p:nvPr>
        </p:nvSpPr>
        <p:spPr>
          <a:xfrm>
            <a:off x="9883775" y="6453188"/>
            <a:ext cx="1595438" cy="404812"/>
          </a:xfrm>
        </p:spPr>
        <p:txBody>
          <a:bodyPr/>
          <a:lstStyle>
            <a:lvl1pPr>
              <a:defRPr dirty="0">
                <a:solidFill>
                  <a:schemeClr val="tx2"/>
                </a:solidFill>
              </a:defRPr>
            </a:lvl1pPr>
          </a:lstStyle>
          <a:p>
            <a:fld id="{02A8FCF7-F96C-4705-822D-26B09A5D1AF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noProof="1"/>
              <a:t>Click to edit Master title style</a:t>
            </a:r>
            <a:endParaRPr lang="en-US" noProof="1"/>
          </a:p>
        </p:txBody>
      </p:sp>
      <p:sp>
        <p:nvSpPr>
          <p:cNvPr id="3" name="Content Placeholder 2"/>
          <p:cNvSpPr>
            <a:spLocks noGrp="true"/>
          </p:cNvSpPr>
          <p:nvPr>
            <p:ph idx="1"/>
          </p:nvPr>
        </p:nvSpPr>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Date Placeholder 3"/>
          <p:cNvSpPr>
            <a:spLocks noGrp="true"/>
          </p:cNvSpPr>
          <p:nvPr>
            <p:ph type="dt" sz="half" idx="10"/>
          </p:nvPr>
        </p:nvSpPr>
        <p:spPr/>
        <p:txBody>
          <a:bodyPr/>
          <a:lstStyle>
            <a:lvl1pPr>
              <a:defRPr/>
            </a:lvl1pPr>
          </a:lstStyle>
          <a:p>
            <a:fld id="{435FB313-63C1-433D-9538-66100C2B8191}" type="datetime1">
              <a:rPr lang="en-US"/>
            </a:fld>
            <a:endParaRPr lang="en-US" dirty="0"/>
          </a:p>
        </p:txBody>
      </p:sp>
      <p:sp>
        <p:nvSpPr>
          <p:cNvPr id="5" name="Footer Placeholder 4"/>
          <p:cNvSpPr>
            <a:spLocks noGrp="true"/>
          </p:cNvSpPr>
          <p:nvPr>
            <p:ph type="ftr" sz="quarter" idx="11"/>
          </p:nvPr>
        </p:nvSpPr>
        <p:spPr/>
        <p:txBody>
          <a:bodyPr/>
          <a:lstStyle>
            <a:lvl1pPr>
              <a:defRPr/>
            </a:lvl1pPr>
          </a:lstStyle>
          <a:p>
            <a:endParaRPr lang="en-US"/>
          </a:p>
        </p:txBody>
      </p:sp>
      <p:sp>
        <p:nvSpPr>
          <p:cNvPr id="6" name="Slide Number Placeholder 5"/>
          <p:cNvSpPr>
            <a:spLocks noGrp="true"/>
          </p:cNvSpPr>
          <p:nvPr>
            <p:ph type="sldNum" sz="quarter" idx="12"/>
          </p:nvPr>
        </p:nvSpPr>
        <p:spPr>
          <a:xfrm>
            <a:off x="10594975" y="6429375"/>
            <a:ext cx="1597025" cy="442913"/>
          </a:xfrm>
        </p:spPr>
        <p:txBody>
          <a:bodyPr/>
          <a:lstStyle>
            <a:lvl1pPr algn="ctr">
              <a:defRPr dirty="0"/>
            </a:lvl1pPr>
          </a:lstStyle>
          <a:p>
            <a:r>
              <a:rPr lang="en-US"/>
              <a:t>                        </a:t>
            </a:r>
            <a:fld id="{779429F5-7210-43C0-AE47-5996F2D7C8C4}" type="slidenum">
              <a:rPr lang="en-US" sz="1600" smtClean="0">
                <a:solidFill>
                  <a:schemeClr val="tx2">
                    <a:lumMod val="50000"/>
                  </a:schemeClr>
                </a:solidFill>
              </a:rPr>
            </a:fld>
            <a:endParaRPr lang="en-US" sz="1600">
              <a:solidFill>
                <a:schemeClr val="tx2">
                  <a:lumMod val="50000"/>
                </a:scheme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Rectangle 4" title="Background Shape"/>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723900" y="685800"/>
            <a:ext cx="3855720" cy="2157884"/>
          </a:xfrm>
        </p:spPr>
        <p:txBody>
          <a:bodyPr>
            <a:normAutofit/>
          </a:bodyPr>
          <a:lstStyle>
            <a:lvl1pPr>
              <a:lnSpc>
                <a:spcPct val="84000"/>
              </a:lnSpc>
              <a:defRPr sz="4800" baseline="0"/>
            </a:lvl1pPr>
          </a:lstStyle>
          <a:p>
            <a:r>
              <a:rPr lang="en-US" noProof="1"/>
              <a:t>Click to edit Master title style</a:t>
            </a:r>
            <a:endParaRPr lang="en-US" noProof="1"/>
          </a:p>
        </p:txBody>
      </p:sp>
      <p:sp>
        <p:nvSpPr>
          <p:cNvPr id="3" name="Picture Placeholder 2"/>
          <p:cNvSpPr>
            <a:spLocks noGrp="true" noChangeAspect="true"/>
          </p:cNvSpPr>
          <p:nvPr>
            <p:ph type="pic" idx="1"/>
          </p:nvPr>
        </p:nvSpPr>
        <p:spPr>
          <a:xfrm>
            <a:off x="5532120" y="0"/>
            <a:ext cx="6659880" cy="6857999"/>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1"/>
              <a:t>Click icon to add picture</a:t>
            </a:r>
            <a:endParaRPr lang="en-US" noProof="1"/>
          </a:p>
        </p:txBody>
      </p:sp>
      <p:sp>
        <p:nvSpPr>
          <p:cNvPr id="4" name="Text Placeholder 3"/>
          <p:cNvSpPr>
            <a:spLocks noGrp="true"/>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endParaRPr lang="en-US" noProof="1"/>
          </a:p>
        </p:txBody>
      </p:sp>
      <p:sp>
        <p:nvSpPr>
          <p:cNvPr id="7" name="Date Placeholder 4"/>
          <p:cNvSpPr>
            <a:spLocks noGrp="true"/>
          </p:cNvSpPr>
          <p:nvPr>
            <p:ph type="dt" sz="half" idx="10"/>
          </p:nvPr>
        </p:nvSpPr>
        <p:spPr>
          <a:xfrm>
            <a:off x="723900" y="6453188"/>
            <a:ext cx="1204913" cy="404812"/>
          </a:xfrm>
        </p:spPr>
        <p:txBody>
          <a:bodyPr/>
          <a:lstStyle>
            <a:lvl1pPr>
              <a:defRPr dirty="0">
                <a:solidFill>
                  <a:schemeClr val="tx2"/>
                </a:solidFill>
              </a:defRPr>
            </a:lvl1pPr>
          </a:lstStyle>
          <a:p>
            <a:fld id="{87DE6118-2437-4B30-8E3C-4D2BE6020583}" type="datetimeFigureOut">
              <a:rPr lang="en-US"/>
            </a:fld>
            <a:endParaRPr lang="en-US"/>
          </a:p>
        </p:txBody>
      </p:sp>
      <p:sp>
        <p:nvSpPr>
          <p:cNvPr id="8" name="Footer Placeholder 5"/>
          <p:cNvSpPr>
            <a:spLocks noGrp="true"/>
          </p:cNvSpPr>
          <p:nvPr>
            <p:ph type="ftr" sz="quarter" idx="11"/>
          </p:nvPr>
        </p:nvSpPr>
        <p:spPr>
          <a:xfrm>
            <a:off x="2206625" y="6453188"/>
            <a:ext cx="2373313" cy="404812"/>
          </a:xfrm>
        </p:spPr>
        <p:txBody>
          <a:bodyPr/>
          <a:lstStyle>
            <a:lvl1pPr>
              <a:defRPr dirty="0">
                <a:solidFill>
                  <a:schemeClr val="tx2"/>
                </a:solidFill>
              </a:defRPr>
            </a:lvl1pPr>
          </a:lstStyle>
          <a:p>
            <a:endParaRPr lang="en-US"/>
          </a:p>
        </p:txBody>
      </p:sp>
      <p:sp>
        <p:nvSpPr>
          <p:cNvPr id="9" name="Slide Number Placeholder 6"/>
          <p:cNvSpPr>
            <a:spLocks noGrp="true"/>
          </p:cNvSpPr>
          <p:nvPr>
            <p:ph type="sldNum" sz="quarter" idx="12"/>
          </p:nvPr>
        </p:nvSpPr>
        <p:spPr>
          <a:xfrm>
            <a:off x="9883775" y="6453188"/>
            <a:ext cx="1595438" cy="404812"/>
          </a:xfrm>
        </p:spPr>
        <p:txBody>
          <a:bodyPr/>
          <a:lstStyle>
            <a:lvl1pPr>
              <a:defRPr dirty="0">
                <a:solidFill>
                  <a:schemeClr val="tx2"/>
                </a:solidFill>
              </a:defRPr>
            </a:lvl1pPr>
          </a:lstStyle>
          <a:p>
            <a:fld id="{DE9751E1-FAC5-4B95-B956-858B3845662C}"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noProof="1"/>
              <a:t>Click to edit Master title style</a:t>
            </a:r>
            <a:endParaRPr lang="en-US" noProof="1"/>
          </a:p>
        </p:txBody>
      </p:sp>
      <p:sp>
        <p:nvSpPr>
          <p:cNvPr id="3" name="Vertical Text Placeholder 2"/>
          <p:cNvSpPr>
            <a:spLocks noGrp="true"/>
          </p:cNvSpPr>
          <p:nvPr>
            <p:ph type="body" orient="vert" idx="1"/>
          </p:nvPr>
        </p:nvSpPr>
        <p:spPr>
          <a:xfrm>
            <a:off x="1371600" y="2295525"/>
            <a:ext cx="9601200" cy="3571875"/>
          </a:xfrm>
        </p:spPr>
        <p:txBody>
          <a:bodyPr vert="eaVert"/>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Date Placeholder 3"/>
          <p:cNvSpPr>
            <a:spLocks noGrp="true"/>
          </p:cNvSpPr>
          <p:nvPr>
            <p:ph type="dt" sz="half" idx="10"/>
          </p:nvPr>
        </p:nvSpPr>
        <p:spPr/>
        <p:txBody>
          <a:bodyPr/>
          <a:lstStyle>
            <a:lvl1pPr>
              <a:defRPr/>
            </a:lvl1pPr>
          </a:lstStyle>
          <a:p>
            <a:fld id="{87DE6118-2437-4B30-8E3C-4D2BE6020583}" type="datetimeFigureOut">
              <a:rPr lang="en-US"/>
            </a:fld>
            <a:endParaRPr lang="en-US"/>
          </a:p>
        </p:txBody>
      </p:sp>
      <p:sp>
        <p:nvSpPr>
          <p:cNvPr id="5" name="Footer Placeholder 4"/>
          <p:cNvSpPr>
            <a:spLocks noGrp="true"/>
          </p:cNvSpPr>
          <p:nvPr>
            <p:ph type="ftr" sz="quarter" idx="11"/>
          </p:nvPr>
        </p:nvSpPr>
        <p:spPr/>
        <p:txBody>
          <a:bodyPr/>
          <a:lstStyle>
            <a:lvl1pPr>
              <a:defRPr/>
            </a:lvl1pPr>
          </a:lstStyle>
          <a:p>
            <a:endParaRPr lang="en-US"/>
          </a:p>
        </p:txBody>
      </p:sp>
      <p:sp>
        <p:nvSpPr>
          <p:cNvPr id="6" name="Slide Number Placeholder 5"/>
          <p:cNvSpPr>
            <a:spLocks noGrp="true"/>
          </p:cNvSpPr>
          <p:nvPr>
            <p:ph type="sldNum" sz="quarter" idx="12"/>
          </p:nvPr>
        </p:nvSpPr>
        <p:spPr/>
        <p:txBody>
          <a:bodyPr/>
          <a:lstStyle>
            <a:lvl1pPr>
              <a:defRPr/>
            </a:lvl1pPr>
          </a:lstStyle>
          <a:p>
            <a:fld id="{1665D47E-DD0E-4985-B478-038D891FA267}"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9596561" y="624156"/>
            <a:ext cx="1565766" cy="5243244"/>
          </a:xfrm>
        </p:spPr>
        <p:txBody>
          <a:bodyPr vert="eaVert"/>
          <a:lstStyle/>
          <a:p>
            <a:r>
              <a:rPr lang="en-US" noProof="1"/>
              <a:t>Click to edit Master title style</a:t>
            </a:r>
            <a:endParaRPr lang="en-US" noProof="1"/>
          </a:p>
        </p:txBody>
      </p:sp>
      <p:sp>
        <p:nvSpPr>
          <p:cNvPr id="3" name="Vertical Text Placeholder 2"/>
          <p:cNvSpPr>
            <a:spLocks noGrp="true"/>
          </p:cNvSpPr>
          <p:nvPr>
            <p:ph type="body" orient="vert" idx="1"/>
          </p:nvPr>
        </p:nvSpPr>
        <p:spPr>
          <a:xfrm>
            <a:off x="1371600" y="624156"/>
            <a:ext cx="8179641" cy="5243244"/>
          </a:xfrm>
        </p:spPr>
        <p:txBody>
          <a:bodyPr vert="eaVert"/>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Date Placeholder 3"/>
          <p:cNvSpPr>
            <a:spLocks noGrp="true"/>
          </p:cNvSpPr>
          <p:nvPr>
            <p:ph type="dt" sz="half" idx="10"/>
          </p:nvPr>
        </p:nvSpPr>
        <p:spPr/>
        <p:txBody>
          <a:bodyPr/>
          <a:lstStyle>
            <a:lvl1pPr>
              <a:defRPr/>
            </a:lvl1pPr>
          </a:lstStyle>
          <a:p>
            <a:fld id="{87DE6118-2437-4B30-8E3C-4D2BE6020583}" type="datetimeFigureOut">
              <a:rPr lang="en-US"/>
            </a:fld>
            <a:endParaRPr lang="en-US"/>
          </a:p>
        </p:txBody>
      </p:sp>
      <p:sp>
        <p:nvSpPr>
          <p:cNvPr id="5" name="Footer Placeholder 4"/>
          <p:cNvSpPr>
            <a:spLocks noGrp="true"/>
          </p:cNvSpPr>
          <p:nvPr>
            <p:ph type="ftr" sz="quarter" idx="11"/>
          </p:nvPr>
        </p:nvSpPr>
        <p:spPr/>
        <p:txBody>
          <a:bodyPr/>
          <a:lstStyle>
            <a:lvl1pPr>
              <a:defRPr/>
            </a:lvl1pPr>
          </a:lstStyle>
          <a:p>
            <a:endParaRPr lang="en-US"/>
          </a:p>
        </p:txBody>
      </p:sp>
      <p:sp>
        <p:nvSpPr>
          <p:cNvPr id="6" name="Slide Number Placeholder 5"/>
          <p:cNvSpPr>
            <a:spLocks noGrp="true"/>
          </p:cNvSpPr>
          <p:nvPr>
            <p:ph type="sldNum" sz="quarter" idx="12"/>
          </p:nvPr>
        </p:nvSpPr>
        <p:spPr/>
        <p:txBody>
          <a:bodyPr/>
          <a:lstStyle>
            <a:lvl1pPr>
              <a:defRPr/>
            </a:lvl1pPr>
          </a:lstStyle>
          <a:p>
            <a:fld id="{F0317E81-BF65-4EAA-9936-70BECF9D0310}"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6"/>
          <p:cNvSpPr>
            <a:spLocks noChangeArrowheads="true"/>
          </p:cNvSpPr>
          <p:nvPr/>
        </p:nvSpPr>
        <p:spPr bwMode="auto">
          <a:xfrm>
            <a:off x="8151813" y="1685925"/>
            <a:ext cx="3275012" cy="4408488"/>
          </a:xfrm>
          <a:custGeom>
            <a:avLst/>
            <a:gdLst>
              <a:gd name="T0" fmla="*/ 3614 w 4125"/>
              <a:gd name="T1" fmla="*/ 0 h 5554"/>
              <a:gd name="T2" fmla="*/ 4125 w 4125"/>
              <a:gd name="T3" fmla="*/ 0 h 5554"/>
              <a:gd name="T4" fmla="*/ 4125 w 4125"/>
              <a:gd name="T5" fmla="*/ 5554 h 5554"/>
              <a:gd name="T6" fmla="*/ 0 w 4125"/>
              <a:gd name="T7" fmla="*/ 5554 h 5554"/>
              <a:gd name="T8" fmla="*/ 0 w 4125"/>
              <a:gd name="T9" fmla="*/ 5074 h 5554"/>
              <a:gd name="T10" fmla="*/ 3614 w 4125"/>
              <a:gd name="T11" fmla="*/ 5074 h 5554"/>
              <a:gd name="T12" fmla="*/ 3614 w 4125"/>
              <a:gd name="T13" fmla="*/ 0 h 5554"/>
            </a:gdLst>
            <a:ahLst/>
            <a:cxnLst>
              <a:cxn ang="0">
                <a:pos x="T0" y="T1"/>
              </a:cxn>
              <a:cxn ang="0">
                <a:pos x="T2" y="T3"/>
              </a:cxn>
              <a:cxn ang="0">
                <a:pos x="T4" y="T5"/>
              </a:cxn>
              <a:cxn ang="0">
                <a:pos x="T6" y="T7"/>
              </a:cxn>
              <a:cxn ang="0">
                <a:pos x="T8" y="T9"/>
              </a:cxn>
              <a:cxn ang="0">
                <a:pos x="T10" y="T11"/>
              </a:cxn>
              <a:cxn ang="0">
                <a:pos x="T12" y="T13"/>
              </a:cxn>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5" name="Slide Number Placeholder 5"/>
          <p:cNvSpPr txBox="true">
            <a:spLocks noChangeArrowheads="true"/>
          </p:cNvSpPr>
          <p:nvPr userDrawn="true"/>
        </p:nvSpPr>
        <p:spPr bwMode="auto">
          <a:xfrm>
            <a:off x="10594975" y="6429375"/>
            <a:ext cx="15970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200">
                <a:solidFill>
                  <a:schemeClr val="tx2"/>
                </a:solidFill>
                <a:ea typeface="SimSun" pitchFamily="2" charset="-122"/>
              </a:rPr>
              <a:t>                        </a:t>
            </a:r>
            <a:fld id="{F0095D2B-64B0-45F4-BF66-3B7F59CCEF32}" type="slidenum">
              <a:rPr lang="en-US" altLang="zh-CN" sz="1600">
                <a:solidFill>
                  <a:srgbClr val="DFCF04"/>
                </a:solidFill>
                <a:ea typeface="SimSun" pitchFamily="2" charset="-122"/>
              </a:rPr>
            </a:fld>
            <a:endParaRPr lang="en-US" altLang="zh-CN" sz="1600">
              <a:solidFill>
                <a:srgbClr val="DFCF04"/>
              </a:solidFill>
              <a:ea typeface="SimSun" pitchFamily="2" charset="-122"/>
            </a:endParaRPr>
          </a:p>
        </p:txBody>
      </p:sp>
      <p:sp>
        <p:nvSpPr>
          <p:cNvPr id="2" name="Title 1"/>
          <p:cNvSpPr>
            <a:spLocks noGrp="true"/>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noProof="1"/>
              <a:t>Click to edit Master title style</a:t>
            </a:r>
            <a:endParaRPr lang="en-US" noProof="1"/>
          </a:p>
        </p:txBody>
      </p:sp>
      <p:sp>
        <p:nvSpPr>
          <p:cNvPr id="3" name="Text Placeholder 2"/>
          <p:cNvSpPr>
            <a:spLocks noGrp="true"/>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endParaRPr lang="en-US" noProof="1"/>
          </a:p>
        </p:txBody>
      </p:sp>
      <p:sp>
        <p:nvSpPr>
          <p:cNvPr id="6" name="Date Placeholder 3"/>
          <p:cNvSpPr>
            <a:spLocks noGrp="true"/>
          </p:cNvSpPr>
          <p:nvPr>
            <p:ph type="dt" sz="half" idx="10"/>
          </p:nvPr>
        </p:nvSpPr>
        <p:spPr>
          <a:xfrm>
            <a:off x="738188" y="6453188"/>
            <a:ext cx="1622425" cy="404812"/>
          </a:xfrm>
        </p:spPr>
        <p:txBody>
          <a:bodyPr/>
          <a:lstStyle>
            <a:lvl1pPr>
              <a:defRPr smtClean="0">
                <a:solidFill>
                  <a:schemeClr val="tx2"/>
                </a:solidFill>
              </a:defRPr>
            </a:lvl1pPr>
          </a:lstStyle>
          <a:p>
            <a:fld id="{B94CBD95-9CD1-454F-8A0C-F633E3F9F348}" type="datetime1">
              <a:rPr lang="en-US"/>
            </a:fld>
            <a:endParaRPr lang="en-US" dirty="0"/>
          </a:p>
        </p:txBody>
      </p:sp>
      <p:sp>
        <p:nvSpPr>
          <p:cNvPr id="7" name="Footer Placeholder 4"/>
          <p:cNvSpPr>
            <a:spLocks noGrp="true"/>
          </p:cNvSpPr>
          <p:nvPr>
            <p:ph type="ftr" sz="quarter" idx="11"/>
          </p:nvPr>
        </p:nvSpPr>
        <p:spPr>
          <a:xfrm>
            <a:off x="2584450" y="6453188"/>
            <a:ext cx="7023100" cy="404812"/>
          </a:xfrm>
        </p:spPr>
        <p:txBody>
          <a:bodyPr/>
          <a:lstStyle>
            <a:lvl1pPr algn="ctr">
              <a:defRPr dirty="0">
                <a:solidFill>
                  <a:schemeClr val="tx2"/>
                </a:solidFill>
              </a:defRPr>
            </a:lvl1pPr>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lide Number Placeholder 5"/>
          <p:cNvSpPr txBox="true">
            <a:spLocks noChangeArrowheads="true"/>
          </p:cNvSpPr>
          <p:nvPr userDrawn="true"/>
        </p:nvSpPr>
        <p:spPr bwMode="auto">
          <a:xfrm>
            <a:off x="10594975" y="6429375"/>
            <a:ext cx="15970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200">
                <a:solidFill>
                  <a:schemeClr val="tx2"/>
                </a:solidFill>
                <a:ea typeface="SimSun" pitchFamily="2" charset="-122"/>
              </a:rPr>
              <a:t>                        </a:t>
            </a:r>
            <a:fld id="{ADCB8B39-23EE-4E4D-844B-38E871CB21E2}" type="slidenum">
              <a:rPr lang="en-US" altLang="zh-CN" sz="1600">
                <a:solidFill>
                  <a:srgbClr val="222713"/>
                </a:solidFill>
                <a:ea typeface="SimSun" pitchFamily="2" charset="-122"/>
              </a:rPr>
            </a:fld>
            <a:endParaRPr lang="en-US" altLang="zh-CN" sz="1600">
              <a:solidFill>
                <a:srgbClr val="222713"/>
              </a:solidFill>
              <a:ea typeface="SimSun" pitchFamily="2" charset="-122"/>
            </a:endParaRPr>
          </a:p>
        </p:txBody>
      </p:sp>
      <p:sp>
        <p:nvSpPr>
          <p:cNvPr id="2" name="Title 1"/>
          <p:cNvSpPr>
            <a:spLocks noGrp="true"/>
          </p:cNvSpPr>
          <p:nvPr>
            <p:ph type="title"/>
          </p:nvPr>
        </p:nvSpPr>
        <p:spPr/>
        <p:txBody>
          <a:bodyPr/>
          <a:lstStyle>
            <a:lvl1pPr>
              <a:defRPr>
                <a:solidFill>
                  <a:schemeClr val="tx2"/>
                </a:solidFill>
              </a:defRPr>
            </a:lvl1pPr>
          </a:lstStyle>
          <a:p>
            <a:r>
              <a:rPr lang="en-US" noProof="1"/>
              <a:t>Click to edit Master title style</a:t>
            </a:r>
            <a:endParaRPr lang="en-US" noProof="1"/>
          </a:p>
        </p:txBody>
      </p:sp>
      <p:sp>
        <p:nvSpPr>
          <p:cNvPr id="3" name="Content Placeholder 2"/>
          <p:cNvSpPr>
            <a:spLocks noGrp="true"/>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Content Placeholder 3"/>
          <p:cNvSpPr>
            <a:spLocks noGrp="true"/>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6" name="Date Placeholder 4"/>
          <p:cNvSpPr>
            <a:spLocks noGrp="true"/>
          </p:cNvSpPr>
          <p:nvPr>
            <p:ph type="dt" sz="half" idx="10"/>
          </p:nvPr>
        </p:nvSpPr>
        <p:spPr/>
        <p:txBody>
          <a:bodyPr/>
          <a:lstStyle>
            <a:lvl1pPr>
              <a:defRPr/>
            </a:lvl1pPr>
          </a:lstStyle>
          <a:p>
            <a:fld id="{DF57A3EE-FB9F-4DC7-BAFC-32543E037812}" type="datetime1">
              <a:rPr lang="en-US"/>
            </a:fld>
            <a:endParaRPr lang="en-US" dirty="0"/>
          </a:p>
        </p:txBody>
      </p:sp>
      <p:sp>
        <p:nvSpPr>
          <p:cNvPr id="7" name="Footer Placeholder 5"/>
          <p:cNvSpPr>
            <a:spLocks noGrp="true"/>
          </p:cNvSpPr>
          <p:nvPr>
            <p:ph type="ftr" sz="quarter" idx="11"/>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lide Number Placeholder 5"/>
          <p:cNvSpPr txBox="true">
            <a:spLocks noChangeArrowheads="true"/>
          </p:cNvSpPr>
          <p:nvPr userDrawn="true"/>
        </p:nvSpPr>
        <p:spPr bwMode="auto">
          <a:xfrm>
            <a:off x="10594975" y="6429375"/>
            <a:ext cx="15970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200">
                <a:solidFill>
                  <a:schemeClr val="tx2"/>
                </a:solidFill>
                <a:ea typeface="SimSun" pitchFamily="2" charset="-122"/>
              </a:rPr>
              <a:t>                        </a:t>
            </a:r>
            <a:fld id="{677DCB94-35EA-4828-B5C7-A6C6FD6784FD}" type="slidenum">
              <a:rPr lang="en-US" altLang="zh-CN" sz="1600">
                <a:solidFill>
                  <a:srgbClr val="222713"/>
                </a:solidFill>
                <a:ea typeface="SimSun" pitchFamily="2" charset="-122"/>
              </a:rPr>
            </a:fld>
            <a:endParaRPr lang="en-US" altLang="zh-CN" sz="1600">
              <a:solidFill>
                <a:srgbClr val="222713"/>
              </a:solidFill>
              <a:ea typeface="SimSun" pitchFamily="2" charset="-122"/>
            </a:endParaRPr>
          </a:p>
        </p:txBody>
      </p:sp>
      <p:sp>
        <p:nvSpPr>
          <p:cNvPr id="2" name="Title 1"/>
          <p:cNvSpPr>
            <a:spLocks noGrp="true"/>
          </p:cNvSpPr>
          <p:nvPr>
            <p:ph type="title"/>
          </p:nvPr>
        </p:nvSpPr>
        <p:spPr>
          <a:xfrm>
            <a:off x="1371600" y="685800"/>
            <a:ext cx="9601200" cy="1485900"/>
          </a:xfrm>
        </p:spPr>
        <p:txBody>
          <a:bodyPr/>
          <a:lstStyle>
            <a:lvl1pPr>
              <a:defRPr>
                <a:solidFill>
                  <a:schemeClr val="tx2"/>
                </a:solidFill>
              </a:defRPr>
            </a:lvl1pPr>
          </a:lstStyle>
          <a:p>
            <a:r>
              <a:rPr lang="en-US" noProof="1"/>
              <a:t>Click to edit Master title style</a:t>
            </a:r>
            <a:endParaRPr lang="en-US" noProof="1"/>
          </a:p>
        </p:txBody>
      </p:sp>
      <p:sp>
        <p:nvSpPr>
          <p:cNvPr id="3" name="Text Placeholder 2"/>
          <p:cNvSpPr>
            <a:spLocks noGrp="true"/>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endParaRPr lang="en-US" noProof="1"/>
          </a:p>
        </p:txBody>
      </p:sp>
      <p:sp>
        <p:nvSpPr>
          <p:cNvPr id="4" name="Content Placeholder 3"/>
          <p:cNvSpPr>
            <a:spLocks noGrp="true"/>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5" name="Text Placeholder 4"/>
          <p:cNvSpPr>
            <a:spLocks noGrp="true"/>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endParaRPr lang="en-US" noProof="1"/>
          </a:p>
        </p:txBody>
      </p:sp>
      <p:sp>
        <p:nvSpPr>
          <p:cNvPr id="6" name="Content Placeholder 5"/>
          <p:cNvSpPr>
            <a:spLocks noGrp="true"/>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8" name="Date Placeholder 6"/>
          <p:cNvSpPr>
            <a:spLocks noGrp="true"/>
          </p:cNvSpPr>
          <p:nvPr>
            <p:ph type="dt" sz="half" idx="10"/>
          </p:nvPr>
        </p:nvSpPr>
        <p:spPr/>
        <p:txBody>
          <a:bodyPr/>
          <a:lstStyle>
            <a:lvl1pPr>
              <a:defRPr/>
            </a:lvl1pPr>
          </a:lstStyle>
          <a:p>
            <a:fld id="{EC6CC946-5927-41E3-BB25-183D64E917F8}" type="datetime1">
              <a:rPr lang="en-US"/>
            </a:fld>
            <a:endParaRPr lang="en-US" dirty="0"/>
          </a:p>
        </p:txBody>
      </p:sp>
      <p:sp>
        <p:nvSpPr>
          <p:cNvPr id="9" name="Footer Placeholder 7"/>
          <p:cNvSpPr>
            <a:spLocks noGrp="true"/>
          </p:cNvSpPr>
          <p:nvPr>
            <p:ph type="ftr" sz="quarter" idx="11"/>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5"/>
          <p:cNvSpPr txBox="true">
            <a:spLocks noChangeArrowheads="true"/>
          </p:cNvSpPr>
          <p:nvPr userDrawn="true"/>
        </p:nvSpPr>
        <p:spPr bwMode="auto">
          <a:xfrm>
            <a:off x="10594975" y="6429375"/>
            <a:ext cx="15970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200">
                <a:solidFill>
                  <a:schemeClr val="tx2"/>
                </a:solidFill>
                <a:ea typeface="SimSun" pitchFamily="2" charset="-122"/>
              </a:rPr>
              <a:t>                        </a:t>
            </a:r>
            <a:fld id="{A1F7250B-57A5-4AE5-835F-41CDFBEF8333}" type="slidenum">
              <a:rPr lang="en-US" altLang="zh-CN" sz="1600">
                <a:solidFill>
                  <a:srgbClr val="222713"/>
                </a:solidFill>
                <a:ea typeface="SimSun" pitchFamily="2" charset="-122"/>
              </a:rPr>
            </a:fld>
            <a:endParaRPr lang="en-US" altLang="zh-CN" sz="1600">
              <a:solidFill>
                <a:srgbClr val="222713"/>
              </a:solidFill>
              <a:ea typeface="SimSun" pitchFamily="2" charset="-122"/>
            </a:endParaRPr>
          </a:p>
        </p:txBody>
      </p:sp>
      <p:sp>
        <p:nvSpPr>
          <p:cNvPr id="2" name="Title 1"/>
          <p:cNvSpPr>
            <a:spLocks noGrp="true"/>
          </p:cNvSpPr>
          <p:nvPr>
            <p:ph type="title"/>
          </p:nvPr>
        </p:nvSpPr>
        <p:spPr/>
        <p:txBody>
          <a:bodyPr/>
          <a:lstStyle/>
          <a:p>
            <a:r>
              <a:rPr lang="en-US" noProof="1"/>
              <a:t>Click to edit Master title style</a:t>
            </a:r>
            <a:endParaRPr lang="en-US" noProof="1"/>
          </a:p>
        </p:txBody>
      </p:sp>
      <p:sp>
        <p:nvSpPr>
          <p:cNvPr id="4" name="Date Placeholder 2"/>
          <p:cNvSpPr>
            <a:spLocks noGrp="true"/>
          </p:cNvSpPr>
          <p:nvPr>
            <p:ph type="dt" sz="half" idx="10"/>
          </p:nvPr>
        </p:nvSpPr>
        <p:spPr/>
        <p:txBody>
          <a:bodyPr/>
          <a:lstStyle>
            <a:lvl1pPr>
              <a:defRPr/>
            </a:lvl1pPr>
          </a:lstStyle>
          <a:p>
            <a:fld id="{E159B7C6-C25A-411F-9B40-10A2C9F94CE4}" type="datetime1">
              <a:rPr lang="en-US"/>
            </a:fld>
            <a:endParaRPr lang="en-US" dirty="0"/>
          </a:p>
        </p:txBody>
      </p:sp>
      <p:sp>
        <p:nvSpPr>
          <p:cNvPr id="5" name="Footer Placeholder 3"/>
          <p:cNvSpPr>
            <a:spLocks noGrp="true"/>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lvl1pPr>
              <a:defRPr/>
            </a:lvl1pPr>
          </a:lstStyle>
          <a:p>
            <a:fld id="{3B80B14F-4475-428A-AEC1-38F849167124}" type="datetime1">
              <a:rPr lang="en-US"/>
            </a:fld>
            <a:endParaRPr lang="en-US" dirty="0"/>
          </a:p>
        </p:txBody>
      </p:sp>
      <p:sp>
        <p:nvSpPr>
          <p:cNvPr id="3" name="Footer Placeholder 2"/>
          <p:cNvSpPr>
            <a:spLocks noGrp="true"/>
          </p:cNvSpPr>
          <p:nvPr>
            <p:ph type="ftr" sz="quarter" idx="11"/>
          </p:nvPr>
        </p:nvSpPr>
        <p:spPr/>
        <p:txBody>
          <a:bodyPr/>
          <a:lstStyle>
            <a:lvl1pPr>
              <a:defRPr/>
            </a:lvl1pPr>
          </a:lstStyle>
          <a:p>
            <a:endParaRPr lang="en-US"/>
          </a:p>
        </p:txBody>
      </p:sp>
      <p:sp>
        <p:nvSpPr>
          <p:cNvPr id="4" name="Slide Number Placeholder 5"/>
          <p:cNvSpPr>
            <a:spLocks noGrp="true"/>
          </p:cNvSpPr>
          <p:nvPr>
            <p:ph type="sldNum" sz="quarter" idx="12"/>
          </p:nvPr>
        </p:nvSpPr>
        <p:spPr>
          <a:xfrm>
            <a:off x="10594975" y="6429375"/>
            <a:ext cx="1597025" cy="442913"/>
          </a:xfrm>
        </p:spPr>
        <p:txBody>
          <a:bodyPr/>
          <a:lstStyle>
            <a:lvl1pPr algn="ctr">
              <a:defRPr dirty="0"/>
            </a:lvl1pPr>
          </a:lstStyle>
          <a:p>
            <a:r>
              <a:rPr lang="en-US"/>
              <a:t>                        </a:t>
            </a:r>
            <a:fld id="{F19EB890-C712-4553-A927-EFD47592A5EE}" type="slidenum">
              <a:rPr lang="en-US" sz="1600" smtClean="0">
                <a:solidFill>
                  <a:schemeClr val="tx2">
                    <a:lumMod val="50000"/>
                  </a:schemeClr>
                </a:solidFill>
              </a:rPr>
            </a:fld>
            <a:endParaRPr lang="en-US" sz="1600">
              <a:solidFill>
                <a:schemeClr val="tx2">
                  <a:lumMod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title="Background Shape"/>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title="Divider Ba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723900" y="685800"/>
            <a:ext cx="3855720" cy="2157884"/>
          </a:xfrm>
        </p:spPr>
        <p:txBody>
          <a:bodyPr>
            <a:noAutofit/>
          </a:bodyPr>
          <a:lstStyle>
            <a:lvl1pPr>
              <a:lnSpc>
                <a:spcPct val="84000"/>
              </a:lnSpc>
              <a:defRPr sz="4800" baseline="0">
                <a:solidFill>
                  <a:schemeClr val="tx2"/>
                </a:solidFill>
              </a:defRPr>
            </a:lvl1pPr>
          </a:lstStyle>
          <a:p>
            <a:r>
              <a:rPr lang="en-US" noProof="1"/>
              <a:t>Click to edit Master title style</a:t>
            </a:r>
            <a:endParaRPr lang="en-US" noProof="1"/>
          </a:p>
        </p:txBody>
      </p:sp>
      <p:sp>
        <p:nvSpPr>
          <p:cNvPr id="3" name="Content Placeholder 2"/>
          <p:cNvSpPr>
            <a:spLocks noGrp="true"/>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Text Placeholder 3"/>
          <p:cNvSpPr>
            <a:spLocks noGrp="true"/>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endParaRPr lang="en-US" noProof="1"/>
          </a:p>
        </p:txBody>
      </p:sp>
      <p:sp>
        <p:nvSpPr>
          <p:cNvPr id="7" name="Date Placeholder 4"/>
          <p:cNvSpPr>
            <a:spLocks noGrp="true"/>
          </p:cNvSpPr>
          <p:nvPr>
            <p:ph type="dt" sz="half" idx="10"/>
          </p:nvPr>
        </p:nvSpPr>
        <p:spPr>
          <a:xfrm>
            <a:off x="723900" y="6453188"/>
            <a:ext cx="1204913" cy="404812"/>
          </a:xfrm>
        </p:spPr>
        <p:txBody>
          <a:bodyPr/>
          <a:lstStyle>
            <a:lvl1pPr>
              <a:defRPr smtClean="0">
                <a:solidFill>
                  <a:schemeClr val="tx2"/>
                </a:solidFill>
              </a:defRPr>
            </a:lvl1pPr>
          </a:lstStyle>
          <a:p>
            <a:fld id="{EF43420A-5C7F-485C-A4EA-DFAD4888F4FD}" type="datetime1">
              <a:rPr lang="en-US"/>
            </a:fld>
            <a:endParaRPr lang="en-US" dirty="0"/>
          </a:p>
        </p:txBody>
      </p:sp>
      <p:sp>
        <p:nvSpPr>
          <p:cNvPr id="8" name="Footer Placeholder 5"/>
          <p:cNvSpPr>
            <a:spLocks noGrp="true"/>
          </p:cNvSpPr>
          <p:nvPr>
            <p:ph type="ftr" sz="quarter" idx="11"/>
          </p:nvPr>
        </p:nvSpPr>
        <p:spPr>
          <a:xfrm>
            <a:off x="2206625" y="6453188"/>
            <a:ext cx="2373313" cy="404812"/>
          </a:xfrm>
        </p:spPr>
        <p:txBody>
          <a:bodyPr/>
          <a:lstStyle>
            <a:lvl1pPr>
              <a:defRPr dirty="0">
                <a:solidFill>
                  <a:schemeClr val="tx2"/>
                </a:solidFill>
              </a:defRPr>
            </a:lvl1pPr>
          </a:lstStyle>
          <a:p>
            <a:endParaRPr lang="en-US"/>
          </a:p>
        </p:txBody>
      </p:sp>
      <p:sp>
        <p:nvSpPr>
          <p:cNvPr id="9" name="Slide Number Placeholder 5"/>
          <p:cNvSpPr>
            <a:spLocks noGrp="true"/>
          </p:cNvSpPr>
          <p:nvPr>
            <p:ph type="sldNum" sz="quarter" idx="12"/>
          </p:nvPr>
        </p:nvSpPr>
        <p:spPr>
          <a:xfrm>
            <a:off x="10594975" y="6429375"/>
            <a:ext cx="1597025" cy="442913"/>
          </a:xfrm>
        </p:spPr>
        <p:txBody>
          <a:bodyPr/>
          <a:lstStyle>
            <a:lvl1pPr algn="ctr">
              <a:defRPr dirty="0"/>
            </a:lvl1pPr>
          </a:lstStyle>
          <a:p>
            <a:r>
              <a:rPr lang="en-US"/>
              <a:t>                        </a:t>
            </a:r>
            <a:fld id="{956D1957-7DE5-4BE1-86DC-2041C53946C1}" type="slidenum">
              <a:rPr lang="en-US" sz="1600" smtClean="0">
                <a:solidFill>
                  <a:schemeClr val="tx2">
                    <a:lumMod val="50000"/>
                  </a:schemeClr>
                </a:solidFill>
              </a:rPr>
            </a:fld>
            <a:endParaRPr lang="en-US" sz="1600">
              <a:solidFill>
                <a:schemeClr val="tx2">
                  <a:lumMod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title="Background Shape"/>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title="Divider Ba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723900" y="685800"/>
            <a:ext cx="3855720" cy="2157884"/>
          </a:xfrm>
        </p:spPr>
        <p:txBody>
          <a:bodyPr>
            <a:normAutofit/>
          </a:bodyPr>
          <a:lstStyle>
            <a:lvl1pPr>
              <a:lnSpc>
                <a:spcPct val="84000"/>
              </a:lnSpc>
              <a:defRPr sz="4800" baseline="0"/>
            </a:lvl1pPr>
          </a:lstStyle>
          <a:p>
            <a:r>
              <a:rPr lang="en-US" noProof="1"/>
              <a:t>Click to edit Master title style</a:t>
            </a:r>
            <a:endParaRPr lang="en-US" noProof="1"/>
          </a:p>
        </p:txBody>
      </p:sp>
      <p:sp>
        <p:nvSpPr>
          <p:cNvPr id="3" name="Picture Placeholder 2"/>
          <p:cNvSpPr>
            <a:spLocks noGrp="true" noChangeAspect="true"/>
          </p:cNvSpPr>
          <p:nvPr>
            <p:ph type="pic" idx="1"/>
          </p:nvPr>
        </p:nvSpPr>
        <p:spPr>
          <a:xfrm>
            <a:off x="5532120" y="0"/>
            <a:ext cx="6659880" cy="6857999"/>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1"/>
              <a:t>Click icon to add picture</a:t>
            </a:r>
            <a:endParaRPr lang="en-US" noProof="1"/>
          </a:p>
        </p:txBody>
      </p:sp>
      <p:sp>
        <p:nvSpPr>
          <p:cNvPr id="4" name="Text Placeholder 3"/>
          <p:cNvSpPr>
            <a:spLocks noGrp="true"/>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endParaRPr lang="en-US" noProof="1"/>
          </a:p>
        </p:txBody>
      </p:sp>
      <p:sp>
        <p:nvSpPr>
          <p:cNvPr id="7" name="Date Placeholder 4"/>
          <p:cNvSpPr>
            <a:spLocks noGrp="true"/>
          </p:cNvSpPr>
          <p:nvPr>
            <p:ph type="dt" sz="half" idx="10"/>
          </p:nvPr>
        </p:nvSpPr>
        <p:spPr>
          <a:xfrm>
            <a:off x="723900" y="6453188"/>
            <a:ext cx="1204913" cy="404812"/>
          </a:xfrm>
        </p:spPr>
        <p:txBody>
          <a:bodyPr/>
          <a:lstStyle>
            <a:lvl1pPr>
              <a:defRPr smtClean="0">
                <a:solidFill>
                  <a:schemeClr val="tx2"/>
                </a:solidFill>
              </a:defRPr>
            </a:lvl1pPr>
          </a:lstStyle>
          <a:p>
            <a:fld id="{C88AA900-32B4-451E-B342-D59F9C70A746}" type="datetime1">
              <a:rPr lang="en-US"/>
            </a:fld>
            <a:endParaRPr lang="en-US" dirty="0"/>
          </a:p>
        </p:txBody>
      </p:sp>
      <p:sp>
        <p:nvSpPr>
          <p:cNvPr id="8" name="Footer Placeholder 5"/>
          <p:cNvSpPr>
            <a:spLocks noGrp="true"/>
          </p:cNvSpPr>
          <p:nvPr>
            <p:ph type="ftr" sz="quarter" idx="11"/>
          </p:nvPr>
        </p:nvSpPr>
        <p:spPr>
          <a:xfrm>
            <a:off x="2206625" y="6453188"/>
            <a:ext cx="2373313" cy="404812"/>
          </a:xfrm>
        </p:spPr>
        <p:txBody>
          <a:bodyPr/>
          <a:lstStyle>
            <a:lvl1pPr>
              <a:defRPr dirty="0">
                <a:solidFill>
                  <a:schemeClr val="tx2"/>
                </a:solidFill>
              </a:defRPr>
            </a:lvl1pPr>
          </a:lstStyle>
          <a:p>
            <a:endParaRPr lang="en-US"/>
          </a:p>
        </p:txBody>
      </p:sp>
      <p:sp>
        <p:nvSpPr>
          <p:cNvPr id="9" name="Slide Number Placeholder 5"/>
          <p:cNvSpPr>
            <a:spLocks noGrp="true"/>
          </p:cNvSpPr>
          <p:nvPr>
            <p:ph type="sldNum" sz="quarter" idx="12"/>
          </p:nvPr>
        </p:nvSpPr>
        <p:spPr>
          <a:xfrm>
            <a:off x="10594975" y="6429375"/>
            <a:ext cx="1597025" cy="442913"/>
          </a:xfrm>
        </p:spPr>
        <p:txBody>
          <a:bodyPr/>
          <a:lstStyle>
            <a:lvl1pPr algn="ctr">
              <a:defRPr dirty="0"/>
            </a:lvl1pPr>
          </a:lstStyle>
          <a:p>
            <a:r>
              <a:rPr lang="en-US"/>
              <a:t>                        </a:t>
            </a:r>
            <a:fld id="{91F9CB71-A83C-48B4-BD2B-3F9728E84B8C}" type="slidenum">
              <a:rPr lang="en-US" sz="1600" smtClean="0">
                <a:solidFill>
                  <a:schemeClr val="tx2">
                    <a:lumMod val="50000"/>
                  </a:schemeClr>
                </a:solidFill>
              </a:rPr>
            </a:fld>
            <a:endParaRPr lang="en-US" sz="1600">
              <a:solidFill>
                <a:schemeClr val="tx2">
                  <a:lumMod val="5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DF0E9"/>
        </a:solidFill>
        <a:effectLst/>
      </p:bgPr>
    </p:bg>
    <p:spTree>
      <p:nvGrpSpPr>
        <p:cNvPr id="1" name=""/>
        <p:cNvGrpSpPr/>
        <p:nvPr/>
      </p:nvGrpSpPr>
      <p:grpSpPr>
        <a:xfrm>
          <a:off x="0" y="0"/>
          <a:ext cx="0" cy="0"/>
          <a:chOff x="0" y="0"/>
          <a:chExt cx="0" cy="0"/>
        </a:xfrm>
      </p:grpSpPr>
      <p:sp>
        <p:nvSpPr>
          <p:cNvPr id="1026" name="Title Placeholder 1"/>
          <p:cNvSpPr>
            <a:spLocks noGrp="true" noChangeArrowheads="true"/>
          </p:cNvSpPr>
          <p:nvPr>
            <p:ph type="title" idx="4294967295"/>
          </p:nvPr>
        </p:nvSpPr>
        <p:spPr bwMode="auto">
          <a:xfrm>
            <a:off x="1371600" y="685800"/>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pPr lvl="0"/>
            <a:r>
              <a:rPr lang="en-US" altLang="zh-CN" smtClean="0"/>
              <a:t>Click to edit Master title style</a:t>
            </a:r>
            <a:endParaRPr lang="en-US" altLang="zh-CN" smtClean="0"/>
          </a:p>
        </p:txBody>
      </p:sp>
      <p:sp>
        <p:nvSpPr>
          <p:cNvPr id="1027" name="Text Placeholder 2"/>
          <p:cNvSpPr>
            <a:spLocks noGrp="true" noChangeArrowheads="true"/>
          </p:cNvSpPr>
          <p:nvPr>
            <p:ph type="body" idx="9"/>
          </p:nvPr>
        </p:nvSpPr>
        <p:spPr bwMode="auto">
          <a:xfrm>
            <a:off x="1371600" y="2286000"/>
            <a:ext cx="9601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4" name="Date Placeholder 3"/>
          <p:cNvSpPr>
            <a:spLocks noGrp="true"/>
          </p:cNvSpPr>
          <p:nvPr>
            <p:ph type="dt" sz="half" idx="2"/>
          </p:nvPr>
        </p:nvSpPr>
        <p:spPr>
          <a:xfrm>
            <a:off x="1390650" y="6453188"/>
            <a:ext cx="1204913" cy="404812"/>
          </a:xfrm>
          <a:prstGeom prst="rect">
            <a:avLst/>
          </a:prstGeom>
        </p:spPr>
        <p:txBody>
          <a:bodyPr vert="horz" lIns="91440" tIns="45720" rIns="91440" bIns="45720" rtlCol="0" anchor="ctr"/>
          <a:lstStyle>
            <a:lvl1pPr algn="l" fontAlgn="auto">
              <a:defRPr sz="1200" baseline="0" noProof="1" smtClean="0">
                <a:solidFill>
                  <a:schemeClr val="tx2"/>
                </a:solidFill>
                <a:latin typeface="+mn-lt"/>
              </a:defRPr>
            </a:lvl1pPr>
          </a:lstStyle>
          <a:p>
            <a:fld id="{F998CBC9-7427-4DF7-AF50-4596C85350B0}" type="datetime1">
              <a:rPr lang="en-US"/>
            </a:fld>
            <a:endParaRPr lang="en-US" dirty="0"/>
          </a:p>
        </p:txBody>
      </p:sp>
      <p:sp>
        <p:nvSpPr>
          <p:cNvPr id="5" name="Footer Placeholder 4"/>
          <p:cNvSpPr>
            <a:spLocks noGrp="true"/>
          </p:cNvSpPr>
          <p:nvPr>
            <p:ph type="ftr" sz="quarter" idx="3"/>
          </p:nvPr>
        </p:nvSpPr>
        <p:spPr>
          <a:xfrm>
            <a:off x="2894013" y="6453188"/>
            <a:ext cx="6280150" cy="404812"/>
          </a:xfrm>
          <a:prstGeom prst="rect">
            <a:avLst/>
          </a:prstGeom>
        </p:spPr>
        <p:txBody>
          <a:bodyPr vert="horz" lIns="91440" tIns="45720" rIns="91440" bIns="45720" rtlCol="0" anchor="ctr"/>
          <a:lstStyle>
            <a:lvl1pPr algn="l" fontAlgn="auto">
              <a:defRPr sz="1200" baseline="0" noProof="1" dirty="0">
                <a:solidFill>
                  <a:schemeClr val="tx2"/>
                </a:solidFill>
              </a:defRPr>
            </a:lvl1pPr>
          </a:lstStyle>
          <a:p>
            <a:endParaRPr lang="en-US"/>
          </a:p>
        </p:txBody>
      </p:sp>
      <p:sp>
        <p:nvSpPr>
          <p:cNvPr id="6" name="Slide Number Placeholder 5"/>
          <p:cNvSpPr>
            <a:spLocks noGrp="true"/>
          </p:cNvSpPr>
          <p:nvPr>
            <p:ph type="sldNum" sz="quarter" idx="4"/>
          </p:nvPr>
        </p:nvSpPr>
        <p:spPr>
          <a:xfrm>
            <a:off x="9472613" y="6453188"/>
            <a:ext cx="1597025" cy="404812"/>
          </a:xfrm>
          <a:prstGeom prst="rect">
            <a:avLst/>
          </a:prstGeom>
        </p:spPr>
        <p:txBody>
          <a:bodyPr vert="horz" lIns="91440" tIns="45720" rIns="91440" bIns="45720" rtlCol="0" anchor="ctr"/>
          <a:lstStyle>
            <a:lvl1pPr algn="r" fontAlgn="auto">
              <a:defRPr sz="1200" baseline="0" noProof="1" dirty="0">
                <a:solidFill>
                  <a:schemeClr val="tx2"/>
                </a:solidFill>
                <a:latin typeface="+mn-lt"/>
              </a:defRPr>
            </a:lvl1pPr>
          </a:lstStyle>
          <a:p>
            <a:fld id="{4B317BA7-6C3E-4584-A7B8-7C51C18E2931}" type="slidenum">
              <a:rPr lang="en-US"/>
            </a:fld>
            <a:endParaRPr lang="en-US"/>
          </a:p>
        </p:txBody>
      </p:sp>
      <p:sp>
        <p:nvSpPr>
          <p:cNvPr id="9" name="Rectangle 8" title="Side bar"/>
          <p:cNvSpPr/>
          <p:nvPr/>
        </p:nvSpPr>
        <p:spPr>
          <a:xfrm>
            <a:off x="477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p:titleStyle>
    <p:bodyStyle>
      <a:lvl1pPr marL="384175" indent="-384175" algn="l" rtl="0" fontAlgn="base">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4175" algn="l" rtl="0" fontAlgn="base">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4175" algn="l" rtl="0" fontAlgn="base">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4175" algn="l" rtl="0" fontAlgn="base">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4175" algn="l" rtl="0" fontAlgn="base">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050" name="Title Placeholder 1"/>
          <p:cNvSpPr>
            <a:spLocks noGrp="true" noChangeArrowheads="true"/>
          </p:cNvSpPr>
          <p:nvPr>
            <p:ph type="title" idx="4294967295"/>
          </p:nvPr>
        </p:nvSpPr>
        <p:spPr bwMode="auto">
          <a:xfrm>
            <a:off x="1371600" y="685800"/>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pPr lvl="0"/>
            <a:r>
              <a:rPr lang="en-US" altLang="zh-CN" smtClean="0"/>
              <a:t>Click to edit Master title style</a:t>
            </a:r>
            <a:endParaRPr lang="en-US" altLang="zh-CN" smtClean="0"/>
          </a:p>
        </p:txBody>
      </p:sp>
      <p:sp>
        <p:nvSpPr>
          <p:cNvPr id="2051" name="Text Placeholder 2"/>
          <p:cNvSpPr>
            <a:spLocks noGrp="true" noChangeArrowheads="true"/>
          </p:cNvSpPr>
          <p:nvPr>
            <p:ph type="body" idx="9"/>
          </p:nvPr>
        </p:nvSpPr>
        <p:spPr bwMode="auto">
          <a:xfrm>
            <a:off x="1371600" y="2286000"/>
            <a:ext cx="9601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4" name="Date Placeholder 3"/>
          <p:cNvSpPr>
            <a:spLocks noGrp="true"/>
          </p:cNvSpPr>
          <p:nvPr>
            <p:ph type="dt" sz="half" idx="2"/>
          </p:nvPr>
        </p:nvSpPr>
        <p:spPr>
          <a:xfrm>
            <a:off x="1390650" y="6453188"/>
            <a:ext cx="1204913" cy="404812"/>
          </a:xfrm>
          <a:prstGeom prst="rect">
            <a:avLst/>
          </a:prstGeom>
        </p:spPr>
        <p:txBody>
          <a:bodyPr vert="horz" lIns="91440" tIns="45720" rIns="91440" bIns="45720" rtlCol="0" anchor="ctr"/>
          <a:lstStyle>
            <a:lvl1pPr algn="l" fontAlgn="auto">
              <a:defRPr sz="1200" baseline="0" noProof="1" dirty="0">
                <a:solidFill>
                  <a:schemeClr val="tx2"/>
                </a:solidFill>
                <a:latin typeface="+mn-lt"/>
              </a:defRPr>
            </a:lvl1pPr>
          </a:lstStyle>
          <a:p>
            <a:fld id="{87DE6118-2437-4B30-8E3C-4D2BE6020583}" type="datetimeFigureOut">
              <a:rPr lang="en-US"/>
            </a:fld>
            <a:endParaRPr lang="en-US"/>
          </a:p>
        </p:txBody>
      </p:sp>
      <p:sp>
        <p:nvSpPr>
          <p:cNvPr id="5" name="Footer Placeholder 4"/>
          <p:cNvSpPr>
            <a:spLocks noGrp="true"/>
          </p:cNvSpPr>
          <p:nvPr>
            <p:ph type="ftr" sz="quarter" idx="3"/>
          </p:nvPr>
        </p:nvSpPr>
        <p:spPr>
          <a:xfrm>
            <a:off x="2894013" y="6453188"/>
            <a:ext cx="6280150" cy="404812"/>
          </a:xfrm>
          <a:prstGeom prst="rect">
            <a:avLst/>
          </a:prstGeom>
        </p:spPr>
        <p:txBody>
          <a:bodyPr vert="horz" lIns="91440" tIns="45720" rIns="91440" bIns="45720" rtlCol="0" anchor="ctr"/>
          <a:lstStyle>
            <a:lvl1pPr algn="l" fontAlgn="auto">
              <a:defRPr sz="1200" baseline="0" noProof="1" dirty="0">
                <a:solidFill>
                  <a:schemeClr val="tx2"/>
                </a:solidFill>
              </a:defRPr>
            </a:lvl1pPr>
          </a:lstStyle>
          <a:p>
            <a:endParaRPr lang="en-US"/>
          </a:p>
        </p:txBody>
      </p:sp>
      <p:sp>
        <p:nvSpPr>
          <p:cNvPr id="6" name="Slide Number Placeholder 5"/>
          <p:cNvSpPr>
            <a:spLocks noGrp="true"/>
          </p:cNvSpPr>
          <p:nvPr>
            <p:ph type="sldNum" sz="quarter" idx="4"/>
          </p:nvPr>
        </p:nvSpPr>
        <p:spPr>
          <a:xfrm>
            <a:off x="9472613" y="6453188"/>
            <a:ext cx="1597025" cy="404812"/>
          </a:xfrm>
          <a:prstGeom prst="rect">
            <a:avLst/>
          </a:prstGeom>
        </p:spPr>
        <p:txBody>
          <a:bodyPr vert="horz" lIns="91440" tIns="45720" rIns="91440" bIns="45720" rtlCol="0" anchor="ctr"/>
          <a:lstStyle>
            <a:lvl1pPr algn="r" fontAlgn="auto">
              <a:defRPr sz="1200" baseline="0" noProof="1" dirty="0">
                <a:solidFill>
                  <a:schemeClr val="tx2"/>
                </a:solidFill>
                <a:latin typeface="+mn-lt"/>
              </a:defRPr>
            </a:lvl1pPr>
          </a:lstStyle>
          <a:p>
            <a:fld id="{AC56F894-7771-445B-AFF7-91EA1B0F7725}" type="slidenum">
              <a:rPr lang="en-US"/>
            </a:fld>
            <a:endParaRPr lang="en-US"/>
          </a:p>
        </p:txBody>
      </p:sp>
      <p:sp>
        <p:nvSpPr>
          <p:cNvPr id="9" name="Rectangle 8" title="Side bar"/>
          <p:cNvSpPr/>
          <p:nvPr/>
        </p:nvSpPr>
        <p:spPr>
          <a:xfrm>
            <a:off x="477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p:titleStyle>
    <p:bodyStyle>
      <a:lvl1pPr marL="384175" indent="-384175" algn="l" rtl="0" fontAlgn="base">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4175" algn="l" rtl="0" fontAlgn="base">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4175" algn="l" rtl="0" fontAlgn="base">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4175" algn="l" rtl="0" fontAlgn="base">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4175" algn="l" rtl="0" fontAlgn="base">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23.png"/><Relationship Id="rId7" Type="http://schemas.openxmlformats.org/officeDocument/2006/relationships/customXml" Target="../ink/ink4.xml"/><Relationship Id="rId6" Type="http://schemas.openxmlformats.org/officeDocument/2006/relationships/image" Target="../media/image22.png"/><Relationship Id="rId5" Type="http://schemas.openxmlformats.org/officeDocument/2006/relationships/customXml" Target="../ink/ink3.xml"/><Relationship Id="rId4" Type="http://schemas.openxmlformats.org/officeDocument/2006/relationships/image" Target="../media/image21.png"/><Relationship Id="rId3" Type="http://schemas.openxmlformats.org/officeDocument/2006/relationships/customXml" Target="../ink/ink2.xml"/><Relationship Id="rId2" Type="http://schemas.openxmlformats.org/officeDocument/2006/relationships/image" Target="../media/image20.png"/><Relationship Id="rId13" Type="http://schemas.openxmlformats.org/officeDocument/2006/relationships/slideLayout" Target="../slideLayouts/slideLayout2.xml"/><Relationship Id="rId12" Type="http://schemas.openxmlformats.org/officeDocument/2006/relationships/image" Target="../media/image25.png"/><Relationship Id="rId11" Type="http://schemas.openxmlformats.org/officeDocument/2006/relationships/customXml" Target="../ink/ink6.xml"/><Relationship Id="rId10" Type="http://schemas.openxmlformats.org/officeDocument/2006/relationships/image" Target="../media/image24.png"/><Relationship Id="rId1"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EDF0E9"/>
        </a:solidFill>
        <a:effectLst/>
      </p:bgPr>
    </p:bg>
    <p:spTree>
      <p:nvGrpSpPr>
        <p:cNvPr id="1" name=""/>
        <p:cNvGrpSpPr/>
        <p:nvPr/>
      </p:nvGrpSpPr>
      <p:grpSpPr>
        <a:xfrm>
          <a:off x="0" y="0"/>
          <a:ext cx="0" cy="0"/>
          <a:chOff x="0" y="0"/>
          <a:chExt cx="0" cy="0"/>
        </a:xfrm>
      </p:grpSpPr>
      <p:sp>
        <p:nvSpPr>
          <p:cNvPr id="2" name="Title 1"/>
          <p:cNvSpPr>
            <a:spLocks noGrp="true"/>
          </p:cNvSpPr>
          <p:nvPr>
            <p:ph type="ctrTitle"/>
          </p:nvPr>
        </p:nvSpPr>
        <p:spPr>
          <a:xfrm>
            <a:off x="1365250" y="1130300"/>
            <a:ext cx="8931275" cy="1419225"/>
          </a:xfrm>
        </p:spPr>
        <p:txBody>
          <a:bodyPr/>
          <a:lstStyle/>
          <a:p>
            <a:pPr fontAlgn="auto"/>
            <a:r>
              <a:rPr lang="en-US" altLang="en-US" sz="4000" noProof="1"/>
              <a:t>Semantic code search via equational Reasoning</a:t>
            </a:r>
            <a:endParaRPr lang="en-US" altLang="en-US" sz="4000" noProof="1"/>
          </a:p>
        </p:txBody>
      </p:sp>
      <p:sp>
        <p:nvSpPr>
          <p:cNvPr id="19459" name="Subtitle 2"/>
          <p:cNvSpPr>
            <a:spLocks noGrp="true" noChangeArrowheads="true"/>
          </p:cNvSpPr>
          <p:nvPr>
            <p:ph type="subTitle" idx="1"/>
          </p:nvPr>
        </p:nvSpPr>
        <p:spPr>
          <a:xfrm>
            <a:off x="1465263" y="2649538"/>
            <a:ext cx="9623425" cy="2119312"/>
          </a:xfrm>
        </p:spPr>
        <p:txBody>
          <a:bodyPr/>
          <a:lstStyle/>
          <a:p>
            <a:pPr algn="l">
              <a:spcBef>
                <a:spcPct val="0"/>
              </a:spcBef>
              <a:spcAft>
                <a:spcPct val="0"/>
              </a:spcAft>
            </a:pPr>
            <a:r>
              <a:rPr lang="en-US" altLang="en-US" sz="2800" smtClean="0">
                <a:solidFill>
                  <a:schemeClr val="tx2"/>
                </a:solidFill>
              </a:rPr>
              <a:t>Varot Premtoon, James Koppel, Armando Solar-Lezama</a:t>
            </a:r>
            <a:endParaRPr lang="en-US" altLang="en-US" sz="2800" smtClean="0">
              <a:solidFill>
                <a:schemeClr val="tx2"/>
              </a:solidFill>
            </a:endParaRPr>
          </a:p>
          <a:p>
            <a:pPr algn="l">
              <a:spcBef>
                <a:spcPct val="0"/>
              </a:spcBef>
              <a:spcAft>
                <a:spcPct val="0"/>
              </a:spcAft>
            </a:pPr>
            <a:r>
              <a:rPr lang="en-US" altLang="en-US" sz="2400" smtClean="0">
                <a:solidFill>
                  <a:schemeClr val="tx2"/>
                </a:solidFill>
              </a:rPr>
              <a:t>Massachusetts Institute of Technology</a:t>
            </a:r>
            <a:endParaRPr lang="en-US" altLang="en-US" sz="2400" smtClean="0">
              <a:solidFill>
                <a:schemeClr val="tx2"/>
              </a:solidFill>
            </a:endParaRPr>
          </a:p>
          <a:p>
            <a:pPr algn="l">
              <a:spcBef>
                <a:spcPct val="0"/>
              </a:spcBef>
              <a:spcAft>
                <a:spcPct val="0"/>
              </a:spcAft>
            </a:pPr>
            <a:r>
              <a:rPr lang="en-US" altLang="en-US" sz="2400" smtClean="0">
                <a:solidFill>
                  <a:schemeClr val="tx2"/>
                </a:solidFill>
              </a:rPr>
              <a:t>PLDI 2020</a:t>
            </a:r>
            <a:endParaRPr lang="en-US" altLang="zh-CN" sz="2800" smtClean="0">
              <a:solidFill>
                <a:schemeClr val="tx2"/>
              </a:solidFill>
              <a:ea typeface="SimSun" pitchFamily="2" charset="-122"/>
            </a:endParaRPr>
          </a:p>
          <a:p>
            <a:pPr algn="l">
              <a:spcBef>
                <a:spcPct val="0"/>
              </a:spcBef>
              <a:spcAft>
                <a:spcPct val="0"/>
              </a:spcAft>
            </a:pPr>
            <a:endParaRPr lang="en-US" altLang="zh-CN" sz="1000" smtClean="0">
              <a:solidFill>
                <a:schemeClr val="tx2"/>
              </a:solidFill>
              <a:ea typeface="SimSun" pitchFamily="2" charset="-122"/>
            </a:endParaRPr>
          </a:p>
          <a:p>
            <a:pPr algn="l">
              <a:spcBef>
                <a:spcPct val="0"/>
              </a:spcBef>
              <a:spcAft>
                <a:spcPct val="0"/>
              </a:spcAft>
            </a:pPr>
            <a:r>
              <a:rPr lang="en-US" altLang="zh-CN" sz="2800" smtClean="0">
                <a:solidFill>
                  <a:schemeClr val="tx2"/>
                </a:solidFill>
                <a:ea typeface="SimSun" pitchFamily="2" charset="-122"/>
              </a:rPr>
              <a:t>Priya Srikumar</a:t>
            </a:r>
            <a:endParaRPr lang="en-US" altLang="zh-CN" sz="2800" smtClean="0">
              <a:solidFill>
                <a:schemeClr val="tx2"/>
              </a:solidFill>
              <a:ea typeface="SimSun" pitchFamily="2" charset="-122"/>
            </a:endParaRPr>
          </a:p>
          <a:p>
            <a:pPr algn="l">
              <a:spcBef>
                <a:spcPct val="0"/>
              </a:spcBef>
              <a:spcAft>
                <a:spcPct val="0"/>
              </a:spcAft>
            </a:pPr>
            <a:r>
              <a:rPr lang="en-US" altLang="zh-CN" sz="2400" smtClean="0">
                <a:solidFill>
                  <a:schemeClr val="tx2"/>
                </a:solidFill>
                <a:ea typeface="SimSun" pitchFamily="2" charset="-122"/>
              </a:rPr>
              <a:t>Cornell University</a:t>
            </a:r>
            <a:endParaRPr lang="en-US" altLang="zh-CN" sz="2400" smtClean="0">
              <a:solidFill>
                <a:schemeClr val="tx2"/>
              </a:solidFill>
              <a:ea typeface="SimSun" pitchFamily="2" charset="-122"/>
            </a:endParaRPr>
          </a:p>
          <a:p>
            <a:pPr algn="l">
              <a:spcBef>
                <a:spcPct val="0"/>
              </a:spcBef>
              <a:spcAft>
                <a:spcPct val="0"/>
              </a:spcAft>
            </a:pPr>
            <a:r>
              <a:rPr lang="en-US" altLang="en-US" sz="2400" smtClean="0">
                <a:solidFill>
                  <a:schemeClr val="tx2"/>
                </a:solidFill>
              </a:rPr>
              <a:t>Fall </a:t>
            </a:r>
            <a:r>
              <a:rPr lang="en-US" altLang="zh-CN" sz="2400" smtClean="0">
                <a:solidFill>
                  <a:schemeClr val="tx2"/>
                </a:solidFill>
                <a:ea typeface="SimSun" pitchFamily="2" charset="-122"/>
              </a:rPr>
              <a:t>PLDG 2020</a:t>
            </a:r>
            <a:endParaRPr lang="en-US" altLang="zh-CN" sz="2400" smtClean="0">
              <a:solidFill>
                <a:schemeClr val="tx2"/>
              </a:solidFill>
              <a:ea typeface="SimSun"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EDF0E9"/>
        </a:solidFill>
        <a:effectLst/>
      </p:bgPr>
    </p:bg>
    <p:spTree>
      <p:nvGrpSpPr>
        <p:cNvPr id="1" name=""/>
        <p:cNvGrpSpPr/>
        <p:nvPr/>
      </p:nvGrpSpPr>
      <p:grpSpPr>
        <a:xfrm>
          <a:off x="0" y="0"/>
          <a:ext cx="0" cy="0"/>
          <a:chOff x="0" y="0"/>
          <a:chExt cx="0" cy="0"/>
        </a:xfrm>
      </p:grpSpPr>
      <p:grpSp>
        <p:nvGrpSpPr>
          <p:cNvPr id="36866" name="Group 18"/>
          <p:cNvGrpSpPr>
            <a:grpSpLocks noGrp="true" noRot="true" noChangeAspect="true" noMove="true" noResize="true"/>
          </p:cNvGrpSpPr>
          <p:nvPr/>
        </p:nvGrpSpPr>
        <p:grpSpPr bwMode="auto">
          <a:xfrm>
            <a:off x="752475" y="744538"/>
            <a:ext cx="10674350" cy="5349875"/>
            <a:chOff x="752858" y="744469"/>
            <a:chExt cx="10674117" cy="5349671"/>
          </a:xfrm>
        </p:grpSpPr>
        <p:sp>
          <p:nvSpPr>
            <p:cNvPr id="36867" name="Freeform 6"/>
            <p:cNvSpPr>
              <a:spLocks noChangeArrowheads="true"/>
            </p:cNvSpPr>
            <p:nvPr/>
          </p:nvSpPr>
          <p:spPr bwMode="auto">
            <a:xfrm>
              <a:off x="8151962" y="1685652"/>
              <a:ext cx="3275013" cy="4408488"/>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36868" name="Freeform 6"/>
            <p:cNvSpPr>
              <a:spLocks noChangeArrowheads="true"/>
            </p:cNvSpPr>
            <p:nvPr/>
          </p:nvSpPr>
          <p:spPr bwMode="auto">
            <a:xfrm flipH="true" flipV="true">
              <a:off x="752858" y="744469"/>
              <a:ext cx="3275668"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grpSp>
      <p:sp useBgFill="1">
        <p:nvSpPr>
          <p:cNvPr id="23" name="Rectangle 22"/>
          <p:cNvSpPr>
            <a:spLocks noGrp="true" noRot="true" noChangeAspect="true" noMove="true" noResize="true" noEditPoints="true" noAdjustHandles="true" noChangeArrowheads="true" noChangeShapeType="true" noTextEdit="true"/>
          </p:cNvSpPr>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anchor="ctr"/>
          <a:lstStyle/>
          <a:p>
            <a:pPr algn="ctr" fontAlgn="auto"/>
            <a:endParaRPr lang="en-US" noProof="1"/>
          </a:p>
        </p:txBody>
      </p:sp>
      <p:sp>
        <p:nvSpPr>
          <p:cNvPr id="36870" name="Freeform 6"/>
          <p:cNvSpPr>
            <a:spLocks noGrp="true" noRot="true" noChangeAspect="true" noMove="true" noResize="true" noEditPoints="true" noAdjustHandles="true" noChangeArrowheads="true" noTextEdit="true"/>
          </p:cNvSpPr>
          <p:nvPr/>
        </p:nvSpPr>
        <p:spPr bwMode="auto">
          <a:xfrm rot="5400000" flipH="true">
            <a:off x="1046163" y="-133350"/>
            <a:ext cx="3275012"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36871" name="Freeform 6"/>
          <p:cNvSpPr>
            <a:spLocks noGrp="true" noRot="true" noChangeAspect="true" noMove="true" noResize="true" noEditPoints="true" noAdjustHandles="true" noChangeArrowheads="true" noTextEdit="true"/>
          </p:cNvSpPr>
          <p:nvPr/>
        </p:nvSpPr>
        <p:spPr bwMode="auto">
          <a:xfrm rot="5400000" flipV="true">
            <a:off x="7839075" y="614363"/>
            <a:ext cx="3275013" cy="4408487"/>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36872"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645E38B6-1F4D-474E-AEAB-444C31A30AB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36873" name="Text Box 1"/>
          <p:cNvSpPr txBox="true">
            <a:spLocks noChangeArrowheads="true"/>
          </p:cNvSpPr>
          <p:nvPr/>
        </p:nvSpPr>
        <p:spPr bwMode="auto">
          <a:xfrm>
            <a:off x="1346200" y="1685925"/>
            <a:ext cx="949801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8000"/>
              <a:t>You Only Grep Once</a:t>
            </a:r>
            <a:endParaRPr lang="en-US" altLang="en-US" sz="8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DA8C768E-7A8C-4CF6-A624-D5E1EC44BDE5}"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6" name="Smiley Face 5"/>
          <p:cNvSpPr/>
          <p:nvPr/>
        </p:nvSpPr>
        <p:spPr>
          <a:xfrm>
            <a:off x="1447165" y="4319905"/>
            <a:ext cx="1505585" cy="1397000"/>
          </a:xfrm>
          <a:prstGeom prst="smileyFac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Cube 9"/>
          <p:cNvSpPr/>
          <p:nvPr/>
        </p:nvSpPr>
        <p:spPr>
          <a:xfrm>
            <a:off x="4010660" y="589915"/>
            <a:ext cx="1969135" cy="1760855"/>
          </a:xfrm>
          <a:prstGeom prst="cub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3600"/>
              <a:t>Rules</a:t>
            </a:r>
            <a:endParaRPr lang="" altLang="en-US" sz="3600"/>
          </a:p>
        </p:txBody>
      </p:sp>
      <p:grpSp>
        <p:nvGrpSpPr>
          <p:cNvPr id="24" name="Group 23"/>
          <p:cNvGrpSpPr/>
          <p:nvPr/>
        </p:nvGrpSpPr>
        <p:grpSpPr>
          <a:xfrm>
            <a:off x="6758940" y="1153160"/>
            <a:ext cx="4912360" cy="3467100"/>
            <a:chOff x="11092" y="1792"/>
            <a:chExt cx="7736" cy="5460"/>
          </a:xfrm>
        </p:grpSpPr>
        <p:sp>
          <p:nvSpPr>
            <p:cNvPr id="12" name="Flowchart: Alternate Process 11"/>
            <p:cNvSpPr/>
            <p:nvPr/>
          </p:nvSpPr>
          <p:spPr>
            <a:xfrm>
              <a:off x="11092" y="1792"/>
              <a:ext cx="7736" cy="5460"/>
            </a:xfrm>
            <a:prstGeom prst="flowChartAlternateProcess">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3600"/>
                <a:t>YOGO</a:t>
              </a:r>
              <a:endParaRPr lang="" altLang="en-US" sz="3600"/>
            </a:p>
            <a:p>
              <a:pPr algn="ctr"/>
              <a:endParaRPr lang="" altLang="en-US" sz="3600"/>
            </a:p>
            <a:p>
              <a:pPr algn="ctr"/>
              <a:endParaRPr lang="" altLang="en-US" sz="3600"/>
            </a:p>
            <a:p>
              <a:pPr algn="ctr"/>
              <a:endParaRPr lang="" altLang="en-US" sz="3600"/>
            </a:p>
            <a:p>
              <a:pPr algn="ctr"/>
              <a:endParaRPr lang="" altLang="en-US" sz="3600"/>
            </a:p>
            <a:p>
              <a:pPr algn="ctr"/>
              <a:endParaRPr lang="" altLang="en-US" sz="3600"/>
            </a:p>
          </p:txBody>
        </p:sp>
        <p:sp>
          <p:nvSpPr>
            <p:cNvPr id="13" name="Rounded Rectangle 12"/>
            <p:cNvSpPr/>
            <p:nvPr/>
          </p:nvSpPr>
          <p:spPr>
            <a:xfrm>
              <a:off x="11490" y="3124"/>
              <a:ext cx="7014" cy="164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3600"/>
                <a:t>Matcher</a:t>
              </a:r>
              <a:endParaRPr lang="" altLang="en-US" sz="3600"/>
            </a:p>
          </p:txBody>
        </p:sp>
        <p:sp>
          <p:nvSpPr>
            <p:cNvPr id="15" name="Rounded Rectangle 14"/>
            <p:cNvSpPr/>
            <p:nvPr/>
          </p:nvSpPr>
          <p:spPr>
            <a:xfrm>
              <a:off x="11490" y="5138"/>
              <a:ext cx="7014" cy="164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3600"/>
                <a:t>Translator</a:t>
              </a:r>
              <a:endParaRPr lang="" altLang="en-US" sz="3600"/>
            </a:p>
          </p:txBody>
        </p:sp>
      </p:grpSp>
      <p:grpSp>
        <p:nvGrpSpPr>
          <p:cNvPr id="17" name="Group 16"/>
          <p:cNvGrpSpPr/>
          <p:nvPr/>
        </p:nvGrpSpPr>
        <p:grpSpPr>
          <a:xfrm>
            <a:off x="1457960" y="1123315"/>
            <a:ext cx="1504950" cy="1397000"/>
            <a:chOff x="2271" y="5806"/>
            <a:chExt cx="2370" cy="2200"/>
          </a:xfrm>
        </p:grpSpPr>
        <p:sp>
          <p:nvSpPr>
            <p:cNvPr id="18" name="Smiley Face 17"/>
            <p:cNvSpPr/>
            <p:nvPr/>
          </p:nvSpPr>
          <p:spPr>
            <a:xfrm>
              <a:off x="2271" y="5806"/>
              <a:ext cx="2371" cy="2200"/>
            </a:xfrm>
            <a:prstGeom prst="smileyFac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Lightning Bolt 18"/>
            <p:cNvSpPr/>
            <p:nvPr/>
          </p:nvSpPr>
          <p:spPr>
            <a:xfrm>
              <a:off x="2622" y="5955"/>
              <a:ext cx="1168" cy="2051"/>
            </a:xfrm>
            <a:prstGeom prst="lightningBol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cxnSp>
        <p:nvCxnSpPr>
          <p:cNvPr id="20" name="Straight Arrow Connector 19"/>
          <p:cNvCxnSpPr>
            <a:endCxn id="10" idx="2"/>
          </p:cNvCxnSpPr>
          <p:nvPr/>
        </p:nvCxnSpPr>
        <p:spPr>
          <a:xfrm flipV="true">
            <a:off x="2952750" y="1690370"/>
            <a:ext cx="1057910" cy="2019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3" idx="1"/>
          </p:cNvCxnSpPr>
          <p:nvPr/>
        </p:nvCxnSpPr>
        <p:spPr>
          <a:xfrm>
            <a:off x="5713730" y="2014220"/>
            <a:ext cx="1297940" cy="5060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true">
            <a:off x="2336800" y="2757170"/>
            <a:ext cx="4688205" cy="15792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true" flipV="true">
            <a:off x="9490075" y="2757170"/>
            <a:ext cx="14605" cy="7105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5" idx="1"/>
          </p:cNvCxnSpPr>
          <p:nvPr/>
        </p:nvCxnSpPr>
        <p:spPr>
          <a:xfrm flipV="true">
            <a:off x="2952750" y="3799205"/>
            <a:ext cx="4058920" cy="12001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673080" y="2709545"/>
            <a:ext cx="0" cy="2416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 Box 26"/>
          <p:cNvSpPr txBox="true"/>
          <p:nvPr/>
        </p:nvSpPr>
        <p:spPr>
          <a:xfrm>
            <a:off x="8907780" y="5193665"/>
            <a:ext cx="2763520" cy="583565"/>
          </a:xfrm>
          <a:prstGeom prst="rect">
            <a:avLst/>
          </a:prstGeom>
          <a:noFill/>
        </p:spPr>
        <p:txBody>
          <a:bodyPr wrap="square" rtlCol="0">
            <a:spAutoFit/>
          </a:bodyPr>
          <a:p>
            <a:r>
              <a:rPr lang="" altLang="en-US" sz="3200"/>
              <a:t>Match results</a:t>
            </a:r>
            <a:endParaRPr lang="" altLang="en-US" sz="3200"/>
          </a:p>
        </p:txBody>
      </p:sp>
      <p:sp>
        <p:nvSpPr>
          <p:cNvPr id="28" name="Text Box 27"/>
          <p:cNvSpPr txBox="true"/>
          <p:nvPr/>
        </p:nvSpPr>
        <p:spPr>
          <a:xfrm>
            <a:off x="3076575" y="3230880"/>
            <a:ext cx="1579245" cy="368300"/>
          </a:xfrm>
          <a:prstGeom prst="rect">
            <a:avLst/>
          </a:prstGeom>
          <a:noFill/>
        </p:spPr>
        <p:txBody>
          <a:bodyPr wrap="square" rtlCol="0">
            <a:spAutoFit/>
          </a:bodyPr>
          <a:p>
            <a:endParaRPr lang="en-US"/>
          </a:p>
        </p:txBody>
      </p:sp>
      <p:sp>
        <p:nvSpPr>
          <p:cNvPr id="29" name="Text Box 28"/>
          <p:cNvSpPr txBox="true"/>
          <p:nvPr/>
        </p:nvSpPr>
        <p:spPr>
          <a:xfrm rot="20460000">
            <a:off x="3081655" y="2872105"/>
            <a:ext cx="3300730" cy="583565"/>
          </a:xfrm>
          <a:prstGeom prst="rect">
            <a:avLst/>
          </a:prstGeom>
          <a:noFill/>
        </p:spPr>
        <p:txBody>
          <a:bodyPr wrap="square" rtlCol="0">
            <a:spAutoFit/>
          </a:bodyPr>
          <a:p>
            <a:r>
              <a:rPr lang="" altLang="en-US" sz="3200"/>
              <a:t>Search pattern</a:t>
            </a:r>
            <a:endParaRPr lang="" altLang="en-US" sz="3200"/>
          </a:p>
        </p:txBody>
      </p:sp>
      <p:sp>
        <p:nvSpPr>
          <p:cNvPr id="30" name="Text Box 29"/>
          <p:cNvSpPr txBox="true"/>
          <p:nvPr/>
        </p:nvSpPr>
        <p:spPr>
          <a:xfrm rot="20640000">
            <a:off x="3500755" y="3867785"/>
            <a:ext cx="2874010" cy="583565"/>
          </a:xfrm>
          <a:prstGeom prst="rect">
            <a:avLst/>
          </a:prstGeom>
          <a:noFill/>
        </p:spPr>
        <p:txBody>
          <a:bodyPr wrap="square" rtlCol="0">
            <a:spAutoFit/>
          </a:bodyPr>
          <a:p>
            <a:r>
              <a:rPr lang="" altLang="en-US" sz="3200"/>
              <a:t>Source files</a:t>
            </a:r>
            <a:endParaRPr lang="" altLang="en-US" sz="32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true" noChangeArrowheads="true"/>
          </p:cNvSpPr>
          <p:nvPr>
            <p:ph type="title"/>
          </p:nvPr>
        </p:nvSpPr>
        <p:spPr>
          <a:xfrm>
            <a:off x="1371600" y="508000"/>
            <a:ext cx="10571163" cy="804863"/>
          </a:xfrm>
        </p:spPr>
        <p:txBody>
          <a:bodyPr/>
          <a:lstStyle/>
          <a:p>
            <a:r>
              <a:rPr lang="en-US" altLang="en-US" smtClean="0"/>
              <a:t>Operational evaluation</a:t>
            </a:r>
            <a:endParaRPr lang="en-US" altLang="en-US" smtClean="0"/>
          </a:p>
        </p:txBody>
      </p:sp>
      <p:sp>
        <p:nvSpPr>
          <p:cNvPr id="67586"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4D1BD682-D433-49C6-AE85-0C0F94062D25}"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67587" name="Rectangle 2"/>
          <p:cNvSpPr>
            <a:spLocks noChangeArrowheads="true"/>
          </p:cNvSpPr>
          <p:nvPr/>
        </p:nvSpPr>
        <p:spPr bwMode="auto">
          <a:xfrm>
            <a:off x="1371600" y="1387475"/>
            <a:ext cx="960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endParaRPr lang="en-US" altLang="en-US" sz="3600">
              <a:solidFill>
                <a:srgbClr val="444D26"/>
              </a:solidFill>
            </a:endParaRPr>
          </a:p>
        </p:txBody>
      </p:sp>
      <p:sp>
        <p:nvSpPr>
          <p:cNvPr id="4" name="Rectangle 3"/>
          <p:cNvSpPr>
            <a:spLocks noChangeArrowheads="true"/>
          </p:cNvSpPr>
          <p:nvPr/>
        </p:nvSpPr>
        <p:spPr bwMode="auto">
          <a:xfrm>
            <a:off x="1371600" y="1387475"/>
            <a:ext cx="10783888"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r>
              <a:rPr lang="en-US" altLang="en-US" sz="2800">
                <a:solidFill>
                  <a:srgbClr val="444D26"/>
                </a:solidFill>
              </a:rPr>
              <a:t>Search patterns gleaned from common StackOverflow questions </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YOGO times out on 1% of the methods searched</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False negatives due to </a:t>
            </a:r>
            <a:r>
              <a:rPr lang="" altLang="en-US" sz="2800">
                <a:solidFill>
                  <a:srgbClr val="444D26"/>
                </a:solidFill>
              </a:rPr>
              <a:t>tool</a:t>
            </a:r>
            <a:r>
              <a:rPr lang="en-US" altLang="en-US" sz="2800">
                <a:solidFill>
                  <a:srgbClr val="444D26"/>
                </a:solidFill>
              </a:rPr>
              <a:t> incompleteness</a:t>
            </a:r>
            <a:r>
              <a:rPr lang="" altLang="en-US" sz="2800">
                <a:solidFill>
                  <a:srgbClr val="444D26"/>
                </a:solidFill>
              </a:rPr>
              <a:t> and </a:t>
            </a:r>
            <a:r>
              <a:rPr lang="en-US" altLang="en-US" sz="2800">
                <a:solidFill>
                  <a:srgbClr val="444D26"/>
                </a:solidFill>
              </a:rPr>
              <a:t>reasoning limitations</a:t>
            </a:r>
            <a:endParaRPr lang="en-US" altLang="en-US" sz="2800">
              <a:solidFill>
                <a:srgbClr val="444D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true" noChangeArrowheads="true"/>
          </p:cNvSpPr>
          <p:nvPr>
            <p:ph type="title"/>
          </p:nvPr>
        </p:nvSpPr>
        <p:spPr>
          <a:xfrm>
            <a:off x="1371600" y="508000"/>
            <a:ext cx="10571163" cy="804863"/>
          </a:xfrm>
        </p:spPr>
        <p:txBody>
          <a:bodyPr/>
          <a:lstStyle/>
          <a:p>
            <a:r>
              <a:rPr lang="en-US" altLang="en-US" smtClean="0"/>
              <a:t>Graal </a:t>
            </a:r>
            <a:endParaRPr lang="en-US" altLang="en-US" smtClean="0"/>
          </a:p>
        </p:txBody>
      </p:sp>
      <p:sp>
        <p:nvSpPr>
          <p:cNvPr id="71682"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B2CD0E5-8EA9-43EA-839B-4A257DB4D275}"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71683" name="Rectangle 2"/>
          <p:cNvSpPr>
            <a:spLocks noChangeArrowheads="true"/>
          </p:cNvSpPr>
          <p:nvPr/>
        </p:nvSpPr>
        <p:spPr bwMode="auto">
          <a:xfrm>
            <a:off x="1371600" y="1387475"/>
            <a:ext cx="960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endParaRPr lang="en-US" altLang="en-US" sz="3600">
              <a:solidFill>
                <a:srgbClr val="444D26"/>
              </a:solidFill>
            </a:endParaRPr>
          </a:p>
        </p:txBody>
      </p:sp>
      <p:sp>
        <p:nvSpPr>
          <p:cNvPr id="4" name="Rectangle 3"/>
          <p:cNvSpPr>
            <a:spLocks noChangeArrowheads="true"/>
          </p:cNvSpPr>
          <p:nvPr/>
        </p:nvSpPr>
        <p:spPr bwMode="auto">
          <a:xfrm>
            <a:off x="1371600" y="1387475"/>
            <a:ext cx="1078388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r>
              <a:rPr lang="en-US" altLang="en-US" sz="2800">
                <a:solidFill>
                  <a:srgbClr val="444D26"/>
                </a:solidFill>
              </a:rPr>
              <a:t>13 static analyzers on top of Graal’s bytecode analysis</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YOGO analyzed 1.2 million LOC in 2.5 hours on 30 AWS instances</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Generalizing one of the analyzers’ queries revealed a bug it missed!</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YOGO query was 60 lines; the analyzer was 330 lines</a:t>
            </a:r>
            <a:endParaRPr lang="en-US" altLang="en-US" sz="2800">
              <a:solidFill>
                <a:srgbClr val="444D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true" noChangeArrowheads="true"/>
          </p:cNvSpPr>
          <p:nvPr>
            <p:ph type="title"/>
          </p:nvPr>
        </p:nvSpPr>
        <p:spPr>
          <a:xfrm>
            <a:off x="1371600" y="508000"/>
            <a:ext cx="10571163" cy="804863"/>
          </a:xfrm>
        </p:spPr>
        <p:txBody>
          <a:bodyPr/>
          <a:lstStyle/>
          <a:p>
            <a:r>
              <a:rPr lang="en-US" altLang="en-US" smtClean="0"/>
              <a:t>Usability evaluation</a:t>
            </a:r>
            <a:endParaRPr lang="en-US" altLang="en-US" smtClean="0"/>
          </a:p>
        </p:txBody>
      </p:sp>
      <p:sp>
        <p:nvSpPr>
          <p:cNvPr id="69634"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773279BB-A671-4FD1-94AF-B8D4360AE12D}"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69635" name="Rectangle 2"/>
          <p:cNvSpPr>
            <a:spLocks noChangeArrowheads="true"/>
          </p:cNvSpPr>
          <p:nvPr/>
        </p:nvSpPr>
        <p:spPr bwMode="auto">
          <a:xfrm>
            <a:off x="1371600" y="1387475"/>
            <a:ext cx="960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endParaRPr lang="en-US" altLang="en-US" sz="3600">
              <a:solidFill>
                <a:srgbClr val="444D26"/>
              </a:solidFill>
            </a:endParaRPr>
          </a:p>
        </p:txBody>
      </p:sp>
      <p:sp>
        <p:nvSpPr>
          <p:cNvPr id="4" name="Rectangle 3"/>
          <p:cNvSpPr>
            <a:spLocks noChangeArrowheads="true"/>
          </p:cNvSpPr>
          <p:nvPr/>
        </p:nvSpPr>
        <p:spPr bwMode="auto">
          <a:xfrm>
            <a:off x="1371600" y="1387475"/>
            <a:ext cx="107838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r>
              <a:rPr lang="en-US" altLang="en-US" sz="2800">
                <a:solidFill>
                  <a:srgbClr val="444D26"/>
                </a:solidFill>
              </a:rPr>
              <a:t>YOGO was straightforward enough to use that the authors                        </a:t>
            </a:r>
            <a:r>
              <a:rPr lang="en-US" altLang="en-US" sz="2800" b="1">
                <a:solidFill>
                  <a:srgbClr val="444D26"/>
                </a:solidFill>
              </a:rPr>
              <a:t>outsourced</a:t>
            </a:r>
            <a:r>
              <a:rPr lang="" altLang="en-US" sz="2800" b="1">
                <a:solidFill>
                  <a:srgbClr val="444D26"/>
                </a:solidFill>
              </a:rPr>
              <a:t> Graal</a:t>
            </a:r>
            <a:r>
              <a:rPr lang="en-US" altLang="en-US" sz="2800" b="1">
                <a:solidFill>
                  <a:srgbClr val="444D26"/>
                </a:solidFill>
              </a:rPr>
              <a:t> query coding; it only took 3 days to </a:t>
            </a:r>
            <a:r>
              <a:rPr lang="" altLang="en-US" sz="2800" b="1">
                <a:solidFill>
                  <a:srgbClr val="444D26"/>
                </a:solidFill>
              </a:rPr>
              <a:t>learn</a:t>
            </a:r>
            <a:r>
              <a:rPr lang="en-US" altLang="en-US" sz="2800" b="1">
                <a:solidFill>
                  <a:srgbClr val="444D26"/>
                </a:solidFill>
              </a:rPr>
              <a:t>!</a:t>
            </a:r>
            <a:endParaRPr lang="en-US" altLang="en-US" sz="2800" b="1">
              <a:solidFill>
                <a:srgbClr val="444D26"/>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64E9E1CA-4247-47D3-9C41-4A5D442919DD}"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32770" name="Picture 2" descr="while1"/>
          <p:cNvPicPr>
            <a:picLocks noChangeAspect="true" noChangeArrowheads="true"/>
          </p:cNvPicPr>
          <p:nvPr/>
        </p:nvPicPr>
        <p:blipFill>
          <a:blip r:embed="rId1">
            <a:extLst>
              <a:ext uri="{28A0092B-C50C-407E-A947-70E740481C1C}">
                <a14:useLocalDpi xmlns:a14="http://schemas.microsoft.com/office/drawing/2010/main" val="false"/>
              </a:ext>
            </a:extLst>
          </a:blip>
          <a:srcRect l="-204" t="5368" r="204" b="5687"/>
          <a:stretch>
            <a:fillRect/>
          </a:stretch>
        </p:blipFill>
        <p:spPr bwMode="auto">
          <a:xfrm>
            <a:off x="6835775" y="777875"/>
            <a:ext cx="43434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3" descr="while2"/>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1825625" y="822325"/>
            <a:ext cx="36957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8E5F9108-D48B-4851-916F-BE15E1F18B96}"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4" name="Oval 3"/>
          <p:cNvSpPr/>
          <p:nvPr/>
        </p:nvSpPr>
        <p:spPr>
          <a:xfrm>
            <a:off x="6652895" y="946150"/>
            <a:ext cx="2012950" cy="916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ENTRY</a:t>
            </a:r>
            <a:endParaRPr lang="en-US" altLang="en-US" sz="2600" noProof="1"/>
          </a:p>
        </p:txBody>
      </p:sp>
      <p:sp>
        <p:nvSpPr>
          <p:cNvPr id="11" name="Oval 10"/>
          <p:cNvSpPr/>
          <p:nvPr/>
        </p:nvSpPr>
        <p:spPr>
          <a:xfrm>
            <a:off x="4003675" y="2559050"/>
            <a:ext cx="1976120" cy="727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sum = 0</a:t>
            </a:r>
            <a:endParaRPr lang="en-US" altLang="en-US" sz="2600" noProof="1"/>
          </a:p>
        </p:txBody>
      </p:sp>
      <p:sp>
        <p:nvSpPr>
          <p:cNvPr id="12" name="Oval 11"/>
          <p:cNvSpPr/>
          <p:nvPr/>
        </p:nvSpPr>
        <p:spPr>
          <a:xfrm>
            <a:off x="7061200" y="2559050"/>
            <a:ext cx="1470025" cy="727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i = 42</a:t>
            </a:r>
            <a:endParaRPr lang="en-US" altLang="en-US" sz="2600" noProof="1"/>
          </a:p>
        </p:txBody>
      </p:sp>
      <p:sp>
        <p:nvSpPr>
          <p:cNvPr id="13" name="Oval 12"/>
          <p:cNvSpPr/>
          <p:nvPr/>
        </p:nvSpPr>
        <p:spPr>
          <a:xfrm>
            <a:off x="9610725" y="2559050"/>
            <a:ext cx="2585720" cy="727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while 0 &lt; i</a:t>
            </a:r>
            <a:endParaRPr lang="en-US" altLang="en-US" sz="2600" noProof="1"/>
          </a:p>
        </p:txBody>
      </p:sp>
      <p:sp>
        <p:nvSpPr>
          <p:cNvPr id="14" name="Oval 13"/>
          <p:cNvSpPr/>
          <p:nvPr/>
        </p:nvSpPr>
        <p:spPr>
          <a:xfrm>
            <a:off x="4738370" y="4319905"/>
            <a:ext cx="3556000" cy="725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sum = sum + 1</a:t>
            </a:r>
            <a:endParaRPr lang="en-US" altLang="en-US" sz="2600" noProof="1"/>
          </a:p>
        </p:txBody>
      </p:sp>
      <p:sp>
        <p:nvSpPr>
          <p:cNvPr id="15" name="Oval 14"/>
          <p:cNvSpPr/>
          <p:nvPr/>
        </p:nvSpPr>
        <p:spPr>
          <a:xfrm>
            <a:off x="8665845" y="4319905"/>
            <a:ext cx="2587625" cy="725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i = i - 1</a:t>
            </a:r>
            <a:endParaRPr lang="en-US" altLang="en-US" sz="2600" noProof="1"/>
          </a:p>
        </p:txBody>
      </p:sp>
      <p:cxnSp>
        <p:nvCxnSpPr>
          <p:cNvPr id="16" name="Straight Arrow Connector 15"/>
          <p:cNvCxnSpPr>
            <a:stCxn id="4" idx="3"/>
            <a:endCxn id="11" idx="7"/>
          </p:cNvCxnSpPr>
          <p:nvPr/>
        </p:nvCxnSpPr>
        <p:spPr>
          <a:xfrm flipH="true">
            <a:off x="5690870" y="1727200"/>
            <a:ext cx="1257300" cy="938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3"/>
            <a:endCxn id="12" idx="0"/>
          </p:cNvCxnSpPr>
          <p:nvPr/>
        </p:nvCxnSpPr>
        <p:spPr>
          <a:xfrm>
            <a:off x="7699375" y="1870075"/>
            <a:ext cx="96520" cy="688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5"/>
            <a:endCxn id="13" idx="1"/>
          </p:cNvCxnSpPr>
          <p:nvPr/>
        </p:nvCxnSpPr>
        <p:spPr>
          <a:xfrm>
            <a:off x="8370570" y="1727200"/>
            <a:ext cx="1617980" cy="938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4" idx="5"/>
          </p:cNvCxnSpPr>
          <p:nvPr/>
        </p:nvCxnSpPr>
        <p:spPr>
          <a:xfrm rot="5400000" flipV="true">
            <a:off x="6516370" y="3681730"/>
            <a:ext cx="3175" cy="2514600"/>
          </a:xfrm>
          <a:prstGeom prst="curvedConnector3">
            <a:avLst>
              <a:gd name="adj1" fmla="val 2749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5" idx="3"/>
            <a:endCxn id="15" idx="5"/>
          </p:cNvCxnSpPr>
          <p:nvPr/>
        </p:nvCxnSpPr>
        <p:spPr>
          <a:xfrm rot="5400000" flipV="true">
            <a:off x="9959340" y="4024630"/>
            <a:ext cx="3175" cy="1828800"/>
          </a:xfrm>
          <a:prstGeom prst="curvedConnector3">
            <a:avLst>
              <a:gd name="adj1" fmla="val 240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3"/>
            <a:endCxn id="14" idx="1"/>
          </p:cNvCxnSpPr>
          <p:nvPr/>
        </p:nvCxnSpPr>
        <p:spPr>
          <a:xfrm>
            <a:off x="4946650" y="3249930"/>
            <a:ext cx="312420" cy="1176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5"/>
            <a:endCxn id="15" idx="1"/>
          </p:cNvCxnSpPr>
          <p:nvPr/>
        </p:nvCxnSpPr>
        <p:spPr>
          <a:xfrm>
            <a:off x="8315325" y="3180080"/>
            <a:ext cx="730250" cy="1245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5"/>
            <a:endCxn id="14" idx="0"/>
          </p:cNvCxnSpPr>
          <p:nvPr/>
        </p:nvCxnSpPr>
        <p:spPr>
          <a:xfrm flipH="true">
            <a:off x="6516370" y="3176905"/>
            <a:ext cx="833755"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4" idx="7"/>
          </p:cNvCxnSpPr>
          <p:nvPr/>
        </p:nvCxnSpPr>
        <p:spPr>
          <a:xfrm flipH="true">
            <a:off x="7773670" y="3180080"/>
            <a:ext cx="2214880" cy="1245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7"/>
            <a:endCxn id="13" idx="5"/>
          </p:cNvCxnSpPr>
          <p:nvPr/>
        </p:nvCxnSpPr>
        <p:spPr>
          <a:xfrm flipV="true">
            <a:off x="10874375" y="3180080"/>
            <a:ext cx="944245" cy="1245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5" idx="7"/>
            <a:endCxn id="13" idx="5"/>
          </p:cNvCxnSpPr>
          <p:nvPr/>
        </p:nvCxnSpPr>
        <p:spPr>
          <a:xfrm flipH="true">
            <a:off x="9999345" y="3276600"/>
            <a:ext cx="815975" cy="1025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2770" name="Picture 2" descr="while1"/>
          <p:cNvPicPr>
            <a:picLocks noChangeAspect="true" noChangeArrowheads="true"/>
          </p:cNvPicPr>
          <p:nvPr/>
        </p:nvPicPr>
        <p:blipFill>
          <a:blip r:embed="rId1">
            <a:extLst>
              <a:ext uri="{28A0092B-C50C-407E-A947-70E740481C1C}">
                <a14:useLocalDpi xmlns:a14="http://schemas.microsoft.com/office/drawing/2010/main" val="false"/>
              </a:ext>
            </a:extLst>
          </a:blip>
          <a:srcRect l="-204" t="5368" r="204" b="5687"/>
          <a:stretch>
            <a:fillRect/>
          </a:stretch>
        </p:blipFill>
        <p:spPr bwMode="auto">
          <a:xfrm>
            <a:off x="746125" y="3088005"/>
            <a:ext cx="313626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3" descr="while2"/>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943610" y="2953385"/>
            <a:ext cx="2835910" cy="403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12"/>
                                        </p:tgtEl>
                                        <p:attrNameLst>
                                          <p:attrName>style.color</p:attrName>
                                        </p:attrNameLst>
                                      </p:cBhvr>
                                      <p:by>
                                        <p:hsl h="7200000" s="0" l="0"/>
                                      </p:by>
                                    </p:animClr>
                                    <p:animClr clrSpc="hsl" dir="cw">
                                      <p:cBhvr>
                                        <p:cTn id="12" dur="500" fill="hold"/>
                                        <p:tgtEl>
                                          <p:spTgt spid="12"/>
                                        </p:tgtEl>
                                        <p:attrNameLst>
                                          <p:attrName>fillcolor</p:attrName>
                                        </p:attrNameLst>
                                      </p:cBhvr>
                                      <p:by>
                                        <p:hsl h="7200000" s="0" l="0"/>
                                      </p:by>
                                    </p:animClr>
                                    <p:animClr clrSpc="hsl" dir="cw">
                                      <p:cBhvr>
                                        <p:cTn id="13" dur="500" fill="hold"/>
                                        <p:tgtEl>
                                          <p:spTgt spid="12"/>
                                        </p:tgtEl>
                                        <p:attrNameLst>
                                          <p:attrName>stroke.color</p:attrName>
                                        </p:attrNameLst>
                                      </p:cBhvr>
                                      <p:by>
                                        <p:hsl h="7200000" s="0" l="0"/>
                                      </p:by>
                                    </p:animClr>
                                    <p:set>
                                      <p:cBhvr>
                                        <p:cTn id="14" dur="500" fill="hold"/>
                                        <p:tgtEl>
                                          <p:spTgt spid="12"/>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3"/>
                                        </p:tgtEl>
                                        <p:attrNameLst>
                                          <p:attrName>style.color</p:attrName>
                                        </p:attrNameLst>
                                      </p:cBhvr>
                                      <p:by>
                                        <p:hsl h="7200000" s="0" l="0"/>
                                      </p:by>
                                    </p:animClr>
                                    <p:animClr clrSpc="hsl" dir="cw">
                                      <p:cBhvr>
                                        <p:cTn id="17" dur="500" fill="hold"/>
                                        <p:tgtEl>
                                          <p:spTgt spid="13"/>
                                        </p:tgtEl>
                                        <p:attrNameLst>
                                          <p:attrName>fillcolor</p:attrName>
                                        </p:attrNameLst>
                                      </p:cBhvr>
                                      <p:by>
                                        <p:hsl h="7200000" s="0" l="0"/>
                                      </p:by>
                                    </p:animClr>
                                    <p:animClr clrSpc="hsl" dir="cw">
                                      <p:cBhvr>
                                        <p:cTn id="18" dur="500" fill="hold"/>
                                        <p:tgtEl>
                                          <p:spTgt spid="13"/>
                                        </p:tgtEl>
                                        <p:attrNameLst>
                                          <p:attrName>stroke.color</p:attrName>
                                        </p:attrNameLst>
                                      </p:cBhvr>
                                      <p:by>
                                        <p:hsl h="7200000" s="0" l="0"/>
                                      </p:by>
                                    </p:animClr>
                                    <p:set>
                                      <p:cBhvr>
                                        <p:cTn id="19" dur="500" fill="hold"/>
                                        <p:tgtEl>
                                          <p:spTgt spid="13"/>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15"/>
                                        </p:tgtEl>
                                        <p:attrNameLst>
                                          <p:attrName>style.color</p:attrName>
                                        </p:attrNameLst>
                                      </p:cBhvr>
                                      <p:by>
                                        <p:hsl h="7200000" s="0" l="0"/>
                                      </p:by>
                                    </p:animClr>
                                    <p:animClr clrSpc="hsl" dir="cw">
                                      <p:cBhvr>
                                        <p:cTn id="22" dur="500" fill="hold"/>
                                        <p:tgtEl>
                                          <p:spTgt spid="15"/>
                                        </p:tgtEl>
                                        <p:attrNameLst>
                                          <p:attrName>fillcolor</p:attrName>
                                        </p:attrNameLst>
                                      </p:cBhvr>
                                      <p:by>
                                        <p:hsl h="7200000" s="0" l="0"/>
                                      </p:by>
                                    </p:animClr>
                                    <p:animClr clrSpc="hsl" dir="cw">
                                      <p:cBhvr>
                                        <p:cTn id="23" dur="500" fill="hold"/>
                                        <p:tgtEl>
                                          <p:spTgt spid="15"/>
                                        </p:tgtEl>
                                        <p:attrNameLst>
                                          <p:attrName>stroke.color</p:attrName>
                                        </p:attrNameLst>
                                      </p:cBhvr>
                                      <p:by>
                                        <p:hsl h="7200000" s="0" l="0"/>
                                      </p:by>
                                    </p:animClr>
                                    <p:set>
                                      <p:cBhvr>
                                        <p:cTn id="24" dur="500" fill="hold"/>
                                        <p:tgtEl>
                                          <p:spTgt spid="15"/>
                                        </p:tgtEl>
                                        <p:attrNameLst>
                                          <p:attrName>fill.type</p:attrName>
                                        </p:attrNameLst>
                                      </p:cBhvr>
                                      <p:to>
                                        <p:strVal val="solid"/>
                                      </p:to>
                                    </p:set>
                                  </p:childTnLst>
                                </p:cTn>
                              </p:par>
                              <p:par>
                                <p:cTn id="25" presetID="1" presetClass="exit" presetSubtype="0" fill="hold" nodeType="withEffect">
                                  <p:stCondLst>
                                    <p:cond delay="0"/>
                                  </p:stCondLst>
                                  <p:childTnLst>
                                    <p:set>
                                      <p:cBhvr>
                                        <p:cTn id="26" dur="1" fill="hold">
                                          <p:stCondLst>
                                            <p:cond delay="0"/>
                                          </p:stCondLst>
                                        </p:cTn>
                                        <p:tgtEl>
                                          <p:spTgt spid="3277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771"/>
                                        </p:tgtEl>
                                        <p:attrNameLst>
                                          <p:attrName>style.visibility</p:attrName>
                                        </p:attrNameLst>
                                      </p:cBhvr>
                                      <p:to>
                                        <p:strVal val="visible"/>
                                      </p:to>
                                    </p:set>
                                    <p:animEffect transition="in" filter="fade">
                                      <p:cBhvr>
                                        <p:cTn id="31"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true"/>
      <p:bldP spid="12" grpId="0" animBg="true"/>
      <p:bldP spid="13" grpId="0" animBg="true"/>
      <p:bldP spid="15" grpId="0" animBg="true"/>
      <p:bldP spid="4" grpId="1" animBg="true"/>
      <p:bldP spid="12" grpId="1" animBg="true"/>
      <p:bldP spid="13" grpId="1" animBg="true"/>
      <p:bldP spid="15" grpId="1" animBg="true"/>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EDF0E9"/>
        </a:solidFill>
        <a:effectLst/>
      </p:bgPr>
    </p:bg>
    <p:spTree>
      <p:nvGrpSpPr>
        <p:cNvPr id="1" name=""/>
        <p:cNvGrpSpPr/>
        <p:nvPr/>
      </p:nvGrpSpPr>
      <p:grpSpPr>
        <a:xfrm>
          <a:off x="0" y="0"/>
          <a:ext cx="0" cy="0"/>
          <a:chOff x="0" y="0"/>
          <a:chExt cx="0" cy="0"/>
        </a:xfrm>
      </p:grpSpPr>
      <p:grpSp>
        <p:nvGrpSpPr>
          <p:cNvPr id="36866" name="Group 18"/>
          <p:cNvGrpSpPr>
            <a:grpSpLocks noGrp="true" noRot="true" noChangeAspect="true" noMove="true" noResize="true"/>
          </p:cNvGrpSpPr>
          <p:nvPr/>
        </p:nvGrpSpPr>
        <p:grpSpPr bwMode="auto">
          <a:xfrm>
            <a:off x="752475" y="744538"/>
            <a:ext cx="10674350" cy="5349875"/>
            <a:chOff x="752858" y="744469"/>
            <a:chExt cx="10674117" cy="5349671"/>
          </a:xfrm>
        </p:grpSpPr>
        <p:sp>
          <p:nvSpPr>
            <p:cNvPr id="36867" name="Freeform 6"/>
            <p:cNvSpPr>
              <a:spLocks noChangeArrowheads="true"/>
            </p:cNvSpPr>
            <p:nvPr/>
          </p:nvSpPr>
          <p:spPr bwMode="auto">
            <a:xfrm>
              <a:off x="8151962" y="1685652"/>
              <a:ext cx="3275013" cy="4408488"/>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36868" name="Freeform 6"/>
            <p:cNvSpPr>
              <a:spLocks noChangeArrowheads="true"/>
            </p:cNvSpPr>
            <p:nvPr/>
          </p:nvSpPr>
          <p:spPr bwMode="auto">
            <a:xfrm flipH="true" flipV="true">
              <a:off x="752858" y="744469"/>
              <a:ext cx="3275668"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grpSp>
      <p:sp useBgFill="1">
        <p:nvSpPr>
          <p:cNvPr id="23" name="Rectangle 22"/>
          <p:cNvSpPr>
            <a:spLocks noGrp="true" noRot="true" noChangeAspect="true" noMove="true" noResize="true" noEditPoints="true" noAdjustHandles="true" noChangeArrowheads="true" noChangeShapeType="true" noTextEdit="true"/>
          </p:cNvSpPr>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anchor="ctr"/>
          <a:lstStyle/>
          <a:p>
            <a:pPr algn="ctr" fontAlgn="auto"/>
            <a:endParaRPr lang="en-US" noProof="1"/>
          </a:p>
        </p:txBody>
      </p:sp>
      <p:sp>
        <p:nvSpPr>
          <p:cNvPr id="36870" name="Freeform 6"/>
          <p:cNvSpPr>
            <a:spLocks noGrp="true" noRot="true" noChangeAspect="true" noMove="true" noResize="true" noEditPoints="true" noAdjustHandles="true" noChangeArrowheads="true" noTextEdit="true"/>
          </p:cNvSpPr>
          <p:nvPr/>
        </p:nvSpPr>
        <p:spPr bwMode="auto">
          <a:xfrm rot="5400000" flipH="true">
            <a:off x="1046163" y="-133350"/>
            <a:ext cx="3275012"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36871" name="Freeform 6"/>
          <p:cNvSpPr>
            <a:spLocks noGrp="true" noRot="true" noChangeAspect="true" noMove="true" noResize="true" noEditPoints="true" noAdjustHandles="true" noChangeArrowheads="true" noTextEdit="true"/>
          </p:cNvSpPr>
          <p:nvPr/>
        </p:nvSpPr>
        <p:spPr bwMode="auto">
          <a:xfrm rot="5400000" flipV="true">
            <a:off x="7839075" y="614363"/>
            <a:ext cx="3275013" cy="4408487"/>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36872"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645E38B6-1F4D-474E-AEAB-444C31A30AB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36873" name="Text Box 1"/>
          <p:cNvSpPr txBox="true">
            <a:spLocks noChangeArrowheads="true"/>
          </p:cNvSpPr>
          <p:nvPr/>
        </p:nvSpPr>
        <p:spPr bwMode="auto">
          <a:xfrm>
            <a:off x="1346835" y="1123315"/>
            <a:ext cx="949801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 sz="5400"/>
              <a:t>Program Expression Graphs give us an efficient procedure for code equivalence.</a:t>
            </a:r>
            <a:endParaRPr lang="" sz="5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p:cNvSpPr txBox="true">
            <a:spLocks noChangeArrowheads="true"/>
          </p:cNvSpPr>
          <p:nvPr/>
        </p:nvSpPr>
        <p:spPr bwMode="auto">
          <a:xfrm>
            <a:off x="10972800" y="6350000"/>
            <a:ext cx="15970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fld id="{0549027C-412D-4DCA-8811-FEB092F503FA}" type="slidenum">
              <a:rPr lang="en-US" altLang="zh-CN" sz="1600">
                <a:solidFill>
                  <a:srgbClr val="222713"/>
                </a:solidFill>
                <a:ea typeface="SimSun" pitchFamily="2" charset="-122"/>
              </a:rPr>
            </a:fld>
            <a:endParaRPr lang="en-US" altLang="zh-CN" sz="1600">
              <a:solidFill>
                <a:srgbClr val="222713"/>
              </a:solidFill>
              <a:ea typeface="SimSun" pitchFamily="2" charset="-122"/>
            </a:endParaRPr>
          </a:p>
        </p:txBody>
      </p:sp>
      <p:pic>
        <p:nvPicPr>
          <p:cNvPr id="38914" name="Picture 3" descr="/home/priya/Documents/lohi.pnglohi"/>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3924300" y="1152525"/>
            <a:ext cx="43434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3"/>
          <p:cNvSpPr>
            <a:spLocks noGrp="true" noChangeArrowheads="true"/>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r>
              <a:rPr lang="en-US" altLang="zh-CN" smtClean="0">
                <a:ea typeface="SimSun" pitchFamily="2" charset="-122"/>
              </a:rPr>
              <a:t>                        </a:t>
            </a:r>
            <a:fld id="{5F2D3EE2-6978-45A1-BBF1-CD269F1F5F7A}"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40962" name="Picture 4" descr="/home/priya/Documents/query.pngquery"/>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146175" y="1081088"/>
            <a:ext cx="989965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9BD4A576-1B2B-44C8-A891-5ECB2FE2F09D}"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0482" name="Picture 6" descr="naiv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3030538" y="596900"/>
            <a:ext cx="6130925"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954A56B1-25C3-4973-B898-FB0C1D08C1EF}"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grpSp>
        <p:nvGrpSpPr>
          <p:cNvPr id="43010" name="Group 30"/>
          <p:cNvGrpSpPr/>
          <p:nvPr/>
        </p:nvGrpSpPr>
        <p:grpSpPr bwMode="auto">
          <a:xfrm>
            <a:off x="6723063" y="398463"/>
            <a:ext cx="5262562" cy="3074987"/>
            <a:chOff x="5012" y="3327"/>
            <a:chExt cx="8286" cy="4844"/>
          </a:xfrm>
        </p:grpSpPr>
        <p:sp>
          <p:nvSpPr>
            <p:cNvPr id="7" name="Oval 6"/>
            <p:cNvSpPr/>
            <p:nvPr/>
          </p:nvSpPr>
          <p:spPr>
            <a:xfrm>
              <a:off x="5012" y="3327"/>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x</a:t>
              </a:r>
              <a:endParaRPr lang="en-US" altLang="en-US" sz="2600" noProof="1"/>
            </a:p>
          </p:txBody>
        </p:sp>
        <p:sp>
          <p:nvSpPr>
            <p:cNvPr id="8" name="Oval 7"/>
            <p:cNvSpPr/>
            <p:nvPr/>
          </p:nvSpPr>
          <p:spPr>
            <a:xfrm>
              <a:off x="8236" y="3327"/>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lo</a:t>
              </a:r>
              <a:endParaRPr lang="en-US" altLang="en-US" sz="2600" noProof="1"/>
            </a:p>
          </p:txBody>
        </p:sp>
        <p:sp>
          <p:nvSpPr>
            <p:cNvPr id="9" name="Oval 8"/>
            <p:cNvSpPr/>
            <p:nvPr/>
          </p:nvSpPr>
          <p:spPr>
            <a:xfrm>
              <a:off x="11141" y="3327"/>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hi</a:t>
              </a:r>
              <a:endParaRPr lang="en-US" altLang="en-US" sz="2600" noProof="1"/>
            </a:p>
          </p:txBody>
        </p:sp>
        <p:sp>
          <p:nvSpPr>
            <p:cNvPr id="10" name="Oval 9"/>
            <p:cNvSpPr/>
            <p:nvPr/>
          </p:nvSpPr>
          <p:spPr>
            <a:xfrm>
              <a:off x="6369" y="5013"/>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&gt;=</a:t>
              </a:r>
              <a:endParaRPr lang="en-US" altLang="en-US" sz="2600" noProof="1"/>
            </a:p>
          </p:txBody>
        </p:sp>
        <p:sp>
          <p:nvSpPr>
            <p:cNvPr id="11" name="Oval 10"/>
            <p:cNvSpPr/>
            <p:nvPr/>
          </p:nvSpPr>
          <p:spPr>
            <a:xfrm>
              <a:off x="9956" y="5013"/>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&lt;</a:t>
              </a:r>
              <a:endParaRPr lang="en-US" altLang="en-US" sz="2600" noProof="1"/>
            </a:p>
          </p:txBody>
        </p:sp>
        <p:sp>
          <p:nvSpPr>
            <p:cNvPr id="12" name="Oval 11"/>
            <p:cNvSpPr/>
            <p:nvPr/>
          </p:nvSpPr>
          <p:spPr>
            <a:xfrm>
              <a:off x="8116" y="6701"/>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sz="2600" noProof="1"/>
                <a:t>and</a:t>
              </a:r>
              <a:endParaRPr lang="en-US" sz="2600" noProof="1"/>
            </a:p>
          </p:txBody>
        </p:sp>
        <p:cxnSp>
          <p:nvCxnSpPr>
            <p:cNvPr id="13" name="Straight Arrow Connector 12"/>
            <p:cNvCxnSpPr>
              <a:stCxn id="7" idx="4"/>
              <a:endCxn id="10" idx="1"/>
            </p:cNvCxnSpPr>
            <p:nvPr/>
          </p:nvCxnSpPr>
          <p:spPr>
            <a:xfrm>
              <a:off x="6092" y="4797"/>
              <a:ext cx="595" cy="430"/>
            </a:xfrm>
            <a:prstGeom prst="straightConnector1">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4"/>
              <a:endCxn id="11" idx="7"/>
            </p:cNvCxnSpPr>
            <p:nvPr/>
          </p:nvCxnSpPr>
          <p:spPr>
            <a:xfrm flipH="true">
              <a:off x="11798" y="4797"/>
              <a:ext cx="422" cy="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10" idx="7"/>
            </p:cNvCxnSpPr>
            <p:nvPr/>
          </p:nvCxnSpPr>
          <p:spPr>
            <a:xfrm flipH="true">
              <a:off x="8211" y="4797"/>
              <a:ext cx="1105" cy="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5"/>
              <a:endCxn id="11" idx="1"/>
            </p:cNvCxnSpPr>
            <p:nvPr/>
          </p:nvCxnSpPr>
          <p:spPr>
            <a:xfrm>
              <a:off x="6854" y="4582"/>
              <a:ext cx="3419" cy="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12" idx="1"/>
            </p:cNvCxnSpPr>
            <p:nvPr/>
          </p:nvCxnSpPr>
          <p:spPr>
            <a:xfrm>
              <a:off x="7449" y="6483"/>
              <a:ext cx="982" cy="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4"/>
              <a:endCxn id="12" idx="7"/>
            </p:cNvCxnSpPr>
            <p:nvPr/>
          </p:nvCxnSpPr>
          <p:spPr>
            <a:xfrm flipH="true">
              <a:off x="9956" y="6483"/>
              <a:ext cx="1080" cy="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bwMode="auto">
          <a:xfrm>
            <a:off x="819150" y="398463"/>
            <a:ext cx="5375275" cy="2005012"/>
            <a:chOff x="5001" y="3327"/>
            <a:chExt cx="8465" cy="3157"/>
          </a:xfrm>
        </p:grpSpPr>
        <p:sp>
          <p:nvSpPr>
            <p:cNvPr id="33" name="Oval 32"/>
            <p:cNvSpPr/>
            <p:nvPr/>
          </p:nvSpPr>
          <p:spPr>
            <a:xfrm>
              <a:off x="5001" y="3327"/>
              <a:ext cx="2158"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x</a:t>
              </a:r>
              <a:endParaRPr lang="en-US" altLang="en-US" sz="2600" noProof="1"/>
            </a:p>
          </p:txBody>
        </p:sp>
        <p:sp>
          <p:nvSpPr>
            <p:cNvPr id="34" name="Oval 33"/>
            <p:cNvSpPr/>
            <p:nvPr/>
          </p:nvSpPr>
          <p:spPr>
            <a:xfrm>
              <a:off x="8236" y="3327"/>
              <a:ext cx="2158"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lo</a:t>
              </a:r>
              <a:endParaRPr lang="en-US" altLang="en-US" sz="2600" noProof="1"/>
            </a:p>
          </p:txBody>
        </p:sp>
        <p:sp>
          <p:nvSpPr>
            <p:cNvPr id="35" name="Oval 34"/>
            <p:cNvSpPr/>
            <p:nvPr/>
          </p:nvSpPr>
          <p:spPr>
            <a:xfrm>
              <a:off x="11309" y="3327"/>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hi</a:t>
              </a:r>
              <a:endParaRPr lang="en-US" altLang="en-US" sz="2600" noProof="1"/>
            </a:p>
          </p:txBody>
        </p:sp>
        <p:sp>
          <p:nvSpPr>
            <p:cNvPr id="36" name="Oval 35"/>
            <p:cNvSpPr/>
            <p:nvPr/>
          </p:nvSpPr>
          <p:spPr>
            <a:xfrm>
              <a:off x="6371" y="5014"/>
              <a:ext cx="2155"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&lt;</a:t>
              </a:r>
              <a:endParaRPr lang="en-US" altLang="en-US" sz="2600" noProof="1"/>
            </a:p>
          </p:txBody>
        </p:sp>
        <p:sp>
          <p:nvSpPr>
            <p:cNvPr id="37" name="Oval 36"/>
            <p:cNvSpPr/>
            <p:nvPr/>
          </p:nvSpPr>
          <p:spPr>
            <a:xfrm>
              <a:off x="9956" y="5014"/>
              <a:ext cx="2158"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&gt;=</a:t>
              </a:r>
              <a:endParaRPr lang="en-US" altLang="en-US" sz="2600" noProof="1"/>
            </a:p>
          </p:txBody>
        </p:sp>
        <p:cxnSp>
          <p:nvCxnSpPr>
            <p:cNvPr id="39" name="Straight Arrow Connector 38"/>
            <p:cNvCxnSpPr>
              <a:stCxn id="33" idx="4"/>
              <a:endCxn id="36" idx="1"/>
            </p:cNvCxnSpPr>
            <p:nvPr/>
          </p:nvCxnSpPr>
          <p:spPr>
            <a:xfrm>
              <a:off x="6081" y="4797"/>
              <a:ext cx="605" cy="432"/>
            </a:xfrm>
            <a:prstGeom prst="straightConnector1">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4"/>
              <a:endCxn id="37" idx="7"/>
            </p:cNvCxnSpPr>
            <p:nvPr/>
          </p:nvCxnSpPr>
          <p:spPr>
            <a:xfrm flipH="true">
              <a:off x="11799" y="4797"/>
              <a:ext cx="590" cy="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4" idx="4"/>
              <a:endCxn id="36" idx="7"/>
            </p:cNvCxnSpPr>
            <p:nvPr/>
          </p:nvCxnSpPr>
          <p:spPr>
            <a:xfrm flipH="true">
              <a:off x="8211" y="4797"/>
              <a:ext cx="1105" cy="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3" idx="5"/>
              <a:endCxn id="37" idx="1"/>
            </p:cNvCxnSpPr>
            <p:nvPr/>
          </p:nvCxnSpPr>
          <p:spPr>
            <a:xfrm>
              <a:off x="6841" y="4582"/>
              <a:ext cx="3433" cy="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a:stCxn id="22" idx="7"/>
            <a:endCxn id="37" idx="4"/>
          </p:cNvCxnSpPr>
          <p:nvPr/>
        </p:nvCxnSpPr>
        <p:spPr>
          <a:xfrm flipH="true" flipV="true">
            <a:off x="4651375" y="2403475"/>
            <a:ext cx="2489200" cy="128270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3" idx="1"/>
            <a:endCxn id="36" idx="4"/>
          </p:cNvCxnSpPr>
          <p:nvPr/>
        </p:nvCxnSpPr>
        <p:spPr>
          <a:xfrm flipH="true" flipV="true">
            <a:off x="2374900" y="2403475"/>
            <a:ext cx="2138363" cy="128270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bwMode="auto">
          <a:xfrm>
            <a:off x="4311650" y="1936750"/>
            <a:ext cx="5551488" cy="4778375"/>
            <a:chOff x="6791" y="3049"/>
            <a:chExt cx="8742" cy="7526"/>
          </a:xfrm>
        </p:grpSpPr>
        <p:grpSp>
          <p:nvGrpSpPr>
            <p:cNvPr id="43036" name="Group 29"/>
            <p:cNvGrpSpPr/>
            <p:nvPr/>
          </p:nvGrpSpPr>
          <p:grpSpPr bwMode="auto">
            <a:xfrm>
              <a:off x="6791" y="5589"/>
              <a:ext cx="4769" cy="4986"/>
              <a:chOff x="12302" y="5598"/>
              <a:chExt cx="4769" cy="4986"/>
            </a:xfrm>
          </p:grpSpPr>
          <p:sp>
            <p:nvSpPr>
              <p:cNvPr id="22" name="Oval 21"/>
              <p:cNvSpPr/>
              <p:nvPr/>
            </p:nvSpPr>
            <p:spPr>
              <a:xfrm>
                <a:off x="14914" y="5598"/>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not</a:t>
                </a:r>
                <a:endParaRPr lang="en-US" altLang="en-US" sz="2600" noProof="1"/>
              </a:p>
            </p:txBody>
          </p:sp>
          <p:sp>
            <p:nvSpPr>
              <p:cNvPr id="23" name="Oval 22"/>
              <p:cNvSpPr/>
              <p:nvPr/>
            </p:nvSpPr>
            <p:spPr>
              <a:xfrm>
                <a:off x="12302" y="5598"/>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not</a:t>
                </a:r>
                <a:endParaRPr lang="en-US" altLang="en-US" sz="2600" noProof="1"/>
              </a:p>
            </p:txBody>
          </p:sp>
          <p:sp>
            <p:nvSpPr>
              <p:cNvPr id="24" name="Oval 23"/>
              <p:cNvSpPr/>
              <p:nvPr/>
            </p:nvSpPr>
            <p:spPr>
              <a:xfrm>
                <a:off x="13529" y="9114"/>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not</a:t>
                </a:r>
                <a:endParaRPr lang="en-US" altLang="en-US" sz="2600" noProof="1"/>
              </a:p>
            </p:txBody>
          </p:sp>
          <p:sp>
            <p:nvSpPr>
              <p:cNvPr id="25" name="Oval 24"/>
              <p:cNvSpPr/>
              <p:nvPr/>
            </p:nvSpPr>
            <p:spPr>
              <a:xfrm>
                <a:off x="13529" y="7286"/>
                <a:ext cx="2157" cy="1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en-US" sz="2600" noProof="1"/>
                  <a:t>or</a:t>
                </a:r>
                <a:endParaRPr lang="en-US" altLang="en-US" sz="2600" noProof="1"/>
              </a:p>
            </p:txBody>
          </p:sp>
          <p:cxnSp>
            <p:nvCxnSpPr>
              <p:cNvPr id="27" name="Straight Arrow Connector 26"/>
              <p:cNvCxnSpPr>
                <a:stCxn id="23" idx="4"/>
                <a:endCxn id="25" idx="1"/>
              </p:cNvCxnSpPr>
              <p:nvPr/>
            </p:nvCxnSpPr>
            <p:spPr>
              <a:xfrm>
                <a:off x="13382" y="7069"/>
                <a:ext cx="465" cy="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4"/>
                <a:endCxn id="25" idx="7"/>
              </p:cNvCxnSpPr>
              <p:nvPr/>
            </p:nvCxnSpPr>
            <p:spPr>
              <a:xfrm flipH="true">
                <a:off x="15372" y="7069"/>
                <a:ext cx="622" cy="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4"/>
                <a:endCxn id="24" idx="0"/>
              </p:cNvCxnSpPr>
              <p:nvPr/>
            </p:nvCxnSpPr>
            <p:spPr>
              <a:xfrm flipH="true">
                <a:off x="14609" y="8629"/>
                <a:ext cx="5" cy="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0" name="Straight Arrow Connector 49"/>
            <p:cNvCxnSpPr>
              <a:stCxn id="10" idx="6"/>
              <a:endCxn id="23" idx="0"/>
            </p:cNvCxnSpPr>
            <p:nvPr/>
          </p:nvCxnSpPr>
          <p:spPr>
            <a:xfrm flipH="true">
              <a:off x="7871" y="3049"/>
              <a:ext cx="6232"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1" idx="2"/>
              <a:endCxn id="22" idx="0"/>
            </p:cNvCxnSpPr>
            <p:nvPr/>
          </p:nvCxnSpPr>
          <p:spPr>
            <a:xfrm flipH="true">
              <a:off x="10483" y="3049"/>
              <a:ext cx="505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a:stCxn id="11" idx="2"/>
            <a:endCxn id="22" idx="0"/>
          </p:cNvCxnSpPr>
          <p:nvPr/>
        </p:nvCxnSpPr>
        <p:spPr>
          <a:xfrm flipH="true">
            <a:off x="6396038" y="3492500"/>
            <a:ext cx="2952750" cy="2732088"/>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8F64B57F-9295-44C0-AB80-D3CED4DFFB7D}"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45058" name="Content Placeholder 3" descr="loop"/>
          <p:cNvPicPr>
            <a:picLocks noChangeAspect="true" noChangeArrowheads="true"/>
          </p:cNvPicPr>
          <p:nvPr>
            <p:ph idx="1"/>
          </p:nvPr>
        </p:nvPicPr>
        <p:blipFill>
          <a:blip r:embed="rId1">
            <a:extLst>
              <a:ext uri="{28A0092B-C50C-407E-A947-70E740481C1C}">
                <a14:useLocalDpi xmlns:a14="http://schemas.microsoft.com/office/drawing/2010/main" val="false"/>
              </a:ext>
            </a:extLst>
          </a:blip>
          <a:srcRect/>
          <a:stretch>
            <a:fillRect/>
          </a:stretch>
        </p:blipFill>
        <p:spPr>
          <a:xfrm>
            <a:off x="4156075" y="1316038"/>
            <a:ext cx="3879850" cy="4224337"/>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47106" name="Picture 6" descr="dfloop"/>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3409950" y="628650"/>
            <a:ext cx="53736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49153" name="Picture 6" descr="pegloop"/>
          <p:cNvPicPr>
            <a:picLocks noChangeAspect="true" noChangeArrowheads="true"/>
          </p:cNvPicPr>
          <p:nvPr/>
        </p:nvPicPr>
        <p:blipFill>
          <a:blip r:embed="rId1">
            <a:extLst>
              <a:ext uri="{28A0092B-C50C-407E-A947-70E740481C1C}">
                <a14:useLocalDpi xmlns:a14="http://schemas.microsoft.com/office/drawing/2010/main" val="false"/>
              </a:ext>
            </a:extLst>
          </a:blip>
          <a:srcRect l="58702" t="29537" r="12818" b="58796"/>
          <a:stretch>
            <a:fillRect/>
          </a:stretch>
        </p:blipFill>
        <p:spPr bwMode="auto">
          <a:xfrm>
            <a:off x="3265805" y="2369820"/>
            <a:ext cx="566039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6" descr="pegloop"/>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243138" y="685800"/>
            <a:ext cx="77057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1" name="Group 11"/>
          <p:cNvGrpSpPr/>
          <p:nvPr/>
        </p:nvGrpSpPr>
        <p:grpSpPr bwMode="auto">
          <a:xfrm>
            <a:off x="1966913" y="2011363"/>
            <a:ext cx="8258175" cy="2835275"/>
            <a:chOff x="3098" y="795"/>
            <a:chExt cx="13004" cy="4464"/>
          </a:xfrm>
        </p:grpSpPr>
        <p:pic>
          <p:nvPicPr>
            <p:cNvPr id="51202" name="Picture 9" descr="loopdenote"/>
            <p:cNvPicPr>
              <a:picLocks noChangeAspect="true" noChangeArrowheads="true"/>
            </p:cNvPicPr>
            <p:nvPr/>
          </p:nvPicPr>
          <p:blipFill>
            <a:blip r:embed="rId1">
              <a:extLst>
                <a:ext uri="{28A0092B-C50C-407E-A947-70E740481C1C}">
                  <a14:useLocalDpi xmlns:a14="http://schemas.microsoft.com/office/drawing/2010/main" val="false"/>
                </a:ext>
              </a:extLst>
            </a:blip>
            <a:srcRect b="52087"/>
            <a:stretch>
              <a:fillRect/>
            </a:stretch>
          </p:blipFill>
          <p:spPr bwMode="auto">
            <a:xfrm>
              <a:off x="3098" y="795"/>
              <a:ext cx="13004" cy="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a:xfrm>
              <a:off x="10680" y="2302"/>
              <a:ext cx="285" cy="2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grpSp>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1" descr="whil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4410075" y="800100"/>
            <a:ext cx="33718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18"/>
          <p:cNvGrpSpPr>
            <a:grpSpLocks noGrp="true" noRot="true" noChangeAspect="true" noMove="true" noResize="true"/>
          </p:cNvGrpSpPr>
          <p:nvPr/>
        </p:nvGrpSpPr>
        <p:grpSpPr bwMode="auto">
          <a:xfrm>
            <a:off x="752475" y="744538"/>
            <a:ext cx="10674350" cy="5349875"/>
            <a:chOff x="752858" y="744469"/>
            <a:chExt cx="10674117" cy="5349671"/>
          </a:xfrm>
        </p:grpSpPr>
        <p:sp>
          <p:nvSpPr>
            <p:cNvPr id="36867" name="Freeform 6"/>
            <p:cNvSpPr>
              <a:spLocks noChangeArrowheads="true"/>
            </p:cNvSpPr>
            <p:nvPr/>
          </p:nvSpPr>
          <p:spPr bwMode="auto">
            <a:xfrm>
              <a:off x="8151962" y="1685652"/>
              <a:ext cx="3275013" cy="4408488"/>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36868" name="Freeform 6"/>
            <p:cNvSpPr>
              <a:spLocks noChangeArrowheads="true"/>
            </p:cNvSpPr>
            <p:nvPr/>
          </p:nvSpPr>
          <p:spPr bwMode="auto">
            <a:xfrm flipH="true" flipV="true">
              <a:off x="752858" y="744469"/>
              <a:ext cx="3275668"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grpSp>
      <p:sp useBgFill="1">
        <p:nvSpPr>
          <p:cNvPr id="23" name="Rectangle 22"/>
          <p:cNvSpPr>
            <a:spLocks noGrp="true" noRot="true" noChangeAspect="true" noMove="true" noResize="true" noEditPoints="true" noAdjustHandles="true" noChangeArrowheads="true" noChangeShapeType="true" noTextEdit="true"/>
          </p:cNvSpPr>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anchor="ctr"/>
          <a:lstStyle/>
          <a:p>
            <a:pPr algn="ctr" fontAlgn="auto"/>
            <a:endParaRPr lang="en-US" noProof="1"/>
          </a:p>
        </p:txBody>
      </p:sp>
      <p:sp>
        <p:nvSpPr>
          <p:cNvPr id="36870" name="Freeform 6"/>
          <p:cNvSpPr>
            <a:spLocks noGrp="true" noRot="true" noChangeAspect="true" noMove="true" noResize="true" noEditPoints="true" noAdjustHandles="true" noChangeArrowheads="true" noTextEdit="true"/>
          </p:cNvSpPr>
          <p:nvPr/>
        </p:nvSpPr>
        <p:spPr bwMode="auto">
          <a:xfrm rot="5400000" flipH="true">
            <a:off x="1046163" y="-133350"/>
            <a:ext cx="3275012"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36871" name="Freeform 6"/>
          <p:cNvSpPr>
            <a:spLocks noGrp="true" noRot="true" noChangeAspect="true" noMove="true" noResize="true" noEditPoints="true" noAdjustHandles="true" noChangeArrowheads="true" noTextEdit="true"/>
          </p:cNvSpPr>
          <p:nvPr/>
        </p:nvSpPr>
        <p:spPr bwMode="auto">
          <a:xfrm rot="5400000" flipV="true">
            <a:off x="7839075" y="614363"/>
            <a:ext cx="3275013" cy="4408487"/>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round/>
              </a14:hiddenLine>
            </a:ext>
          </a:extLst>
        </p:spPr>
        <p:txBody>
          <a:bodyPr/>
          <a:lstStyle/>
          <a:p>
            <a:endParaRPr lang="en-US"/>
          </a:p>
        </p:txBody>
      </p:sp>
      <p:sp>
        <p:nvSpPr>
          <p:cNvPr id="36872"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645E38B6-1F4D-474E-AEAB-444C31A30AB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36873" name="Text Box 1"/>
          <p:cNvSpPr txBox="true">
            <a:spLocks noChangeArrowheads="true"/>
          </p:cNvSpPr>
          <p:nvPr/>
        </p:nvSpPr>
        <p:spPr bwMode="auto">
          <a:xfrm>
            <a:off x="1346835" y="1123315"/>
            <a:ext cx="9498013"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en-US" sz="6000"/>
              <a:t>High-level concepts can be identified as dataflow patterns.</a:t>
            </a:r>
            <a:endParaRPr lang="en-US" altLang="en-US" sz="6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grpSp>
        <p:nvGrpSpPr>
          <p:cNvPr id="3" name="Group 2"/>
          <p:cNvGrpSpPr/>
          <p:nvPr/>
        </p:nvGrpSpPr>
        <p:grpSpPr>
          <a:xfrm>
            <a:off x="1935480" y="583565"/>
            <a:ext cx="8229600" cy="1645920"/>
            <a:chOff x="3020" y="3754"/>
            <a:chExt cx="12960" cy="2592"/>
          </a:xfrm>
        </p:grpSpPr>
        <p:pic>
          <p:nvPicPr>
            <p:cNvPr id="55297" name="Picture 6" descr="loopdenote"/>
            <p:cNvPicPr>
              <a:picLocks noChangeAspect="true" noChangeArrowheads="true"/>
            </p:cNvPicPr>
            <p:nvPr/>
          </p:nvPicPr>
          <p:blipFill>
            <a:blip r:embed="rId1">
              <a:extLst>
                <a:ext uri="{28A0092B-C50C-407E-A947-70E740481C1C}">
                  <a14:useLocalDpi xmlns:a14="http://schemas.microsoft.com/office/drawing/2010/main" val="false"/>
                </a:ext>
              </a:extLst>
            </a:blip>
            <a:srcRect r="1377" b="84533"/>
            <a:stretch>
              <a:fillRect/>
            </a:stretch>
          </p:blipFill>
          <p:spPr bwMode="auto">
            <a:xfrm>
              <a:off x="3164" y="3754"/>
              <a:ext cx="1281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6" descr="loopdenote"/>
            <p:cNvPicPr>
              <a:picLocks noChangeAspect="true" noChangeArrowheads="true"/>
            </p:cNvPicPr>
            <p:nvPr/>
          </p:nvPicPr>
          <p:blipFill>
            <a:blip r:embed="rId1">
              <a:extLst>
                <a:ext uri="{28A0092B-C50C-407E-A947-70E740481C1C}">
                  <a14:useLocalDpi xmlns:a14="http://schemas.microsoft.com/office/drawing/2010/main" val="false"/>
                </a:ext>
              </a:extLst>
            </a:blip>
            <a:srcRect l="-835" t="46380" r="1104" b="41246"/>
            <a:stretch>
              <a:fillRect/>
            </a:stretch>
          </p:blipFill>
          <p:spPr bwMode="auto">
            <a:xfrm>
              <a:off x="3020" y="5194"/>
              <a:ext cx="12960"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3249" name="Picture 1" descr="while"/>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4711700" y="2750185"/>
            <a:ext cx="2308225" cy="359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6" descr="loopdenote"/>
          <p:cNvPicPr>
            <a:picLocks noChangeAspect="true" noChangeArrowheads="true"/>
          </p:cNvPicPr>
          <p:nvPr/>
        </p:nvPicPr>
        <p:blipFill>
          <a:blip r:embed="rId1">
            <a:extLst>
              <a:ext uri="{28A0092B-C50C-407E-A947-70E740481C1C}">
                <a14:useLocalDpi xmlns:a14="http://schemas.microsoft.com/office/drawing/2010/main" val="false"/>
              </a:ext>
            </a:extLst>
          </a:blip>
          <a:srcRect t="58013" r="269" b="21880"/>
          <a:stretch>
            <a:fillRect/>
          </a:stretch>
        </p:blipFill>
        <p:spPr bwMode="auto">
          <a:xfrm>
            <a:off x="2027237" y="1497965"/>
            <a:ext cx="822960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a:xfrm>
            <a:off x="6750050" y="1382713"/>
            <a:ext cx="244475" cy="220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 name="Picture 6" descr="loopdenote"/>
          <p:cNvPicPr>
            <a:picLocks noChangeAspect="true" noChangeArrowheads="true"/>
          </p:cNvPicPr>
          <p:nvPr/>
        </p:nvPicPr>
        <p:blipFill>
          <a:blip r:embed="rId1">
            <a:extLst>
              <a:ext uri="{28A0092B-C50C-407E-A947-70E740481C1C}">
                <a14:useLocalDpi xmlns:a14="http://schemas.microsoft.com/office/drawing/2010/main" val="false"/>
              </a:ext>
            </a:extLst>
          </a:blip>
          <a:srcRect r="269" b="84533"/>
          <a:stretch>
            <a:fillRect/>
          </a:stretch>
        </p:blipFill>
        <p:spPr bwMode="auto">
          <a:xfrm>
            <a:off x="2026920" y="583565"/>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5" name="Picture 6" descr="loopdenote"/>
          <p:cNvPicPr>
            <a:picLocks noChangeAspect="true" noChangeArrowheads="true"/>
          </p:cNvPicPr>
          <p:nvPr/>
        </p:nvPicPr>
        <p:blipFill>
          <a:blip r:embed="rId1">
            <a:extLst>
              <a:ext uri="{28A0092B-C50C-407E-A947-70E740481C1C}">
                <a14:useLocalDpi xmlns:a14="http://schemas.microsoft.com/office/drawing/2010/main" val="false"/>
              </a:ext>
            </a:extLst>
          </a:blip>
          <a:srcRect l="-604" t="75521" r="604" b="-268"/>
          <a:stretch>
            <a:fillRect/>
          </a:stretch>
        </p:blipFill>
        <p:spPr bwMode="auto">
          <a:xfrm>
            <a:off x="1969770" y="2686685"/>
            <a:ext cx="8251825"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345"/>
                                        </p:tgtEl>
                                        <p:attrNameLst>
                                          <p:attrName>style.visibility</p:attrName>
                                        </p:attrNameLst>
                                      </p:cBhvr>
                                      <p:to>
                                        <p:strVal val="visible"/>
                                      </p:to>
                                    </p:set>
                                    <p:animEffect transition="in" filter="fade">
                                      <p:cBhvr>
                                        <p:cTn id="7" dur="500"/>
                                        <p:tgtEl>
                                          <p:spTgt spid="57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9BD4A576-1B2B-44C8-A891-5ECB2FE2F09D}"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0482" name="Picture 6" descr="naiv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3030538" y="596900"/>
            <a:ext cx="6130925"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 name="Picture 1" descr="ind"/>
          <p:cNvPicPr>
            <a:picLocks noChangeAspect="true"/>
          </p:cNvPicPr>
          <p:nvPr/>
        </p:nvPicPr>
        <p:blipFill>
          <a:blip r:embed="rId1"/>
          <a:stretch>
            <a:fillRect/>
          </a:stretch>
        </p:blipFill>
        <p:spPr>
          <a:xfrm>
            <a:off x="5718810" y="4010660"/>
            <a:ext cx="5543550" cy="723900"/>
          </a:xfrm>
          <a:prstGeom prst="rect">
            <a:avLst/>
          </a:prstGeom>
        </p:spPr>
      </p:pic>
      <p:pic>
        <p:nvPicPr>
          <p:cNvPr id="3" name="Picture 2" descr="inv"/>
          <p:cNvPicPr>
            <a:picLocks noChangeAspect="true"/>
          </p:cNvPicPr>
          <p:nvPr/>
        </p:nvPicPr>
        <p:blipFill>
          <a:blip r:embed="rId2"/>
          <a:stretch>
            <a:fillRect/>
          </a:stretch>
        </p:blipFill>
        <p:spPr>
          <a:xfrm>
            <a:off x="1359535" y="882015"/>
            <a:ext cx="4191000" cy="685800"/>
          </a:xfrm>
          <a:prstGeom prst="rect">
            <a:avLst/>
          </a:prstGeom>
        </p:spPr>
      </p:pic>
      <p:pic>
        <p:nvPicPr>
          <p:cNvPr id="4" name="Picture 3" descr="pure"/>
          <p:cNvPicPr>
            <a:picLocks noChangeAspect="true"/>
          </p:cNvPicPr>
          <p:nvPr/>
        </p:nvPicPr>
        <p:blipFill>
          <a:blip r:embed="rId3"/>
          <a:stretch>
            <a:fillRect/>
          </a:stretch>
        </p:blipFill>
        <p:spPr>
          <a:xfrm>
            <a:off x="4398645" y="2426970"/>
            <a:ext cx="2324100" cy="723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9BD4A576-1B2B-44C8-A891-5ECB2FE2F09D}"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0482" name="Picture 6" descr="naiv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3030538" y="596900"/>
            <a:ext cx="6130925"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8" descr="fquery"/>
          <p:cNvPicPr>
            <a:picLocks noChangeAspect="true" noChangeArrowheads="true"/>
          </p:cNvPicPr>
          <p:nvPr/>
        </p:nvPicPr>
        <p:blipFill>
          <a:blip r:embed="rId1">
            <a:extLst>
              <a:ext uri="{28A0092B-C50C-407E-A947-70E740481C1C}">
                <a14:useLocalDpi xmlns:a14="http://schemas.microsoft.com/office/drawing/2010/main" val="false"/>
              </a:ext>
            </a:extLst>
          </a:blip>
          <a:srcRect l="18485" t="453" r="16061" b="74380"/>
          <a:stretch>
            <a:fillRect/>
          </a:stretch>
        </p:blipFill>
        <p:spPr bwMode="auto">
          <a:xfrm>
            <a:off x="2804160" y="2096135"/>
            <a:ext cx="6583680"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8" descr="fquery"/>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066800" y="522288"/>
            <a:ext cx="1005840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CD7F18D-CF6E-4599-9D93-B9518771093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true" noChangeArrowheads="true"/>
          </p:cNvSpPr>
          <p:nvPr>
            <p:ph type="title"/>
          </p:nvPr>
        </p:nvSpPr>
        <p:spPr>
          <a:xfrm>
            <a:off x="1371600" y="508000"/>
            <a:ext cx="10571163" cy="804863"/>
          </a:xfrm>
        </p:spPr>
        <p:txBody>
          <a:bodyPr/>
          <a:lstStyle/>
          <a:p>
            <a:r>
              <a:rPr lang="" smtClean="0"/>
              <a:t>C</a:t>
            </a:r>
            <a:r>
              <a:rPr lang="en-US" altLang="en-US" smtClean="0"/>
              <a:t>onceptual rewrite soundness</a:t>
            </a:r>
            <a:endParaRPr lang="en-US" altLang="en-US" smtClean="0"/>
          </a:p>
        </p:txBody>
      </p:sp>
      <p:sp>
        <p:nvSpPr>
          <p:cNvPr id="61442"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72E4FBA9-16CC-47BF-B65B-FE4B7B5ADF06}"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61443" name="Rectangle 2"/>
          <p:cNvSpPr>
            <a:spLocks noChangeArrowheads="true"/>
          </p:cNvSpPr>
          <p:nvPr/>
        </p:nvSpPr>
        <p:spPr bwMode="auto">
          <a:xfrm>
            <a:off x="1371600" y="1387475"/>
            <a:ext cx="960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endParaRPr lang="en-US" altLang="en-US" sz="3600">
              <a:solidFill>
                <a:srgbClr val="444D26"/>
              </a:solidFill>
            </a:endParaRPr>
          </a:p>
        </p:txBody>
      </p:sp>
      <p:sp>
        <p:nvSpPr>
          <p:cNvPr id="4" name="Rectangle 3"/>
          <p:cNvSpPr>
            <a:spLocks noChangeArrowheads="true"/>
          </p:cNvSpPr>
          <p:nvPr/>
        </p:nvSpPr>
        <p:spPr bwMode="auto">
          <a:xfrm>
            <a:off x="1371600" y="1387475"/>
            <a:ext cx="10569575"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r>
              <a:rPr lang="en-US" altLang="en-US" sz="2800">
                <a:solidFill>
                  <a:srgbClr val="444D26"/>
                </a:solidFill>
              </a:rPr>
              <a:t>WTS: Code refines behavior of concept specification</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Rewrites must be sound wrt their concept’s</a:t>
            </a:r>
            <a:r>
              <a:rPr lang="" altLang="en-US" sz="2800">
                <a:solidFill>
                  <a:srgbClr val="444D26"/>
                </a:solidFill>
              </a:rPr>
              <a:t> state specification</a:t>
            </a:r>
            <a:endParaRPr lang="" altLang="en-US" sz="2800">
              <a:solidFill>
                <a:srgbClr val="444D26"/>
              </a:solidFill>
            </a:endParaRPr>
          </a:p>
          <a:p>
            <a:pPr defTabSz="914400">
              <a:lnSpc>
                <a:spcPct val="200000"/>
              </a:lnSpc>
              <a:spcBef>
                <a:spcPts val="1000"/>
              </a:spcBef>
              <a:spcAft>
                <a:spcPts val="200"/>
              </a:spcAft>
            </a:pPr>
            <a:r>
              <a:rPr lang="" altLang="en-US" sz="2800">
                <a:solidFill>
                  <a:srgbClr val="444D26"/>
                </a:solidFill>
              </a:rPr>
              <a:t>Rule writers prove soundness; users enjoy the benefits!</a:t>
            </a:r>
            <a:endParaRPr lang="" altLang="en-US" sz="2800">
              <a:solidFill>
                <a:srgbClr val="444D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true" noChangeArrowheads="true"/>
          </p:cNvSpPr>
          <p:nvPr>
            <p:ph type="title"/>
          </p:nvPr>
        </p:nvSpPr>
        <p:spPr>
          <a:xfrm>
            <a:off x="1371600" y="508000"/>
            <a:ext cx="10571163" cy="804863"/>
          </a:xfrm>
        </p:spPr>
        <p:txBody>
          <a:bodyPr/>
          <a:lstStyle/>
          <a:p>
            <a:r>
              <a:rPr lang="" altLang="en-US" smtClean="0"/>
              <a:t>Key contributions</a:t>
            </a:r>
            <a:endParaRPr lang="" altLang="en-US" smtClean="0"/>
          </a:p>
        </p:txBody>
      </p:sp>
      <p:sp>
        <p:nvSpPr>
          <p:cNvPr id="63490"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80D1B920-3E8E-4313-8068-7F3C88BBBC32}"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63491" name="Rectangle 2"/>
          <p:cNvSpPr>
            <a:spLocks noChangeArrowheads="true"/>
          </p:cNvSpPr>
          <p:nvPr/>
        </p:nvSpPr>
        <p:spPr bwMode="auto">
          <a:xfrm>
            <a:off x="1371600" y="1387475"/>
            <a:ext cx="960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endParaRPr lang="en-US" altLang="en-US" sz="3600">
              <a:solidFill>
                <a:srgbClr val="444D26"/>
              </a:solidFill>
            </a:endParaRPr>
          </a:p>
        </p:txBody>
      </p:sp>
      <p:sp>
        <p:nvSpPr>
          <p:cNvPr id="4" name="Rectangle 3"/>
          <p:cNvSpPr>
            <a:spLocks noChangeArrowheads="true"/>
          </p:cNvSpPr>
          <p:nvPr/>
        </p:nvSpPr>
        <p:spPr bwMode="auto">
          <a:xfrm>
            <a:off x="1371600" y="1387475"/>
            <a:ext cx="10783888"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r>
              <a:rPr lang="en-US" altLang="en-US" sz="2800">
                <a:solidFill>
                  <a:srgbClr val="444D26"/>
                </a:solidFill>
              </a:rPr>
              <a:t>Coarser notion of equality supports hierarchical abstraction</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Higher-level denotations in the DSL = more abstract representations</a:t>
            </a:r>
            <a:endParaRPr lang="en-US" altLang="en-US" sz="2800">
              <a:solidFill>
                <a:srgbClr val="444D26"/>
              </a:solidFill>
            </a:endParaRPr>
          </a:p>
          <a:p>
            <a:pPr defTabSz="914400">
              <a:lnSpc>
                <a:spcPct val="200000"/>
              </a:lnSpc>
              <a:spcBef>
                <a:spcPts val="1000"/>
              </a:spcBef>
              <a:spcAft>
                <a:spcPts val="200"/>
              </a:spcAft>
            </a:pPr>
            <a:r>
              <a:rPr lang="" sz="2800">
                <a:solidFill>
                  <a:srgbClr val="444D26"/>
                </a:solidFill>
              </a:rPr>
              <a:t>Not a fixed set of equational rules! User-defined rewrite rules</a:t>
            </a:r>
            <a:endParaRPr lang="" sz="2800">
              <a:solidFill>
                <a:srgbClr val="444D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true" noChangeArrowheads="true"/>
          </p:cNvSpPr>
          <p:nvPr>
            <p:ph type="title"/>
          </p:nvPr>
        </p:nvSpPr>
        <p:spPr>
          <a:xfrm>
            <a:off x="1371600" y="508000"/>
            <a:ext cx="10571163" cy="804863"/>
          </a:xfrm>
        </p:spPr>
        <p:txBody>
          <a:bodyPr/>
          <a:lstStyle/>
          <a:p>
            <a:r>
              <a:rPr lang="en-US" altLang="en-US" smtClean="0"/>
              <a:t>Limitations</a:t>
            </a:r>
            <a:endParaRPr lang="" altLang="en-US" smtClean="0"/>
          </a:p>
        </p:txBody>
      </p:sp>
      <p:sp>
        <p:nvSpPr>
          <p:cNvPr id="65538"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6B1A5747-D1A7-4612-8CBD-20A124944D18}"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65539" name="Rectangle 2"/>
          <p:cNvSpPr>
            <a:spLocks noChangeArrowheads="true"/>
          </p:cNvSpPr>
          <p:nvPr/>
        </p:nvSpPr>
        <p:spPr bwMode="auto">
          <a:xfrm>
            <a:off x="1371600" y="1387475"/>
            <a:ext cx="960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endParaRPr lang="en-US" altLang="en-US" sz="3600">
              <a:solidFill>
                <a:srgbClr val="444D26"/>
              </a:solidFill>
            </a:endParaRPr>
          </a:p>
        </p:txBody>
      </p:sp>
      <p:sp>
        <p:nvSpPr>
          <p:cNvPr id="4" name="Rectangle 3"/>
          <p:cNvSpPr>
            <a:spLocks noChangeArrowheads="true"/>
          </p:cNvSpPr>
          <p:nvPr/>
        </p:nvSpPr>
        <p:spPr bwMode="auto">
          <a:xfrm>
            <a:off x="1371600" y="1387475"/>
            <a:ext cx="10783888" cy="399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r>
              <a:rPr lang="en-US" altLang="en-US" sz="2800">
                <a:solidFill>
                  <a:srgbClr val="444D26"/>
                </a:solidFill>
              </a:rPr>
              <a:t>Rewriting is hard: syntactic differences, interleaving, overlapping</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DSL cannot handle arbitrarily-nested expressions</a:t>
            </a:r>
            <a:r>
              <a:rPr lang="" altLang="en-US" sz="2800">
                <a:solidFill>
                  <a:srgbClr val="444D26"/>
                </a:solidFill>
              </a:rPr>
              <a:t> i.e. f(g(x))</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Impure function calls assume no relation between memory states</a:t>
            </a:r>
            <a:endParaRPr lang="en-US" altLang="en-US" sz="2800">
              <a:solidFill>
                <a:srgbClr val="444D26"/>
              </a:solidFill>
            </a:endParaRPr>
          </a:p>
          <a:p>
            <a:pPr defTabSz="914400">
              <a:lnSpc>
                <a:spcPct val="200000"/>
              </a:lnSpc>
              <a:spcBef>
                <a:spcPts val="1000"/>
              </a:spcBef>
              <a:spcAft>
                <a:spcPts val="200"/>
              </a:spcAft>
            </a:pPr>
            <a:r>
              <a:rPr lang="en-US" altLang="en-US" sz="2800">
                <a:solidFill>
                  <a:srgbClr val="444D26"/>
                </a:solidFill>
              </a:rPr>
              <a:t>Interprocedural patterns not supported; cause graph explosion</a:t>
            </a:r>
            <a:endParaRPr lang="en-US" altLang="en-US" sz="2800">
              <a:solidFill>
                <a:srgbClr val="444D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true" noChangeArrowheads="true"/>
          </p:cNvSpPr>
          <p:nvPr>
            <p:ph type="title"/>
          </p:nvPr>
        </p:nvSpPr>
        <p:spPr>
          <a:xfrm>
            <a:off x="1371600" y="508000"/>
            <a:ext cx="10571163" cy="804863"/>
          </a:xfrm>
        </p:spPr>
        <p:txBody>
          <a:bodyPr/>
          <a:lstStyle/>
          <a:p>
            <a:r>
              <a:rPr lang="en-US" altLang="en-US" smtClean="0"/>
              <a:t>Comparison to other code search methods</a:t>
            </a:r>
            <a:endParaRPr lang="en-US" altLang="en-US" smtClean="0"/>
          </a:p>
        </p:txBody>
      </p:sp>
      <p:sp>
        <p:nvSpPr>
          <p:cNvPr id="73730"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05537CD8-26F5-4792-98FD-B81CC162FA8D}"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73731" name="Rectangle 2"/>
          <p:cNvSpPr>
            <a:spLocks noChangeArrowheads="true"/>
          </p:cNvSpPr>
          <p:nvPr/>
        </p:nvSpPr>
        <p:spPr bwMode="auto">
          <a:xfrm>
            <a:off x="1371600" y="1387475"/>
            <a:ext cx="960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endParaRPr lang="en-US" altLang="en-US" sz="3600">
              <a:solidFill>
                <a:srgbClr val="444D26"/>
              </a:solidFill>
            </a:endParaRPr>
          </a:p>
        </p:txBody>
      </p:sp>
      <p:sp>
        <p:nvSpPr>
          <p:cNvPr id="4" name="Rectangle 3"/>
          <p:cNvSpPr>
            <a:spLocks noChangeArrowheads="true"/>
          </p:cNvSpPr>
          <p:nvPr/>
        </p:nvSpPr>
        <p:spPr bwMode="auto">
          <a:xfrm>
            <a:off x="1371600" y="1387475"/>
            <a:ext cx="10783888" cy="372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r>
              <a:rPr lang="en-US" altLang="en-US" sz="3600">
                <a:solidFill>
                  <a:srgbClr val="444D26"/>
                </a:solidFill>
              </a:rPr>
              <a:t>Static analysis abstractions are too coarse</a:t>
            </a:r>
            <a:endParaRPr lang="en-US" altLang="en-US" sz="3600">
              <a:solidFill>
                <a:srgbClr val="444D26"/>
              </a:solidFill>
            </a:endParaRPr>
          </a:p>
          <a:p>
            <a:pPr defTabSz="914400">
              <a:lnSpc>
                <a:spcPct val="200000"/>
              </a:lnSpc>
              <a:spcBef>
                <a:spcPts val="1000"/>
              </a:spcBef>
              <a:spcAft>
                <a:spcPts val="200"/>
              </a:spcAft>
            </a:pPr>
            <a:r>
              <a:rPr lang="en-US" altLang="en-US" sz="3600">
                <a:solidFill>
                  <a:srgbClr val="444D26"/>
                </a:solidFill>
              </a:rPr>
              <a:t>SMT methods struggle with loops and function calls</a:t>
            </a:r>
            <a:endParaRPr lang="en-US" altLang="en-US" sz="3600">
              <a:solidFill>
                <a:srgbClr val="444D26"/>
              </a:solidFill>
            </a:endParaRPr>
          </a:p>
          <a:p>
            <a:pPr defTabSz="914400">
              <a:lnSpc>
                <a:spcPct val="200000"/>
              </a:lnSpc>
              <a:spcBef>
                <a:spcPts val="1000"/>
              </a:spcBef>
              <a:spcAft>
                <a:spcPts val="200"/>
              </a:spcAft>
            </a:pPr>
            <a:r>
              <a:rPr lang="" altLang="en-US" sz="3600">
                <a:solidFill>
                  <a:srgbClr val="444D26"/>
                </a:solidFill>
              </a:rPr>
              <a:t>Other </a:t>
            </a:r>
            <a:r>
              <a:rPr lang="en-US" altLang="en-US" sz="3600">
                <a:solidFill>
                  <a:srgbClr val="444D26"/>
                </a:solidFill>
              </a:rPr>
              <a:t>searches do not scale well</a:t>
            </a:r>
            <a:endParaRPr lang="en-US" altLang="en-US" sz="3600">
              <a:solidFill>
                <a:srgbClr val="444D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true" noChangeArrowheads="true"/>
          </p:cNvSpPr>
          <p:nvPr>
            <p:ph type="title"/>
          </p:nvPr>
        </p:nvSpPr>
        <p:spPr>
          <a:xfrm>
            <a:off x="1371600" y="508000"/>
            <a:ext cx="10571163" cy="804863"/>
          </a:xfrm>
        </p:spPr>
        <p:txBody>
          <a:bodyPr/>
          <a:lstStyle/>
          <a:p>
            <a:r>
              <a:rPr lang="en-US" altLang="en-US" smtClean="0"/>
              <a:t>Reflections</a:t>
            </a:r>
            <a:endParaRPr lang="en-US" altLang="en-US" smtClean="0"/>
          </a:p>
        </p:txBody>
      </p:sp>
      <p:sp>
        <p:nvSpPr>
          <p:cNvPr id="75778"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60B17546-9A10-41B3-9386-282D0351C6A9}"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75779" name="Rectangle 2"/>
          <p:cNvSpPr>
            <a:spLocks noChangeArrowheads="true"/>
          </p:cNvSpPr>
          <p:nvPr/>
        </p:nvSpPr>
        <p:spPr bwMode="auto">
          <a:xfrm>
            <a:off x="1371600" y="1387475"/>
            <a:ext cx="960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endParaRPr lang="en-US" altLang="en-US" sz="3600">
              <a:solidFill>
                <a:srgbClr val="444D26"/>
              </a:solidFill>
            </a:endParaRPr>
          </a:p>
        </p:txBody>
      </p:sp>
      <p:sp>
        <p:nvSpPr>
          <p:cNvPr id="4" name="Rectangle 3"/>
          <p:cNvSpPr>
            <a:spLocks noChangeArrowheads="true"/>
          </p:cNvSpPr>
          <p:nvPr/>
        </p:nvSpPr>
        <p:spPr bwMode="auto">
          <a:xfrm>
            <a:off x="1371600" y="1387475"/>
            <a:ext cx="10783888" cy="372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r>
              <a:rPr lang="en-US" altLang="en-US" sz="3600">
                <a:solidFill>
                  <a:srgbClr val="444D26"/>
                </a:solidFill>
              </a:rPr>
              <a:t>Code searcher + bug finder</a:t>
            </a:r>
            <a:endParaRPr lang="en-US" altLang="en-US" sz="3600">
              <a:solidFill>
                <a:srgbClr val="444D26"/>
              </a:solidFill>
            </a:endParaRPr>
          </a:p>
          <a:p>
            <a:pPr defTabSz="914400">
              <a:lnSpc>
                <a:spcPct val="200000"/>
              </a:lnSpc>
              <a:spcBef>
                <a:spcPts val="1000"/>
              </a:spcBef>
              <a:spcAft>
                <a:spcPts val="200"/>
              </a:spcAft>
            </a:pPr>
            <a:r>
              <a:rPr lang="en-US" altLang="en-US" sz="3600">
                <a:solidFill>
                  <a:srgbClr val="444D26"/>
                </a:solidFill>
              </a:rPr>
              <a:t>Generality makes abilities hard to characterize</a:t>
            </a:r>
            <a:endParaRPr lang="en-US" altLang="en-US" sz="3600">
              <a:solidFill>
                <a:srgbClr val="444D26"/>
              </a:solidFill>
            </a:endParaRPr>
          </a:p>
          <a:p>
            <a:pPr defTabSz="914400">
              <a:lnSpc>
                <a:spcPct val="200000"/>
              </a:lnSpc>
              <a:spcBef>
                <a:spcPts val="1000"/>
              </a:spcBef>
              <a:spcAft>
                <a:spcPts val="200"/>
              </a:spcAft>
            </a:pPr>
            <a:r>
              <a:rPr lang="en-US" altLang="en-US" sz="3600">
                <a:solidFill>
                  <a:srgbClr val="444D26"/>
                </a:solidFill>
              </a:rPr>
              <a:t>Presents a technique with a lot of </a:t>
            </a:r>
            <a:r>
              <a:rPr lang="" altLang="en-US" sz="3600">
                <a:solidFill>
                  <a:srgbClr val="444D26"/>
                </a:solidFill>
              </a:rPr>
              <a:t>reusability</a:t>
            </a:r>
            <a:endParaRPr lang="" altLang="en-US" sz="3600">
              <a:solidFill>
                <a:srgbClr val="444D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r:id="rId1" p14:bwMode="auto">
            <p14:nvContentPartPr>
              <p14:cNvPr id="110" name="Ink 109"/>
              <p14:cNvContentPartPr/>
              <p14:nvPr/>
            </p14:nvContentPartPr>
            <p14:xfrm>
              <a:off x="2426974" y="803082"/>
              <a:ext cx="5724360" cy="5306040"/>
            </p14:xfrm>
          </p:contentPart>
        </mc:Choice>
        <mc:Fallback xmlns="">
          <p:pic>
            <p:nvPicPr>
              <p:cNvPr id="110" name="Ink 109"/>
            </p:nvPicPr>
            <p:blipFill>
              <a:blip r:embed="rId2"/>
            </p:blipFill>
            <p:spPr>
              <a:xfrm>
                <a:off x="2426974" y="803082"/>
                <a:ext cx="5724360" cy="5306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11" name="Ink 110"/>
              <p14:cNvContentPartPr/>
              <p14:nvPr/>
            </p14:nvContentPartPr>
            <p14:xfrm>
              <a:off x="8579014" y="2594802"/>
              <a:ext cx="40320" cy="1145520"/>
            </p14:xfrm>
          </p:contentPart>
        </mc:Choice>
        <mc:Fallback xmlns="">
          <p:pic>
            <p:nvPicPr>
              <p:cNvPr id="111" name="Ink 110"/>
            </p:nvPicPr>
            <p:blipFill>
              <a:blip r:embed="rId4"/>
            </p:blipFill>
            <p:spPr>
              <a:xfrm>
                <a:off x="8579014" y="2594802"/>
                <a:ext cx="40320" cy="11455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2" name="Ink 111"/>
              <p14:cNvContentPartPr/>
              <p14:nvPr/>
            </p14:nvContentPartPr>
            <p14:xfrm>
              <a:off x="8559214" y="4274202"/>
              <a:ext cx="17280" cy="4680"/>
            </p14:xfrm>
          </p:contentPart>
        </mc:Choice>
        <mc:Fallback xmlns="">
          <p:pic>
            <p:nvPicPr>
              <p:cNvPr id="112" name="Ink 111"/>
            </p:nvPicPr>
            <p:blipFill>
              <a:blip r:embed="rId6"/>
            </p:blipFill>
            <p:spPr>
              <a:xfrm>
                <a:off x="8559214" y="4274202"/>
                <a:ext cx="17280" cy="46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3" name="Ink 112"/>
              <p14:cNvContentPartPr/>
              <p14:nvPr/>
            </p14:nvContentPartPr>
            <p14:xfrm>
              <a:off x="8577934" y="2583642"/>
              <a:ext cx="90720" cy="1222920"/>
            </p14:xfrm>
          </p:contentPart>
        </mc:Choice>
        <mc:Fallback xmlns="">
          <p:pic>
            <p:nvPicPr>
              <p:cNvPr id="113" name="Ink 112"/>
            </p:nvPicPr>
            <p:blipFill>
              <a:blip r:embed="rId8"/>
            </p:blipFill>
            <p:spPr>
              <a:xfrm>
                <a:off x="8577934" y="2583642"/>
                <a:ext cx="90720" cy="12229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1" name="Ink 130"/>
              <p14:cNvContentPartPr/>
              <p14:nvPr/>
            </p14:nvContentPartPr>
            <p14:xfrm>
              <a:off x="1137814" y="197202"/>
              <a:ext cx="6175080" cy="6042240"/>
            </p14:xfrm>
          </p:contentPart>
        </mc:Choice>
        <mc:Fallback xmlns="">
          <p:pic>
            <p:nvPicPr>
              <p:cNvPr id="131" name="Ink 130"/>
            </p:nvPicPr>
            <p:blipFill>
              <a:blip r:embed="rId10"/>
            </p:blipFill>
            <p:spPr>
              <a:xfrm>
                <a:off x="1137814" y="197202"/>
                <a:ext cx="6175080" cy="604224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05" name="Ink 204"/>
              <p14:cNvContentPartPr/>
              <p14:nvPr/>
            </p14:nvContentPartPr>
            <p14:xfrm>
              <a:off x="6522694" y="602922"/>
              <a:ext cx="5229720" cy="5943960"/>
            </p14:xfrm>
          </p:contentPart>
        </mc:Choice>
        <mc:Fallback xmlns="">
          <p:pic>
            <p:nvPicPr>
              <p:cNvPr id="205" name="Ink 204"/>
            </p:nvPicPr>
            <p:blipFill>
              <a:blip r:embed="rId12"/>
            </p:blipFill>
            <p:spPr>
              <a:xfrm>
                <a:off x="6522694" y="602922"/>
                <a:ext cx="5229720" cy="594396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C51C3DC8-9405-4CEE-BC3F-3B4FD6A49738}"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2530" name="Picture 22" descr="replac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981325" y="1476375"/>
            <a:ext cx="622935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E0642E59-DD89-469C-A13C-4CDC2EBB7ECB}"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4578" name="Picture 1" descr="interleav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819400" y="419100"/>
            <a:ext cx="65532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D1D91167-E27C-4C4C-AD9C-0971BF00EEDE}"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6626" name="Picture 2" descr="paraphras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657475" y="600075"/>
            <a:ext cx="6877050"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DB4953E5-632F-4847-AE58-2E67D31D78E6}"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8674" name="Picture 3" descr="paraphrases"/>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3057525" y="419100"/>
            <a:ext cx="60769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DB4953E5-632F-4847-AE58-2E67D31D78E6}"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pic>
        <p:nvPicPr>
          <p:cNvPr id="28674" name="Picture 3" descr="/home/priya/Documents/for.pngfor"/>
          <p:cNvPicPr>
            <a:picLocks noChangeAspect="true" noChangeArrowheads="true"/>
          </p:cNvPicPr>
          <p:nvPr/>
        </p:nvPicPr>
        <p:blipFill>
          <a:blip r:embed="rId1"/>
          <a:srcRect/>
          <a:stretch>
            <a:fillRect/>
          </a:stretch>
        </p:blipFill>
        <p:spPr bwMode="auto">
          <a:xfrm>
            <a:off x="3300413" y="419100"/>
            <a:ext cx="559117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true" noChangeArrowheads="true"/>
          </p:cNvSpPr>
          <p:nvPr>
            <p:ph type="title"/>
          </p:nvPr>
        </p:nvSpPr>
        <p:spPr>
          <a:xfrm>
            <a:off x="1371600" y="508000"/>
            <a:ext cx="9601200" cy="804863"/>
          </a:xfrm>
        </p:spPr>
        <p:txBody>
          <a:bodyPr/>
          <a:lstStyle/>
          <a:p>
            <a:r>
              <a:rPr lang="en-US" altLang="en-US" smtClean="0"/>
              <a:t>Semantic code search</a:t>
            </a:r>
            <a:endParaRPr lang="en-US" altLang="en-US" smtClean="0"/>
          </a:p>
        </p:txBody>
      </p:sp>
      <p:sp>
        <p:nvSpPr>
          <p:cNvPr id="30722" name="Slide Number Placeholder 4"/>
          <p:cNvSpPr>
            <a:spLocks noGrp="true" noChangeArrowheads="true"/>
          </p:cNvSpPr>
          <p:nvPr>
            <p:ph type="sldNum" sz="quarter" idx="12"/>
          </p:nvPr>
        </p:nvSpPr>
        <p:spPr bwMode="auto">
          <a:xfrm>
            <a:off x="10972800" y="6350000"/>
            <a:ext cx="1597025" cy="442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false" compatLnSpc="true"/>
          <a:lstStyle/>
          <a:p>
            <a:pPr fontAlgn="base"/>
            <a:fld id="{DA8C768E-7A8C-4CF6-A624-D5E1EC44BDE5}" type="slidenum">
              <a:rPr lang="en-US" altLang="zh-CN" sz="1600" smtClean="0">
                <a:solidFill>
                  <a:srgbClr val="222713"/>
                </a:solidFill>
                <a:ea typeface="SimSun" pitchFamily="2" charset="-122"/>
              </a:rPr>
            </a:fld>
            <a:endParaRPr lang="en-US" altLang="zh-CN" sz="1600" smtClean="0">
              <a:solidFill>
                <a:srgbClr val="222713"/>
              </a:solidFill>
              <a:ea typeface="SimSun" pitchFamily="2" charset="-122"/>
            </a:endParaRPr>
          </a:p>
        </p:txBody>
      </p:sp>
      <p:sp>
        <p:nvSpPr>
          <p:cNvPr id="3" name="Rectangle 2"/>
          <p:cNvSpPr>
            <a:spLocks noChangeArrowheads="true"/>
          </p:cNvSpPr>
          <p:nvPr/>
        </p:nvSpPr>
        <p:spPr bwMode="auto">
          <a:xfrm>
            <a:off x="1371600" y="1387475"/>
            <a:ext cx="96012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fontAlgn="base">
              <a:spcBef>
                <a:spcPct val="0"/>
              </a:spcBef>
              <a:spcAft>
                <a:spcPct val="0"/>
              </a:spcAft>
              <a:defRPr>
                <a:solidFill>
                  <a:schemeClr val="tx1"/>
                </a:solidFill>
                <a:latin typeface="Franklin Gothic Book" panose="020B0503020102020204" pitchFamily="34" charset="0"/>
              </a:defRPr>
            </a:lvl6pPr>
            <a:lvl7pPr fontAlgn="base">
              <a:spcBef>
                <a:spcPct val="0"/>
              </a:spcBef>
              <a:spcAft>
                <a:spcPct val="0"/>
              </a:spcAft>
              <a:defRPr>
                <a:solidFill>
                  <a:schemeClr val="tx1"/>
                </a:solidFill>
                <a:latin typeface="Franklin Gothic Book" panose="020B0503020102020204" pitchFamily="34" charset="0"/>
              </a:defRPr>
            </a:lvl7pPr>
            <a:lvl8pPr fontAlgn="base">
              <a:spcBef>
                <a:spcPct val="0"/>
              </a:spcBef>
              <a:spcAft>
                <a:spcPct val="0"/>
              </a:spcAft>
              <a:defRPr>
                <a:solidFill>
                  <a:schemeClr val="tx1"/>
                </a:solidFill>
                <a:latin typeface="Franklin Gothic Book" panose="020B0503020102020204" pitchFamily="34" charset="0"/>
              </a:defRPr>
            </a:lvl8pPr>
            <a:lvl9pPr fontAlgn="base">
              <a:spcBef>
                <a:spcPct val="0"/>
              </a:spcBef>
              <a:spcAft>
                <a:spcPct val="0"/>
              </a:spcAft>
              <a:defRPr>
                <a:solidFill>
                  <a:schemeClr val="tx1"/>
                </a:solidFill>
                <a:latin typeface="Franklin Gothic Book" panose="020B0503020102020204" pitchFamily="34" charset="0"/>
              </a:defRPr>
            </a:lvl9pPr>
          </a:lstStyle>
          <a:p>
            <a:pPr defTabSz="914400">
              <a:lnSpc>
                <a:spcPct val="200000"/>
              </a:lnSpc>
              <a:spcBef>
                <a:spcPts val="1000"/>
              </a:spcBef>
              <a:spcAft>
                <a:spcPts val="200"/>
              </a:spcAft>
            </a:pPr>
            <a:r>
              <a:rPr lang="en-US" altLang="zh-CN" sz="3600">
                <a:solidFill>
                  <a:srgbClr val="444D26"/>
                </a:solidFill>
                <a:ea typeface="SimSun" pitchFamily="2" charset="-122"/>
              </a:rPr>
              <a:t>Scope</a:t>
            </a:r>
            <a:endParaRPr lang="en-US" altLang="zh-CN" sz="3600">
              <a:solidFill>
                <a:srgbClr val="444D26"/>
              </a:solidFill>
              <a:ea typeface="SimSun" pitchFamily="2" charset="-122"/>
            </a:endParaRPr>
          </a:p>
          <a:p>
            <a:pPr defTabSz="914400">
              <a:lnSpc>
                <a:spcPct val="200000"/>
              </a:lnSpc>
              <a:spcBef>
                <a:spcPts val="1000"/>
              </a:spcBef>
              <a:spcAft>
                <a:spcPts val="200"/>
              </a:spcAft>
            </a:pPr>
            <a:r>
              <a:rPr lang="en-US" altLang="zh-CN" sz="3600">
                <a:solidFill>
                  <a:srgbClr val="444D26"/>
                </a:solidFill>
                <a:ea typeface="SimSun" pitchFamily="2" charset="-122"/>
              </a:rPr>
              <a:t>Query type</a:t>
            </a:r>
            <a:endParaRPr lang="en-US" altLang="zh-CN" sz="3600">
              <a:solidFill>
                <a:srgbClr val="444D26"/>
              </a:solidFill>
              <a:ea typeface="SimSun" pitchFamily="2" charset="-122"/>
            </a:endParaRPr>
          </a:p>
          <a:p>
            <a:pPr defTabSz="914400">
              <a:lnSpc>
                <a:spcPct val="200000"/>
              </a:lnSpc>
              <a:spcBef>
                <a:spcPts val="1000"/>
              </a:spcBef>
              <a:spcAft>
                <a:spcPts val="200"/>
              </a:spcAft>
            </a:pPr>
            <a:r>
              <a:rPr lang="en-US" altLang="zh-CN" sz="3600">
                <a:solidFill>
                  <a:srgbClr val="444D26"/>
                </a:solidFill>
                <a:ea typeface="SimSun" pitchFamily="2" charset="-122"/>
              </a:rPr>
              <a:t>Performance needs</a:t>
            </a:r>
            <a:endParaRPr lang="en-US" altLang="zh-CN" sz="3600">
              <a:solidFill>
                <a:srgbClr val="444D26"/>
              </a:solidFill>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true">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false"/>
        </a:gradFill>
        <a:gradFill rotWithShape="true">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false"/>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ro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true">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false"/>
        </a:gradFill>
        <a:gradFill rotWithShape="true">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false"/>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2.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docProps/app.xml><?xml version="1.0" encoding="utf-8"?>
<Properties xmlns="http://schemas.openxmlformats.org/officeDocument/2006/extended-properties" xmlns:vt="http://schemas.openxmlformats.org/officeDocument/2006/docPropsVTypes">
  <TotalTime>0</TotalTime>
  <Words>2155</Words>
  <Application>WPS Presentation</Application>
  <PresentationFormat>Widescreen</PresentationFormat>
  <Paragraphs>205</Paragraphs>
  <Slides>39</Slides>
  <Notes>28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39</vt:i4>
      </vt:variant>
    </vt:vector>
  </HeadingPairs>
  <TitlesOfParts>
    <vt:vector size="52" baseType="lpstr">
      <vt:lpstr>Arial</vt:lpstr>
      <vt:lpstr>SimSun</vt:lpstr>
      <vt:lpstr>Wingdings</vt:lpstr>
      <vt:lpstr>Franklin Gothic Book</vt:lpstr>
      <vt:lpstr>FreeSans</vt:lpstr>
      <vt:lpstr>Droid Sans Fallback</vt:lpstr>
      <vt:lpstr>微软雅黑</vt:lpstr>
      <vt:lpstr>DejaVu Sans</vt:lpstr>
      <vt:lpstr>Arial Unicode MS</vt:lpstr>
      <vt:lpstr>Calibri</vt:lpstr>
      <vt:lpstr>Standard Symbols PS [URW ]</vt:lpstr>
      <vt:lpstr>Crop</vt:lpstr>
      <vt:lpstr>1_Crop</vt:lpstr>
      <vt:lpstr>Semantic code search via equational Reasoning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Semantic code search</vt:lpstr>
      <vt:lpstr>PowerPoint 演示文稿</vt:lpstr>
      <vt:lpstr>Semantic code search</vt:lpstr>
      <vt:lpstr>Operational evaluation</vt:lpstr>
      <vt:lpstr>Graal </vt:lpstr>
      <vt:lpstr>Usability evaluation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 proof of conceptual rewrite soundness</vt:lpstr>
      <vt:lpstr>Abstraction in Program Expression Graphs</vt:lpstr>
      <vt:lpstr>Limitations</vt:lpstr>
      <vt:lpstr>Comparison to other code search methods</vt:lpstr>
      <vt:lpstr>Reflections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700 Compiler Correctness Theorems (Functional Pearl)</dc:title>
  <dc:creator>Priya Srikumar</dc:creator>
  <cp:lastModifiedBy>priya</cp:lastModifiedBy>
  <cp:revision>80</cp:revision>
  <dcterms:created xsi:type="dcterms:W3CDTF">2020-10-29T10:58:59Z</dcterms:created>
  <dcterms:modified xsi:type="dcterms:W3CDTF">2020-10-29T10:58:59Z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1033-11.1.0.9662</vt:lpwstr>
  </property>
</Properties>
</file>