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7" r:id="rId1"/>
    <p:sldMasterId id="2147483660" r:id="rId2"/>
    <p:sldMasterId id="2147483702" r:id="rId3"/>
    <p:sldMasterId id="2147483715" r:id="rId4"/>
    <p:sldMasterId id="2147483728" r:id="rId5"/>
    <p:sldMasterId id="2147483741" r:id="rId6"/>
    <p:sldMasterId id="2147483754" r:id="rId7"/>
    <p:sldMasterId id="2147483767" r:id="rId8"/>
  </p:sldMasterIdLst>
  <p:sldIdLst>
    <p:sldId id="263" r:id="rId9"/>
    <p:sldId id="264" r:id="rId10"/>
    <p:sldId id="287" r:id="rId11"/>
    <p:sldId id="288" r:id="rId12"/>
    <p:sldId id="265" r:id="rId13"/>
    <p:sldId id="266" r:id="rId14"/>
    <p:sldId id="267" r:id="rId15"/>
    <p:sldId id="268" r:id="rId16"/>
    <p:sldId id="273" r:id="rId17"/>
    <p:sldId id="276" r:id="rId18"/>
    <p:sldId id="278" r:id="rId19"/>
    <p:sldId id="280" r:id="rId20"/>
    <p:sldId id="282" r:id="rId21"/>
    <p:sldId id="271" r:id="rId22"/>
    <p:sldId id="274" r:id="rId23"/>
    <p:sldId id="279" r:id="rId24"/>
    <p:sldId id="284" r:id="rId25"/>
    <p:sldId id="277" r:id="rId26"/>
    <p:sldId id="283" r:id="rId27"/>
    <p:sldId id="272" r:id="rId28"/>
    <p:sldId id="275" r:id="rId29"/>
    <p:sldId id="285" r:id="rId30"/>
    <p:sldId id="281" r:id="rId31"/>
    <p:sldId id="270" r:id="rId32"/>
    <p:sldId id="289" r:id="rId33"/>
    <p:sldId id="269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6195B-D091-F50F-8D1B-8F7BB427107D}" v="510" dt="2021-06-26T05:56:01.180"/>
    <p1510:client id="{4DC32155-E72A-44F8-86B6-C191C71C844D}" v="86" dt="2021-06-26T05:09:19.689"/>
    <p1510:client id="{70A52504-74E6-CF30-56F6-5F73A2E1E558}" v="2610" dt="2021-06-26T12:27:02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3000120117" userId="S::priyasu.120117@ticollege.org::5b0b1678-634c-445c-a13b-f3785962d62d" providerId="AD" clId="Web-{70A52504-74E6-CF30-56F6-5F73A2E1E558}"/>
    <pc:docChg chg="addSld modSld sldOrd">
      <pc:chgData name="13000120117" userId="S::priyasu.120117@ticollege.org::5b0b1678-634c-445c-a13b-f3785962d62d" providerId="AD" clId="Web-{70A52504-74E6-CF30-56F6-5F73A2E1E558}" dt="2021-06-26T12:27:02.422" v="1506" actId="1076"/>
      <pc:docMkLst>
        <pc:docMk/>
      </pc:docMkLst>
      <pc:sldChg chg="addSp delSp modSp">
        <pc:chgData name="13000120117" userId="S::priyasu.120117@ticollege.org::5b0b1678-634c-445c-a13b-f3785962d62d" providerId="AD" clId="Web-{70A52504-74E6-CF30-56F6-5F73A2E1E558}" dt="2021-06-26T06:44:56.832" v="51" actId="14100"/>
        <pc:sldMkLst>
          <pc:docMk/>
          <pc:sldMk cId="3829491337" sldId="268"/>
        </pc:sldMkLst>
        <pc:spChg chg="add mod">
          <ac:chgData name="13000120117" userId="S::priyasu.120117@ticollege.org::5b0b1678-634c-445c-a13b-f3785962d62d" providerId="AD" clId="Web-{70A52504-74E6-CF30-56F6-5F73A2E1E558}" dt="2021-06-26T06:37:53.525" v="46" actId="20577"/>
          <ac:spMkLst>
            <pc:docMk/>
            <pc:sldMk cId="3829491337" sldId="268"/>
            <ac:spMk id="3" creationId="{8FBDB1CD-EE6E-4194-B82A-D9EBAA58EE3C}"/>
          </ac:spMkLst>
        </pc:spChg>
        <pc:spChg chg="add del">
          <ac:chgData name="13000120117" userId="S::priyasu.120117@ticollege.org::5b0b1678-634c-445c-a13b-f3785962d62d" providerId="AD" clId="Web-{70A52504-74E6-CF30-56F6-5F73A2E1E558}" dt="2021-06-26T06:32:23.852" v="4"/>
          <ac:spMkLst>
            <pc:docMk/>
            <pc:sldMk cId="3829491337" sldId="268"/>
            <ac:spMk id="4" creationId="{2A63081D-BD74-40EB-96DA-70B8470FBDE0}"/>
          </ac:spMkLst>
        </pc:spChg>
        <pc:graphicFrameChg chg="del">
          <ac:chgData name="13000120117" userId="S::priyasu.120117@ticollege.org::5b0b1678-634c-445c-a13b-f3785962d62d" providerId="AD" clId="Web-{70A52504-74E6-CF30-56F6-5F73A2E1E558}" dt="2021-06-26T06:31:18.174" v="0"/>
          <ac:graphicFrameMkLst>
            <pc:docMk/>
            <pc:sldMk cId="3829491337" sldId="268"/>
            <ac:graphicFrameMk id="5" creationId="{1BA56ECD-A343-4115-9245-D21A54B01753}"/>
          </ac:graphicFrameMkLst>
        </pc:graphicFrameChg>
        <pc:picChg chg="add mod">
          <ac:chgData name="13000120117" userId="S::priyasu.120117@ticollege.org::5b0b1678-634c-445c-a13b-f3785962d62d" providerId="AD" clId="Web-{70A52504-74E6-CF30-56F6-5F73A2E1E558}" dt="2021-06-26T06:44:56.832" v="51" actId="14100"/>
          <ac:picMkLst>
            <pc:docMk/>
            <pc:sldMk cId="3829491337" sldId="268"/>
            <ac:picMk id="6" creationId="{EEA4F512-D572-4FA4-B1E3-DB073AE9BE64}"/>
          </ac:picMkLst>
        </pc:picChg>
      </pc:sldChg>
      <pc:sldChg chg="addSp modSp mod setBg">
        <pc:chgData name="13000120117" userId="S::priyasu.120117@ticollege.org::5b0b1678-634c-445c-a13b-f3785962d62d" providerId="AD" clId="Web-{70A52504-74E6-CF30-56F6-5F73A2E1E558}" dt="2021-06-26T08:43:16.931" v="652"/>
        <pc:sldMkLst>
          <pc:docMk/>
          <pc:sldMk cId="2763778278" sldId="269"/>
        </pc:sldMkLst>
        <pc:spChg chg="add mod">
          <ac:chgData name="13000120117" userId="S::priyasu.120117@ticollege.org::5b0b1678-634c-445c-a13b-f3785962d62d" providerId="AD" clId="Web-{70A52504-74E6-CF30-56F6-5F73A2E1E558}" dt="2021-06-26T08:43:16.931" v="652"/>
          <ac:spMkLst>
            <pc:docMk/>
            <pc:sldMk cId="2763778278" sldId="269"/>
            <ac:spMk id="2" creationId="{A27B15C4-ADCC-43C1-B369-C2CE3532FC26}"/>
          </ac:spMkLst>
        </pc:spChg>
        <pc:spChg chg="add mod">
          <ac:chgData name="13000120117" userId="S::priyasu.120117@ticollege.org::5b0b1678-634c-445c-a13b-f3785962d62d" providerId="AD" clId="Web-{70A52504-74E6-CF30-56F6-5F73A2E1E558}" dt="2021-06-26T08:43:08.493" v="650" actId="1076"/>
          <ac:spMkLst>
            <pc:docMk/>
            <pc:sldMk cId="2763778278" sldId="269"/>
            <ac:spMk id="4" creationId="{F5F1E4CB-BAA5-4D4F-8285-DD74529CB94F}"/>
          </ac:spMkLst>
        </pc:spChg>
        <pc:spChg chg="add">
          <ac:chgData name="13000120117" userId="S::priyasu.120117@ticollege.org::5b0b1678-634c-445c-a13b-f3785962d62d" providerId="AD" clId="Web-{70A52504-74E6-CF30-56F6-5F73A2E1E558}" dt="2021-06-26T08:35:45.569" v="565"/>
          <ac:spMkLst>
            <pc:docMk/>
            <pc:sldMk cId="2763778278" sldId="269"/>
            <ac:spMk id="8" creationId="{8A7BA06D-B3FF-4E91-8639-B4569AE3AA23}"/>
          </ac:spMkLst>
        </pc:spChg>
        <pc:spChg chg="add">
          <ac:chgData name="13000120117" userId="S::priyasu.120117@ticollege.org::5b0b1678-634c-445c-a13b-f3785962d62d" providerId="AD" clId="Web-{70A52504-74E6-CF30-56F6-5F73A2E1E558}" dt="2021-06-26T08:35:45.569" v="565"/>
          <ac:spMkLst>
            <pc:docMk/>
            <pc:sldMk cId="2763778278" sldId="269"/>
            <ac:spMk id="10" creationId="{2B30C86D-5A07-48BC-9C9D-6F9A2DB1E9E1}"/>
          </ac:spMkLst>
        </pc:spChg>
        <pc:spChg chg="add">
          <ac:chgData name="13000120117" userId="S::priyasu.120117@ticollege.org::5b0b1678-634c-445c-a13b-f3785962d62d" providerId="AD" clId="Web-{70A52504-74E6-CF30-56F6-5F73A2E1E558}" dt="2021-06-26T08:35:45.569" v="565"/>
          <ac:spMkLst>
            <pc:docMk/>
            <pc:sldMk cId="2763778278" sldId="269"/>
            <ac:spMk id="12" creationId="{362D44EE-C852-4460-B8B5-C4F2BC20510C}"/>
          </ac:spMkLst>
        </pc:spChg>
        <pc:spChg chg="add">
          <ac:chgData name="13000120117" userId="S::priyasu.120117@ticollege.org::5b0b1678-634c-445c-a13b-f3785962d62d" providerId="AD" clId="Web-{70A52504-74E6-CF30-56F6-5F73A2E1E558}" dt="2021-06-26T08:35:45.569" v="565"/>
          <ac:spMkLst>
            <pc:docMk/>
            <pc:sldMk cId="2763778278" sldId="269"/>
            <ac:spMk id="14" creationId="{658970D8-8D1D-4B5C-894B-E871CC86543D}"/>
          </ac:spMkLst>
        </pc:spChg>
        <pc:spChg chg="add">
          <ac:chgData name="13000120117" userId="S::priyasu.120117@ticollege.org::5b0b1678-634c-445c-a13b-f3785962d62d" providerId="AD" clId="Web-{70A52504-74E6-CF30-56F6-5F73A2E1E558}" dt="2021-06-26T08:35:45.569" v="565"/>
          <ac:spMkLst>
            <pc:docMk/>
            <pc:sldMk cId="2763778278" sldId="269"/>
            <ac:spMk id="16" creationId="{F227E5B6-9132-43CA-B503-37A18562ADF2}"/>
          </ac:spMkLst>
        </pc:spChg>
        <pc:spChg chg="add">
          <ac:chgData name="13000120117" userId="S::priyasu.120117@ticollege.org::5b0b1678-634c-445c-a13b-f3785962d62d" providerId="AD" clId="Web-{70A52504-74E6-CF30-56F6-5F73A2E1E558}" dt="2021-06-26T08:35:45.569" v="565"/>
          <ac:spMkLst>
            <pc:docMk/>
            <pc:sldMk cId="2763778278" sldId="269"/>
            <ac:spMk id="18" creationId="{03C2051E-A88D-48E5-BACF-AAED17892722}"/>
          </ac:spMkLst>
        </pc:spChg>
        <pc:spChg chg="add">
          <ac:chgData name="13000120117" userId="S::priyasu.120117@ticollege.org::5b0b1678-634c-445c-a13b-f3785962d62d" providerId="AD" clId="Web-{70A52504-74E6-CF30-56F6-5F73A2E1E558}" dt="2021-06-26T08:35:45.569" v="565"/>
          <ac:spMkLst>
            <pc:docMk/>
            <pc:sldMk cId="2763778278" sldId="269"/>
            <ac:spMk id="20" creationId="{7821A508-2985-4905-874A-527429BAABFA}"/>
          </ac:spMkLst>
        </pc:spChg>
        <pc:spChg chg="add">
          <ac:chgData name="13000120117" userId="S::priyasu.120117@ticollege.org::5b0b1678-634c-445c-a13b-f3785962d62d" providerId="AD" clId="Web-{70A52504-74E6-CF30-56F6-5F73A2E1E558}" dt="2021-06-26T08:35:45.569" v="565"/>
          <ac:spMkLst>
            <pc:docMk/>
            <pc:sldMk cId="2763778278" sldId="269"/>
            <ac:spMk id="22" creationId="{D2929CB1-0E3C-4B2D-ADC5-0154FB33BA44}"/>
          </ac:spMkLst>
        </pc:spChg>
        <pc:spChg chg="add">
          <ac:chgData name="13000120117" userId="S::priyasu.120117@ticollege.org::5b0b1678-634c-445c-a13b-f3785962d62d" providerId="AD" clId="Web-{70A52504-74E6-CF30-56F6-5F73A2E1E558}" dt="2021-06-26T08:35:45.569" v="565"/>
          <ac:spMkLst>
            <pc:docMk/>
            <pc:sldMk cId="2763778278" sldId="269"/>
            <ac:spMk id="24" creationId="{5F2F0C84-BE8C-4DC2-A6D3-30349A801D5C}"/>
          </ac:spMkLst>
        </pc:spChg>
        <pc:picChg chg="add mod">
          <ac:chgData name="13000120117" userId="S::priyasu.120117@ticollege.org::5b0b1678-634c-445c-a13b-f3785962d62d" providerId="AD" clId="Web-{70A52504-74E6-CF30-56F6-5F73A2E1E558}" dt="2021-06-26T08:35:54.335" v="566" actId="1076"/>
          <ac:picMkLst>
            <pc:docMk/>
            <pc:sldMk cId="2763778278" sldId="269"/>
            <ac:picMk id="3" creationId="{556F3E51-F96D-40E8-B742-491436175B31}"/>
          </ac:picMkLst>
        </pc:picChg>
      </pc:sldChg>
      <pc:sldChg chg="addSp modSp add replId">
        <pc:chgData name="13000120117" userId="S::priyasu.120117@ticollege.org::5b0b1678-634c-445c-a13b-f3785962d62d" providerId="AD" clId="Web-{70A52504-74E6-CF30-56F6-5F73A2E1E558}" dt="2021-06-26T08:31:59.131" v="560"/>
        <pc:sldMkLst>
          <pc:docMk/>
          <pc:sldMk cId="3000768693" sldId="270"/>
        </pc:sldMkLst>
        <pc:spChg chg="mod">
          <ac:chgData name="13000120117" userId="S::priyasu.120117@ticollege.org::5b0b1678-634c-445c-a13b-f3785962d62d" providerId="AD" clId="Web-{70A52504-74E6-CF30-56F6-5F73A2E1E558}" dt="2021-06-26T08:29:29.979" v="520" actId="20577"/>
          <ac:spMkLst>
            <pc:docMk/>
            <pc:sldMk cId="3000768693" sldId="270"/>
            <ac:spMk id="2" creationId="{25C65D7C-41A7-450C-98EB-B7D1B79E2128}"/>
          </ac:spMkLst>
        </pc:spChg>
        <pc:spChg chg="mod">
          <ac:chgData name="13000120117" userId="S::priyasu.120117@ticollege.org::5b0b1678-634c-445c-a13b-f3785962d62d" providerId="AD" clId="Web-{70A52504-74E6-CF30-56F6-5F73A2E1E558}" dt="2021-06-26T08:31:07.502" v="554" actId="14100"/>
          <ac:spMkLst>
            <pc:docMk/>
            <pc:sldMk cId="3000768693" sldId="270"/>
            <ac:spMk id="3" creationId="{8FBDB1CD-EE6E-4194-B82A-D9EBAA58EE3C}"/>
          </ac:spMkLst>
        </pc:spChg>
        <pc:picChg chg="add mod">
          <ac:chgData name="13000120117" userId="S::priyasu.120117@ticollege.org::5b0b1678-634c-445c-a13b-f3785962d62d" providerId="AD" clId="Web-{70A52504-74E6-CF30-56F6-5F73A2E1E558}" dt="2021-06-26T08:31:59.131" v="560"/>
          <ac:picMkLst>
            <pc:docMk/>
            <pc:sldMk cId="3000768693" sldId="270"/>
            <ac:picMk id="4" creationId="{DC384DA5-A392-4DF7-8B5C-56C7C82C4F8A}"/>
          </ac:picMkLst>
        </pc:picChg>
      </pc:sldChg>
      <pc:sldChg chg="modSp add replId">
        <pc:chgData name="13000120117" userId="S::priyasu.120117@ticollege.org::5b0b1678-634c-445c-a13b-f3785962d62d" providerId="AD" clId="Web-{70A52504-74E6-CF30-56F6-5F73A2E1E558}" dt="2021-06-26T06:57:49.783" v="127" actId="20577"/>
        <pc:sldMkLst>
          <pc:docMk/>
          <pc:sldMk cId="3333615557" sldId="271"/>
        </pc:sldMkLst>
        <pc:spChg chg="mod">
          <ac:chgData name="13000120117" userId="S::priyasu.120117@ticollege.org::5b0b1678-634c-445c-a13b-f3785962d62d" providerId="AD" clId="Web-{70A52504-74E6-CF30-56F6-5F73A2E1E558}" dt="2021-06-26T06:46:18.512" v="54" actId="20577"/>
          <ac:spMkLst>
            <pc:docMk/>
            <pc:sldMk cId="3333615557" sldId="271"/>
            <ac:spMk id="2" creationId="{25C65D7C-41A7-450C-98EB-B7D1B79E2128}"/>
          </ac:spMkLst>
        </pc:spChg>
        <pc:spChg chg="mod">
          <ac:chgData name="13000120117" userId="S::priyasu.120117@ticollege.org::5b0b1678-634c-445c-a13b-f3785962d62d" providerId="AD" clId="Web-{70A52504-74E6-CF30-56F6-5F73A2E1E558}" dt="2021-06-26T06:57:49.783" v="127" actId="20577"/>
          <ac:spMkLst>
            <pc:docMk/>
            <pc:sldMk cId="3333615557" sldId="271"/>
            <ac:spMk id="3" creationId="{8FBDB1CD-EE6E-4194-B82A-D9EBAA58EE3C}"/>
          </ac:spMkLst>
        </pc:spChg>
        <pc:picChg chg="mod">
          <ac:chgData name="13000120117" userId="S::priyasu.120117@ticollege.org::5b0b1678-634c-445c-a13b-f3785962d62d" providerId="AD" clId="Web-{70A52504-74E6-CF30-56F6-5F73A2E1E558}" dt="2021-06-26T06:48:10.617" v="71" actId="14100"/>
          <ac:picMkLst>
            <pc:docMk/>
            <pc:sldMk cId="3333615557" sldId="271"/>
            <ac:picMk id="6" creationId="{EEA4F512-D572-4FA4-B1E3-DB073AE9BE64}"/>
          </ac:picMkLst>
        </pc:picChg>
      </pc:sldChg>
      <pc:sldChg chg="modSp add replId">
        <pc:chgData name="13000120117" userId="S::priyasu.120117@ticollege.org::5b0b1678-634c-445c-a13b-f3785962d62d" providerId="AD" clId="Web-{70A52504-74E6-CF30-56F6-5F73A2E1E558}" dt="2021-06-26T08:21:39.445" v="397" actId="20577"/>
        <pc:sldMkLst>
          <pc:docMk/>
          <pc:sldMk cId="2584962110" sldId="272"/>
        </pc:sldMkLst>
        <pc:spChg chg="mod">
          <ac:chgData name="13000120117" userId="S::priyasu.120117@ticollege.org::5b0b1678-634c-445c-a13b-f3785962d62d" providerId="AD" clId="Web-{70A52504-74E6-CF30-56F6-5F73A2E1E558}" dt="2021-06-26T06:53:15.366" v="93" actId="20577"/>
          <ac:spMkLst>
            <pc:docMk/>
            <pc:sldMk cId="2584962110" sldId="272"/>
            <ac:spMk id="2" creationId="{25C65D7C-41A7-450C-98EB-B7D1B79E2128}"/>
          </ac:spMkLst>
        </pc:spChg>
        <pc:spChg chg="mod">
          <ac:chgData name="13000120117" userId="S::priyasu.120117@ticollege.org::5b0b1678-634c-445c-a13b-f3785962d62d" providerId="AD" clId="Web-{70A52504-74E6-CF30-56F6-5F73A2E1E558}" dt="2021-06-26T08:21:39.445" v="397" actId="20577"/>
          <ac:spMkLst>
            <pc:docMk/>
            <pc:sldMk cId="2584962110" sldId="272"/>
            <ac:spMk id="3" creationId="{8FBDB1CD-EE6E-4194-B82A-D9EBAA58EE3C}"/>
          </ac:spMkLst>
        </pc:spChg>
        <pc:picChg chg="mod">
          <ac:chgData name="13000120117" userId="S::priyasu.120117@ticollege.org::5b0b1678-634c-445c-a13b-f3785962d62d" providerId="AD" clId="Web-{70A52504-74E6-CF30-56F6-5F73A2E1E558}" dt="2021-06-26T06:50:25.802" v="88" actId="14100"/>
          <ac:picMkLst>
            <pc:docMk/>
            <pc:sldMk cId="2584962110" sldId="272"/>
            <ac:picMk id="6" creationId="{EEA4F512-D572-4FA4-B1E3-DB073AE9BE64}"/>
          </ac:picMkLst>
        </pc:picChg>
      </pc:sldChg>
      <pc:sldChg chg="addSp delSp modSp add replId">
        <pc:chgData name="13000120117" userId="S::priyasu.120117@ticollege.org::5b0b1678-634c-445c-a13b-f3785962d62d" providerId="AD" clId="Web-{70A52504-74E6-CF30-56F6-5F73A2E1E558}" dt="2021-06-26T06:57:43.986" v="125" actId="20577"/>
        <pc:sldMkLst>
          <pc:docMk/>
          <pc:sldMk cId="254789995" sldId="273"/>
        </pc:sldMkLst>
        <pc:spChg chg="mod">
          <ac:chgData name="13000120117" userId="S::priyasu.120117@ticollege.org::5b0b1678-634c-445c-a13b-f3785962d62d" providerId="AD" clId="Web-{70A52504-74E6-CF30-56F6-5F73A2E1E558}" dt="2021-06-26T06:54:23.904" v="103" actId="20577"/>
          <ac:spMkLst>
            <pc:docMk/>
            <pc:sldMk cId="254789995" sldId="273"/>
            <ac:spMk id="2" creationId="{25C65D7C-41A7-450C-98EB-B7D1B79E2128}"/>
          </ac:spMkLst>
        </pc:spChg>
        <pc:spChg chg="mod">
          <ac:chgData name="13000120117" userId="S::priyasu.120117@ticollege.org::5b0b1678-634c-445c-a13b-f3785962d62d" providerId="AD" clId="Web-{70A52504-74E6-CF30-56F6-5F73A2E1E558}" dt="2021-06-26T06:57:43.986" v="125" actId="20577"/>
          <ac:spMkLst>
            <pc:docMk/>
            <pc:sldMk cId="254789995" sldId="273"/>
            <ac:spMk id="3" creationId="{8FBDB1CD-EE6E-4194-B82A-D9EBAA58EE3C}"/>
          </ac:spMkLst>
        </pc:spChg>
        <pc:picChg chg="add mod">
          <ac:chgData name="13000120117" userId="S::priyasu.120117@ticollege.org::5b0b1678-634c-445c-a13b-f3785962d62d" providerId="AD" clId="Web-{70A52504-74E6-CF30-56F6-5F73A2E1E558}" dt="2021-06-26T06:56:30.041" v="119" actId="14100"/>
          <ac:picMkLst>
            <pc:docMk/>
            <pc:sldMk cId="254789995" sldId="273"/>
            <ac:picMk id="4" creationId="{A957C2DD-8488-4BE0-8EAB-F3C2DF5FBC78}"/>
          </ac:picMkLst>
        </pc:picChg>
        <pc:picChg chg="del">
          <ac:chgData name="13000120117" userId="S::priyasu.120117@ticollege.org::5b0b1678-634c-445c-a13b-f3785962d62d" providerId="AD" clId="Web-{70A52504-74E6-CF30-56F6-5F73A2E1E558}" dt="2021-06-26T06:53:40.540" v="95"/>
          <ac:picMkLst>
            <pc:docMk/>
            <pc:sldMk cId="254789995" sldId="273"/>
            <ac:picMk id="6" creationId="{EEA4F512-D572-4FA4-B1E3-DB073AE9BE64}"/>
          </ac:picMkLst>
        </pc:picChg>
      </pc:sldChg>
      <pc:sldChg chg="addSp delSp modSp add ord replId">
        <pc:chgData name="13000120117" userId="S::priyasu.120117@ticollege.org::5b0b1678-634c-445c-a13b-f3785962d62d" providerId="AD" clId="Web-{70A52504-74E6-CF30-56F6-5F73A2E1E558}" dt="2021-06-26T08:17:13.035" v="366" actId="14100"/>
        <pc:sldMkLst>
          <pc:docMk/>
          <pc:sldMk cId="3429709377" sldId="274"/>
        </pc:sldMkLst>
        <pc:spChg chg="mod">
          <ac:chgData name="13000120117" userId="S::priyasu.120117@ticollege.org::5b0b1678-634c-445c-a13b-f3785962d62d" providerId="AD" clId="Web-{70A52504-74E6-CF30-56F6-5F73A2E1E558}" dt="2021-06-26T07:02:43.156" v="165" actId="20577"/>
          <ac:spMkLst>
            <pc:docMk/>
            <pc:sldMk cId="3429709377" sldId="274"/>
            <ac:spMk id="2" creationId="{25C65D7C-41A7-450C-98EB-B7D1B79E2128}"/>
          </ac:spMkLst>
        </pc:spChg>
        <pc:spChg chg="mod">
          <ac:chgData name="13000120117" userId="S::priyasu.120117@ticollege.org::5b0b1678-634c-445c-a13b-f3785962d62d" providerId="AD" clId="Web-{70A52504-74E6-CF30-56F6-5F73A2E1E558}" dt="2021-06-26T08:17:09.972" v="365" actId="14100"/>
          <ac:spMkLst>
            <pc:docMk/>
            <pc:sldMk cId="3429709377" sldId="274"/>
            <ac:spMk id="3" creationId="{8FBDB1CD-EE6E-4194-B82A-D9EBAA58EE3C}"/>
          </ac:spMkLst>
        </pc:spChg>
        <pc:graphicFrameChg chg="add del mod">
          <ac:chgData name="13000120117" userId="S::priyasu.120117@ticollege.org::5b0b1678-634c-445c-a13b-f3785962d62d" providerId="AD" clId="Web-{70A52504-74E6-CF30-56F6-5F73A2E1E558}" dt="2021-06-26T07:38:13.394" v="263"/>
          <ac:graphicFrameMkLst>
            <pc:docMk/>
            <pc:sldMk cId="3429709377" sldId="274"/>
            <ac:graphicFrameMk id="6" creationId="{A79D7438-CF3B-4C90-B209-13672D945EA2}"/>
          </ac:graphicFrameMkLst>
        </pc:graphicFrameChg>
        <pc:graphicFrameChg chg="add del mod">
          <ac:chgData name="13000120117" userId="S::priyasu.120117@ticollege.org::5b0b1678-634c-445c-a13b-f3785962d62d" providerId="AD" clId="Web-{70A52504-74E6-CF30-56F6-5F73A2E1E558}" dt="2021-06-26T07:39:37.223" v="284"/>
          <ac:graphicFrameMkLst>
            <pc:docMk/>
            <pc:sldMk cId="3429709377" sldId="274"/>
            <ac:graphicFrameMk id="8" creationId="{3374E4AB-09C7-478E-BA7C-759FA8EF8AF7}"/>
          </ac:graphicFrameMkLst>
        </pc:graphicFrameChg>
        <pc:picChg chg="mod">
          <ac:chgData name="13000120117" userId="S::priyasu.120117@ticollege.org::5b0b1678-634c-445c-a13b-f3785962d62d" providerId="AD" clId="Web-{70A52504-74E6-CF30-56F6-5F73A2E1E558}" dt="2021-06-26T08:17:13.035" v="366" actId="14100"/>
          <ac:picMkLst>
            <pc:docMk/>
            <pc:sldMk cId="3429709377" sldId="274"/>
            <ac:picMk id="4" creationId="{A957C2DD-8488-4BE0-8EAB-F3C2DF5FBC78}"/>
          </ac:picMkLst>
        </pc:picChg>
      </pc:sldChg>
      <pc:sldChg chg="modSp add ord replId">
        <pc:chgData name="13000120117" userId="S::priyasu.120117@ticollege.org::5b0b1678-634c-445c-a13b-f3785962d62d" providerId="AD" clId="Web-{70A52504-74E6-CF30-56F6-5F73A2E1E558}" dt="2021-06-26T08:25:50.245" v="450" actId="20577"/>
        <pc:sldMkLst>
          <pc:docMk/>
          <pc:sldMk cId="3438205983" sldId="275"/>
        </pc:sldMkLst>
        <pc:spChg chg="mod">
          <ac:chgData name="13000120117" userId="S::priyasu.120117@ticollege.org::5b0b1678-634c-445c-a13b-f3785962d62d" providerId="AD" clId="Web-{70A52504-74E6-CF30-56F6-5F73A2E1E558}" dt="2021-06-26T08:22:00.337" v="406" actId="20577"/>
          <ac:spMkLst>
            <pc:docMk/>
            <pc:sldMk cId="3438205983" sldId="275"/>
            <ac:spMk id="2" creationId="{25C65D7C-41A7-450C-98EB-B7D1B79E2128}"/>
          </ac:spMkLst>
        </pc:spChg>
        <pc:spChg chg="mod">
          <ac:chgData name="13000120117" userId="S::priyasu.120117@ticollege.org::5b0b1678-634c-445c-a13b-f3785962d62d" providerId="AD" clId="Web-{70A52504-74E6-CF30-56F6-5F73A2E1E558}" dt="2021-06-26T08:25:50.245" v="450" actId="20577"/>
          <ac:spMkLst>
            <pc:docMk/>
            <pc:sldMk cId="3438205983" sldId="275"/>
            <ac:spMk id="3" creationId="{8FBDB1CD-EE6E-4194-B82A-D9EBAA58EE3C}"/>
          </ac:spMkLst>
        </pc:spChg>
        <pc:picChg chg="mod">
          <ac:chgData name="13000120117" userId="S::priyasu.120117@ticollege.org::5b0b1678-634c-445c-a13b-f3785962d62d" providerId="AD" clId="Web-{70A52504-74E6-CF30-56F6-5F73A2E1E558}" dt="2021-06-26T08:23:04.561" v="420" actId="14100"/>
          <ac:picMkLst>
            <pc:docMk/>
            <pc:sldMk cId="3438205983" sldId="275"/>
            <ac:picMk id="4" creationId="{A957C2DD-8488-4BE0-8EAB-F3C2DF5FBC78}"/>
          </ac:picMkLst>
        </pc:picChg>
      </pc:sldChg>
      <pc:sldChg chg="addSp delSp modSp add replId">
        <pc:chgData name="13000120117" userId="S::priyasu.120117@ticollege.org::5b0b1678-634c-445c-a13b-f3785962d62d" providerId="AD" clId="Web-{70A52504-74E6-CF30-56F6-5F73A2E1E558}" dt="2021-06-26T07:01:37.212" v="162" actId="1076"/>
        <pc:sldMkLst>
          <pc:docMk/>
          <pc:sldMk cId="31730036" sldId="276"/>
        </pc:sldMkLst>
        <pc:spChg chg="mod">
          <ac:chgData name="13000120117" userId="S::priyasu.120117@ticollege.org::5b0b1678-634c-445c-a13b-f3785962d62d" providerId="AD" clId="Web-{70A52504-74E6-CF30-56F6-5F73A2E1E558}" dt="2021-06-26T06:58:37.491" v="144" actId="20577"/>
          <ac:spMkLst>
            <pc:docMk/>
            <pc:sldMk cId="31730036" sldId="276"/>
            <ac:spMk id="2" creationId="{25C65D7C-41A7-450C-98EB-B7D1B79E2128}"/>
          </ac:spMkLst>
        </pc:spChg>
        <pc:spChg chg="mod">
          <ac:chgData name="13000120117" userId="S::priyasu.120117@ticollege.org::5b0b1678-634c-445c-a13b-f3785962d62d" providerId="AD" clId="Web-{70A52504-74E6-CF30-56F6-5F73A2E1E558}" dt="2021-06-26T06:59:54.655" v="158" actId="20577"/>
          <ac:spMkLst>
            <pc:docMk/>
            <pc:sldMk cId="31730036" sldId="276"/>
            <ac:spMk id="3" creationId="{8FBDB1CD-EE6E-4194-B82A-D9EBAA58EE3C}"/>
          </ac:spMkLst>
        </pc:spChg>
        <pc:picChg chg="del">
          <ac:chgData name="13000120117" userId="S::priyasu.120117@ticollege.org::5b0b1678-634c-445c-a13b-f3785962d62d" providerId="AD" clId="Web-{70A52504-74E6-CF30-56F6-5F73A2E1E558}" dt="2021-06-26T06:58:38.382" v="145"/>
          <ac:picMkLst>
            <pc:docMk/>
            <pc:sldMk cId="31730036" sldId="276"/>
            <ac:picMk id="4" creationId="{A957C2DD-8488-4BE0-8EAB-F3C2DF5FBC78}"/>
          </ac:picMkLst>
        </pc:picChg>
        <pc:picChg chg="add mod">
          <ac:chgData name="13000120117" userId="S::priyasu.120117@ticollege.org::5b0b1678-634c-445c-a13b-f3785962d62d" providerId="AD" clId="Web-{70A52504-74E6-CF30-56F6-5F73A2E1E558}" dt="2021-06-26T07:01:37.212" v="162" actId="1076"/>
          <ac:picMkLst>
            <pc:docMk/>
            <pc:sldMk cId="31730036" sldId="276"/>
            <ac:picMk id="5" creationId="{E09D16A0-CC37-4973-BF7C-C2D74E374578}"/>
          </ac:picMkLst>
        </pc:picChg>
      </pc:sldChg>
      <pc:sldChg chg="addSp delSp modSp add ord replId">
        <pc:chgData name="13000120117" userId="S::priyasu.120117@ticollege.org::5b0b1678-634c-445c-a13b-f3785962d62d" providerId="AD" clId="Web-{70A52504-74E6-CF30-56F6-5F73A2E1E558}" dt="2021-06-26T08:20:58.958" v="395" actId="14100"/>
        <pc:sldMkLst>
          <pc:docMk/>
          <pc:sldMk cId="576835367" sldId="277"/>
        </pc:sldMkLst>
        <pc:spChg chg="mod">
          <ac:chgData name="13000120117" userId="S::priyasu.120117@ticollege.org::5b0b1678-634c-445c-a13b-f3785962d62d" providerId="AD" clId="Web-{70A52504-74E6-CF30-56F6-5F73A2E1E558}" dt="2021-06-26T07:02:47" v="171" actId="20577"/>
          <ac:spMkLst>
            <pc:docMk/>
            <pc:sldMk cId="576835367" sldId="277"/>
            <ac:spMk id="2" creationId="{25C65D7C-41A7-450C-98EB-B7D1B79E2128}"/>
          </ac:spMkLst>
        </pc:spChg>
        <pc:spChg chg="mod">
          <ac:chgData name="13000120117" userId="S::priyasu.120117@ticollege.org::5b0b1678-634c-445c-a13b-f3785962d62d" providerId="AD" clId="Web-{70A52504-74E6-CF30-56F6-5F73A2E1E558}" dt="2021-06-26T08:20:58.958" v="395" actId="14100"/>
          <ac:spMkLst>
            <pc:docMk/>
            <pc:sldMk cId="576835367" sldId="277"/>
            <ac:spMk id="3" creationId="{8FBDB1CD-EE6E-4194-B82A-D9EBAA58EE3C}"/>
          </ac:spMkLst>
        </pc:spChg>
        <pc:graphicFrameChg chg="add del mod">
          <ac:chgData name="13000120117" userId="S::priyasu.120117@ticollege.org::5b0b1678-634c-445c-a13b-f3785962d62d" providerId="AD" clId="Web-{70A52504-74E6-CF30-56F6-5F73A2E1E558}" dt="2021-06-26T08:19:26.873" v="381"/>
          <ac:graphicFrameMkLst>
            <pc:docMk/>
            <pc:sldMk cId="576835367" sldId="277"/>
            <ac:graphicFrameMk id="6" creationId="{37093A19-1006-4586-B2CB-85FD7A9BA359}"/>
          </ac:graphicFrameMkLst>
        </pc:graphicFrameChg>
      </pc:sldChg>
      <pc:sldChg chg="addSp delSp modSp add replId">
        <pc:chgData name="13000120117" userId="S::priyasu.120117@ticollege.org::5b0b1678-634c-445c-a13b-f3785962d62d" providerId="AD" clId="Web-{70A52504-74E6-CF30-56F6-5F73A2E1E558}" dt="2021-06-26T07:07:50.092" v="202"/>
        <pc:sldMkLst>
          <pc:docMk/>
          <pc:sldMk cId="60744041" sldId="278"/>
        </pc:sldMkLst>
        <pc:spChg chg="mod">
          <ac:chgData name="13000120117" userId="S::priyasu.120117@ticollege.org::5b0b1678-634c-445c-a13b-f3785962d62d" providerId="AD" clId="Web-{70A52504-74E6-CF30-56F6-5F73A2E1E558}" dt="2021-06-26T07:03:30.707" v="176" actId="20577"/>
          <ac:spMkLst>
            <pc:docMk/>
            <pc:sldMk cId="60744041" sldId="278"/>
            <ac:spMk id="2" creationId="{25C65D7C-41A7-450C-98EB-B7D1B79E2128}"/>
          </ac:spMkLst>
        </pc:spChg>
        <pc:spChg chg="mod">
          <ac:chgData name="13000120117" userId="S::priyasu.120117@ticollege.org::5b0b1678-634c-445c-a13b-f3785962d62d" providerId="AD" clId="Web-{70A52504-74E6-CF30-56F6-5F73A2E1E558}" dt="2021-06-26T07:04:58.263" v="194" actId="20577"/>
          <ac:spMkLst>
            <pc:docMk/>
            <pc:sldMk cId="60744041" sldId="278"/>
            <ac:spMk id="3" creationId="{8FBDB1CD-EE6E-4194-B82A-D9EBAA58EE3C}"/>
          </ac:spMkLst>
        </pc:spChg>
        <pc:picChg chg="add mod">
          <ac:chgData name="13000120117" userId="S::priyasu.120117@ticollege.org::5b0b1678-634c-445c-a13b-f3785962d62d" providerId="AD" clId="Web-{70A52504-74E6-CF30-56F6-5F73A2E1E558}" dt="2021-06-26T07:07:50.092" v="202"/>
          <ac:picMkLst>
            <pc:docMk/>
            <pc:sldMk cId="60744041" sldId="278"/>
            <ac:picMk id="4" creationId="{2897CFB6-BCFE-4389-8564-C364DD2E4D36}"/>
          </ac:picMkLst>
        </pc:picChg>
        <pc:picChg chg="del">
          <ac:chgData name="13000120117" userId="S::priyasu.120117@ticollege.org::5b0b1678-634c-445c-a13b-f3785962d62d" providerId="AD" clId="Web-{70A52504-74E6-CF30-56F6-5F73A2E1E558}" dt="2021-06-26T07:05:01.857" v="195"/>
          <ac:picMkLst>
            <pc:docMk/>
            <pc:sldMk cId="60744041" sldId="278"/>
            <ac:picMk id="5" creationId="{E09D16A0-CC37-4973-BF7C-C2D74E374578}"/>
          </ac:picMkLst>
        </pc:picChg>
      </pc:sldChg>
      <pc:sldChg chg="modSp add ord replId">
        <pc:chgData name="13000120117" userId="S::priyasu.120117@ticollege.org::5b0b1678-634c-445c-a13b-f3785962d62d" providerId="AD" clId="Web-{70A52504-74E6-CF30-56F6-5F73A2E1E558}" dt="2021-06-26T08:16:40.502" v="360" actId="20577"/>
        <pc:sldMkLst>
          <pc:docMk/>
          <pc:sldMk cId="2267373306" sldId="279"/>
        </pc:sldMkLst>
        <pc:spChg chg="mod">
          <ac:chgData name="13000120117" userId="S::priyasu.120117@ticollege.org::5b0b1678-634c-445c-a13b-f3785962d62d" providerId="AD" clId="Web-{70A52504-74E6-CF30-56F6-5F73A2E1E558}" dt="2021-06-26T08:12:46.766" v="314" actId="20577"/>
          <ac:spMkLst>
            <pc:docMk/>
            <pc:sldMk cId="2267373306" sldId="279"/>
            <ac:spMk id="2" creationId="{25C65D7C-41A7-450C-98EB-B7D1B79E2128}"/>
          </ac:spMkLst>
        </pc:spChg>
        <pc:spChg chg="mod">
          <ac:chgData name="13000120117" userId="S::priyasu.120117@ticollege.org::5b0b1678-634c-445c-a13b-f3785962d62d" providerId="AD" clId="Web-{70A52504-74E6-CF30-56F6-5F73A2E1E558}" dt="2021-06-26T08:16:40.502" v="360" actId="20577"/>
          <ac:spMkLst>
            <pc:docMk/>
            <pc:sldMk cId="2267373306" sldId="279"/>
            <ac:spMk id="3" creationId="{8FBDB1CD-EE6E-4194-B82A-D9EBAA58EE3C}"/>
          </ac:spMkLst>
        </pc:spChg>
      </pc:sldChg>
      <pc:sldChg chg="addSp delSp modSp add replId">
        <pc:chgData name="13000120117" userId="S::priyasu.120117@ticollege.org::5b0b1678-634c-445c-a13b-f3785962d62d" providerId="AD" clId="Web-{70A52504-74E6-CF30-56F6-5F73A2E1E558}" dt="2021-06-26T07:12:59.107" v="239"/>
        <pc:sldMkLst>
          <pc:docMk/>
          <pc:sldMk cId="4183457497" sldId="280"/>
        </pc:sldMkLst>
        <pc:spChg chg="mod">
          <ac:chgData name="13000120117" userId="S::priyasu.120117@ticollege.org::5b0b1678-634c-445c-a13b-f3785962d62d" providerId="AD" clId="Web-{70A52504-74E6-CF30-56F6-5F73A2E1E558}" dt="2021-06-26T07:09:54.698" v="209" actId="20577"/>
          <ac:spMkLst>
            <pc:docMk/>
            <pc:sldMk cId="4183457497" sldId="280"/>
            <ac:spMk id="2" creationId="{25C65D7C-41A7-450C-98EB-B7D1B79E2128}"/>
          </ac:spMkLst>
        </pc:spChg>
        <pc:spChg chg="mod">
          <ac:chgData name="13000120117" userId="S::priyasu.120117@ticollege.org::5b0b1678-634c-445c-a13b-f3785962d62d" providerId="AD" clId="Web-{70A52504-74E6-CF30-56F6-5F73A2E1E558}" dt="2021-06-26T07:11:31.177" v="232" actId="14100"/>
          <ac:spMkLst>
            <pc:docMk/>
            <pc:sldMk cId="4183457497" sldId="280"/>
            <ac:spMk id="3" creationId="{8FBDB1CD-EE6E-4194-B82A-D9EBAA58EE3C}"/>
          </ac:spMkLst>
        </pc:spChg>
        <pc:picChg chg="del">
          <ac:chgData name="13000120117" userId="S::priyasu.120117@ticollege.org::5b0b1678-634c-445c-a13b-f3785962d62d" providerId="AD" clId="Web-{70A52504-74E6-CF30-56F6-5F73A2E1E558}" dt="2021-06-26T07:11:12.722" v="229"/>
          <ac:picMkLst>
            <pc:docMk/>
            <pc:sldMk cId="4183457497" sldId="280"/>
            <ac:picMk id="4" creationId="{2897CFB6-BCFE-4389-8564-C364DD2E4D36}"/>
          </ac:picMkLst>
        </pc:picChg>
        <pc:picChg chg="add mod">
          <ac:chgData name="13000120117" userId="S::priyasu.120117@ticollege.org::5b0b1678-634c-445c-a13b-f3785962d62d" providerId="AD" clId="Web-{70A52504-74E6-CF30-56F6-5F73A2E1E558}" dt="2021-06-26T07:12:59.107" v="239"/>
          <ac:picMkLst>
            <pc:docMk/>
            <pc:sldMk cId="4183457497" sldId="280"/>
            <ac:picMk id="5" creationId="{446704B4-8088-4E25-8790-B35276218609}"/>
          </ac:picMkLst>
        </pc:picChg>
      </pc:sldChg>
      <pc:sldChg chg="modSp add ord replId">
        <pc:chgData name="13000120117" userId="S::priyasu.120117@ticollege.org::5b0b1678-634c-445c-a13b-f3785962d62d" providerId="AD" clId="Web-{70A52504-74E6-CF30-56F6-5F73A2E1E558}" dt="2021-06-26T08:28:48.273" v="503" actId="20577"/>
        <pc:sldMkLst>
          <pc:docMk/>
          <pc:sldMk cId="539586712" sldId="281"/>
        </pc:sldMkLst>
        <pc:spChg chg="mod">
          <ac:chgData name="13000120117" userId="S::priyasu.120117@ticollege.org::5b0b1678-634c-445c-a13b-f3785962d62d" providerId="AD" clId="Web-{70A52504-74E6-CF30-56F6-5F73A2E1E558}" dt="2021-06-26T08:28:13.005" v="477" actId="20577"/>
          <ac:spMkLst>
            <pc:docMk/>
            <pc:sldMk cId="539586712" sldId="281"/>
            <ac:spMk id="2" creationId="{25C65D7C-41A7-450C-98EB-B7D1B79E2128}"/>
          </ac:spMkLst>
        </pc:spChg>
        <pc:spChg chg="mod">
          <ac:chgData name="13000120117" userId="S::priyasu.120117@ticollege.org::5b0b1678-634c-445c-a13b-f3785962d62d" providerId="AD" clId="Web-{70A52504-74E6-CF30-56F6-5F73A2E1E558}" dt="2021-06-26T08:28:48.273" v="503" actId="20577"/>
          <ac:spMkLst>
            <pc:docMk/>
            <pc:sldMk cId="539586712" sldId="281"/>
            <ac:spMk id="3" creationId="{8FBDB1CD-EE6E-4194-B82A-D9EBAA58EE3C}"/>
          </ac:spMkLst>
        </pc:spChg>
      </pc:sldChg>
      <pc:sldChg chg="modSp add ord replId">
        <pc:chgData name="13000120117" userId="S::priyasu.120117@ticollege.org::5b0b1678-634c-445c-a13b-f3785962d62d" providerId="AD" clId="Web-{70A52504-74E6-CF30-56F6-5F73A2E1E558}" dt="2021-06-26T07:32:20.094" v="248"/>
        <pc:sldMkLst>
          <pc:docMk/>
          <pc:sldMk cId="1326513515" sldId="282"/>
        </pc:sldMkLst>
        <pc:spChg chg="mod">
          <ac:chgData name="13000120117" userId="S::priyasu.120117@ticollege.org::5b0b1678-634c-445c-a13b-f3785962d62d" providerId="AD" clId="Web-{70A52504-74E6-CF30-56F6-5F73A2E1E558}" dt="2021-06-26T07:14:46.071" v="247" actId="20577"/>
          <ac:spMkLst>
            <pc:docMk/>
            <pc:sldMk cId="1326513515" sldId="282"/>
            <ac:spMk id="2" creationId="{6D8E26DE-40A8-4A30-8B18-AA262EA904CB}"/>
          </ac:spMkLst>
        </pc:spChg>
        <pc:picChg chg="mod">
          <ac:chgData name="13000120117" userId="S::priyasu.120117@ticollege.org::5b0b1678-634c-445c-a13b-f3785962d62d" providerId="AD" clId="Web-{70A52504-74E6-CF30-56F6-5F73A2E1E558}" dt="2021-06-26T07:32:20.094" v="248"/>
          <ac:picMkLst>
            <pc:docMk/>
            <pc:sldMk cId="1326513515" sldId="282"/>
            <ac:picMk id="3" creationId="{D849CF67-A4EF-468F-9A11-613E8171891E}"/>
          </ac:picMkLst>
        </pc:picChg>
      </pc:sldChg>
      <pc:sldChg chg="modSp add ord replId">
        <pc:chgData name="13000120117" userId="S::priyasu.120117@ticollege.org::5b0b1678-634c-445c-a13b-f3785962d62d" providerId="AD" clId="Web-{70A52504-74E6-CF30-56F6-5F73A2E1E558}" dt="2021-06-26T07:33:25.532" v="257"/>
        <pc:sldMkLst>
          <pc:docMk/>
          <pc:sldMk cId="3420007372" sldId="283"/>
        </pc:sldMkLst>
        <pc:spChg chg="mod">
          <ac:chgData name="13000120117" userId="S::priyasu.120117@ticollege.org::5b0b1678-634c-445c-a13b-f3785962d62d" providerId="AD" clId="Web-{70A52504-74E6-CF30-56F6-5F73A2E1E558}" dt="2021-06-26T07:33:14.813" v="256" actId="20577"/>
          <ac:spMkLst>
            <pc:docMk/>
            <pc:sldMk cId="3420007372" sldId="283"/>
            <ac:spMk id="2" creationId="{6D8E26DE-40A8-4A30-8B18-AA262EA904CB}"/>
          </ac:spMkLst>
        </pc:spChg>
        <pc:picChg chg="mod">
          <ac:chgData name="13000120117" userId="S::priyasu.120117@ticollege.org::5b0b1678-634c-445c-a13b-f3785962d62d" providerId="AD" clId="Web-{70A52504-74E6-CF30-56F6-5F73A2E1E558}" dt="2021-06-26T07:33:25.532" v="257"/>
          <ac:picMkLst>
            <pc:docMk/>
            <pc:sldMk cId="3420007372" sldId="283"/>
            <ac:picMk id="3" creationId="{D849CF67-A4EF-468F-9A11-613E8171891E}"/>
          </ac:picMkLst>
        </pc:picChg>
      </pc:sldChg>
      <pc:sldChg chg="addSp delSp modSp add replId">
        <pc:chgData name="13000120117" userId="S::priyasu.120117@ticollege.org::5b0b1678-634c-445c-a13b-f3785962d62d" providerId="AD" clId="Web-{70A52504-74E6-CF30-56F6-5F73A2E1E558}" dt="2021-06-26T08:18:31.572" v="377"/>
        <pc:sldMkLst>
          <pc:docMk/>
          <pc:sldMk cId="3630778792" sldId="284"/>
        </pc:sldMkLst>
        <pc:spChg chg="mod">
          <ac:chgData name="13000120117" userId="S::priyasu.120117@ticollege.org::5b0b1678-634c-445c-a13b-f3785962d62d" providerId="AD" clId="Web-{70A52504-74E6-CF30-56F6-5F73A2E1E558}" dt="2021-06-26T08:14:35.430" v="335" actId="14100"/>
          <ac:spMkLst>
            <pc:docMk/>
            <pc:sldMk cId="3630778792" sldId="284"/>
            <ac:spMk id="2" creationId="{25C65D7C-41A7-450C-98EB-B7D1B79E2128}"/>
          </ac:spMkLst>
        </pc:spChg>
        <pc:spChg chg="mod">
          <ac:chgData name="13000120117" userId="S::priyasu.120117@ticollege.org::5b0b1678-634c-445c-a13b-f3785962d62d" providerId="AD" clId="Web-{70A52504-74E6-CF30-56F6-5F73A2E1E558}" dt="2021-06-26T08:17:46.819" v="370" actId="14100"/>
          <ac:spMkLst>
            <pc:docMk/>
            <pc:sldMk cId="3630778792" sldId="284"/>
            <ac:spMk id="3" creationId="{8FBDB1CD-EE6E-4194-B82A-D9EBAA58EE3C}"/>
          </ac:spMkLst>
        </pc:spChg>
        <pc:graphicFrameChg chg="add del mod">
          <ac:chgData name="13000120117" userId="S::priyasu.120117@ticollege.org::5b0b1678-634c-445c-a13b-f3785962d62d" providerId="AD" clId="Web-{70A52504-74E6-CF30-56F6-5F73A2E1E558}" dt="2021-06-26T08:15:26.559" v="344"/>
          <ac:graphicFrameMkLst>
            <pc:docMk/>
            <pc:sldMk cId="3630778792" sldId="284"/>
            <ac:graphicFrameMk id="6" creationId="{A5F465FC-9DBC-490B-A2CC-041850160D45}"/>
          </ac:graphicFrameMkLst>
        </pc:graphicFrameChg>
        <pc:picChg chg="del">
          <ac:chgData name="13000120117" userId="S::priyasu.120117@ticollege.org::5b0b1678-634c-445c-a13b-f3785962d62d" providerId="AD" clId="Web-{70A52504-74E6-CF30-56F6-5F73A2E1E558}" dt="2021-06-26T08:17:48.881" v="371"/>
          <ac:picMkLst>
            <pc:docMk/>
            <pc:sldMk cId="3630778792" sldId="284"/>
            <ac:picMk id="4" creationId="{2897CFB6-BCFE-4389-8564-C364DD2E4D36}"/>
          </ac:picMkLst>
        </pc:picChg>
        <pc:picChg chg="add mod">
          <ac:chgData name="13000120117" userId="S::priyasu.120117@ticollege.org::5b0b1678-634c-445c-a13b-f3785962d62d" providerId="AD" clId="Web-{70A52504-74E6-CF30-56F6-5F73A2E1E558}" dt="2021-06-26T08:18:31.572" v="377"/>
          <ac:picMkLst>
            <pc:docMk/>
            <pc:sldMk cId="3630778792" sldId="284"/>
            <ac:picMk id="7" creationId="{CD08D38E-E814-48F1-9EAA-5D1C2C7DE10C}"/>
          </ac:picMkLst>
        </pc:picChg>
      </pc:sldChg>
      <pc:sldChg chg="modSp add ord replId">
        <pc:chgData name="13000120117" userId="S::priyasu.120117@ticollege.org::5b0b1678-634c-445c-a13b-f3785962d62d" providerId="AD" clId="Web-{70A52504-74E6-CF30-56F6-5F73A2E1E558}" dt="2021-06-26T08:26:15.028" v="453" actId="20577"/>
        <pc:sldMkLst>
          <pc:docMk/>
          <pc:sldMk cId="2400469481" sldId="285"/>
        </pc:sldMkLst>
        <pc:spChg chg="mod">
          <ac:chgData name="13000120117" userId="S::priyasu.120117@ticollege.org::5b0b1678-634c-445c-a13b-f3785962d62d" providerId="AD" clId="Web-{70A52504-74E6-CF30-56F6-5F73A2E1E558}" dt="2021-06-26T08:26:15.028" v="453" actId="20577"/>
          <ac:spMkLst>
            <pc:docMk/>
            <pc:sldMk cId="2400469481" sldId="285"/>
            <ac:spMk id="2" creationId="{25C65D7C-41A7-450C-98EB-B7D1B79E2128}"/>
          </ac:spMkLst>
        </pc:spChg>
        <pc:spChg chg="mod">
          <ac:chgData name="13000120117" userId="S::priyasu.120117@ticollege.org::5b0b1678-634c-445c-a13b-f3785962d62d" providerId="AD" clId="Web-{70A52504-74E6-CF30-56F6-5F73A2E1E558}" dt="2021-06-26T08:25:39.838" v="445" actId="20577"/>
          <ac:spMkLst>
            <pc:docMk/>
            <pc:sldMk cId="2400469481" sldId="285"/>
            <ac:spMk id="3" creationId="{8FBDB1CD-EE6E-4194-B82A-D9EBAA58EE3C}"/>
          </ac:spMkLst>
        </pc:spChg>
      </pc:sldChg>
      <pc:sldChg chg="addSp delSp modSp new mod setBg setClrOvrMap">
        <pc:chgData name="13000120117" userId="S::priyasu.120117@ticollege.org::5b0b1678-634c-445c-a13b-f3785962d62d" providerId="AD" clId="Web-{70A52504-74E6-CF30-56F6-5F73A2E1E558}" dt="2021-06-26T08:50:05.914" v="734"/>
        <pc:sldMkLst>
          <pc:docMk/>
          <pc:sldMk cId="2037552788" sldId="286"/>
        </pc:sldMkLst>
        <pc:spChg chg="mod">
          <ac:chgData name="13000120117" userId="S::priyasu.120117@ticollege.org::5b0b1678-634c-445c-a13b-f3785962d62d" providerId="AD" clId="Web-{70A52504-74E6-CF30-56F6-5F73A2E1E558}" dt="2021-06-26T08:47:18.511" v="707" actId="20577"/>
          <ac:spMkLst>
            <pc:docMk/>
            <pc:sldMk cId="2037552788" sldId="286"/>
            <ac:spMk id="2" creationId="{42F5486D-E0C4-4787-A4F6-930A2008A463}"/>
          </ac:spMkLst>
        </pc:spChg>
        <pc:spChg chg="del mod">
          <ac:chgData name="13000120117" userId="S::priyasu.120117@ticollege.org::5b0b1678-634c-445c-a13b-f3785962d62d" providerId="AD" clId="Web-{70A52504-74E6-CF30-56F6-5F73A2E1E558}" dt="2021-06-26T08:49:27.927" v="727"/>
          <ac:spMkLst>
            <pc:docMk/>
            <pc:sldMk cId="2037552788" sldId="286"/>
            <ac:spMk id="3" creationId="{D423F6B3-10D0-46A6-8EDE-698649F9788F}"/>
          </ac:spMkLst>
        </pc:spChg>
        <pc:spChg chg="add mod">
          <ac:chgData name="13000120117" userId="S::priyasu.120117@ticollege.org::5b0b1678-634c-445c-a13b-f3785962d62d" providerId="AD" clId="Web-{70A52504-74E6-CF30-56F6-5F73A2E1E558}" dt="2021-06-26T08:50:05.914" v="734"/>
          <ac:spMkLst>
            <pc:docMk/>
            <pc:sldMk cId="2037552788" sldId="286"/>
            <ac:spMk id="4" creationId="{F3F916BE-9FCC-4C9A-BFA3-43EA458CB0D1}"/>
          </ac:spMkLst>
        </pc:spChg>
        <pc:spChg chg="add del mod">
          <ac:chgData name="13000120117" userId="S::priyasu.120117@ticollege.org::5b0b1678-634c-445c-a13b-f3785962d62d" providerId="AD" clId="Web-{70A52504-74E6-CF30-56F6-5F73A2E1E558}" dt="2021-06-26T08:49:38.568" v="729"/>
          <ac:spMkLst>
            <pc:docMk/>
            <pc:sldMk cId="2037552788" sldId="286"/>
            <ac:spMk id="7" creationId="{C7E1B3F4-4BD0-46D6-87DC-7D0813533A77}"/>
          </ac:spMkLst>
        </pc:spChg>
        <pc:spChg chg="add">
          <ac:chgData name="13000120117" userId="S::priyasu.120117@ticollege.org::5b0b1678-634c-445c-a13b-f3785962d62d" providerId="AD" clId="Web-{70A52504-74E6-CF30-56F6-5F73A2E1E558}" dt="2021-06-26T08:44:46.063" v="656"/>
          <ac:spMkLst>
            <pc:docMk/>
            <pc:sldMk cId="2037552788" sldId="286"/>
            <ac:spMk id="8" creationId="{5AB83C82-30AD-4DF2-A9AD-CE1547FDEDEA}"/>
          </ac:spMkLst>
        </pc:spChg>
        <pc:spChg chg="add del">
          <ac:chgData name="13000120117" userId="S::priyasu.120117@ticollege.org::5b0b1678-634c-445c-a13b-f3785962d62d" providerId="AD" clId="Web-{70A52504-74E6-CF30-56F6-5F73A2E1E558}" dt="2021-06-26T08:44:46.047" v="655"/>
          <ac:spMkLst>
            <pc:docMk/>
            <pc:sldMk cId="2037552788" sldId="286"/>
            <ac:spMk id="9" creationId="{0671A8AE-40A1-4631-A6B8-581AFF065482}"/>
          </ac:spMkLst>
        </pc:spChg>
        <pc:spChg chg="add">
          <ac:chgData name="13000120117" userId="S::priyasu.120117@ticollege.org::5b0b1678-634c-445c-a13b-f3785962d62d" providerId="AD" clId="Web-{70A52504-74E6-CF30-56F6-5F73A2E1E558}" dt="2021-06-26T08:44:46.063" v="656"/>
          <ac:spMkLst>
            <pc:docMk/>
            <pc:sldMk cId="2037552788" sldId="286"/>
            <ac:spMk id="10" creationId="{B36D2DE0-0628-4A9A-A59D-7BA8B5EB3022}"/>
          </ac:spMkLst>
        </pc:spChg>
        <pc:spChg chg="add del">
          <ac:chgData name="13000120117" userId="S::priyasu.120117@ticollege.org::5b0b1678-634c-445c-a13b-f3785962d62d" providerId="AD" clId="Web-{70A52504-74E6-CF30-56F6-5F73A2E1E558}" dt="2021-06-26T08:44:46.047" v="655"/>
          <ac:spMkLst>
            <pc:docMk/>
            <pc:sldMk cId="2037552788" sldId="286"/>
            <ac:spMk id="11" creationId="{A44CD100-6267-4E62-AA64-2182A3A6A1C0}"/>
          </ac:spMkLst>
        </pc:spChg>
        <pc:spChg chg="add">
          <ac:chgData name="13000120117" userId="S::priyasu.120117@ticollege.org::5b0b1678-634c-445c-a13b-f3785962d62d" providerId="AD" clId="Web-{70A52504-74E6-CF30-56F6-5F73A2E1E558}" dt="2021-06-26T08:44:46.063" v="656"/>
          <ac:spMkLst>
            <pc:docMk/>
            <pc:sldMk cId="2037552788" sldId="286"/>
            <ac:spMk id="12" creationId="{48E405C9-94BE-41DA-928C-DEC9A8550E9F}"/>
          </ac:spMkLst>
        </pc:spChg>
        <pc:spChg chg="add">
          <ac:chgData name="13000120117" userId="S::priyasu.120117@ticollege.org::5b0b1678-634c-445c-a13b-f3785962d62d" providerId="AD" clId="Web-{70A52504-74E6-CF30-56F6-5F73A2E1E558}" dt="2021-06-26T08:44:46.063" v="656"/>
          <ac:spMkLst>
            <pc:docMk/>
            <pc:sldMk cId="2037552788" sldId="286"/>
            <ac:spMk id="14" creationId="{D2091A72-D5BB-42AC-8FD3-F7747D90861E}"/>
          </ac:spMkLst>
        </pc:spChg>
        <pc:spChg chg="add">
          <ac:chgData name="13000120117" userId="S::priyasu.120117@ticollege.org::5b0b1678-634c-445c-a13b-f3785962d62d" providerId="AD" clId="Web-{70A52504-74E6-CF30-56F6-5F73A2E1E558}" dt="2021-06-26T08:44:46.063" v="656"/>
          <ac:spMkLst>
            <pc:docMk/>
            <pc:sldMk cId="2037552788" sldId="286"/>
            <ac:spMk id="16" creationId="{6ED12BFC-A737-46AF-8411-481112D54B0C}"/>
          </ac:spMkLst>
        </pc:spChg>
        <pc:picChg chg="add del">
          <ac:chgData name="13000120117" userId="S::priyasu.120117@ticollege.org::5b0b1678-634c-445c-a13b-f3785962d62d" providerId="AD" clId="Web-{70A52504-74E6-CF30-56F6-5F73A2E1E558}" dt="2021-06-26T08:44:46.047" v="655"/>
          <ac:picMkLst>
            <pc:docMk/>
            <pc:sldMk cId="2037552788" sldId="286"/>
            <ac:picMk id="5" creationId="{ACC18207-9AD8-4471-A5D8-7EFC1AD8C2F8}"/>
          </ac:picMkLst>
        </pc:picChg>
      </pc:sldChg>
      <pc:sldChg chg="addSp delSp modSp new">
        <pc:chgData name="13000120117" userId="S::priyasu.120117@ticollege.org::5b0b1678-634c-445c-a13b-f3785962d62d" providerId="AD" clId="Web-{70A52504-74E6-CF30-56F6-5F73A2E1E558}" dt="2021-06-26T11:46:43.259" v="1244" actId="14100"/>
        <pc:sldMkLst>
          <pc:docMk/>
          <pc:sldMk cId="2184602822" sldId="287"/>
        </pc:sldMkLst>
        <pc:spChg chg="add mod">
          <ac:chgData name="13000120117" userId="S::priyasu.120117@ticollege.org::5b0b1678-634c-445c-a13b-f3785962d62d" providerId="AD" clId="Web-{70A52504-74E6-CF30-56F6-5F73A2E1E558}" dt="2021-06-26T11:03:23.513" v="769" actId="20577"/>
          <ac:spMkLst>
            <pc:docMk/>
            <pc:sldMk cId="2184602822" sldId="287"/>
            <ac:spMk id="2" creationId="{25C35DAA-6754-4A6F-B66F-883E249C4F35}"/>
          </ac:spMkLst>
        </pc:spChg>
        <pc:spChg chg="add del mod">
          <ac:chgData name="13000120117" userId="S::priyasu.120117@ticollege.org::5b0b1678-634c-445c-a13b-f3785962d62d" providerId="AD" clId="Web-{70A52504-74E6-CF30-56F6-5F73A2E1E558}" dt="2021-06-26T11:03:49.515" v="775"/>
          <ac:spMkLst>
            <pc:docMk/>
            <pc:sldMk cId="2184602822" sldId="287"/>
            <ac:spMk id="4" creationId="{6664CDCC-8CBE-4C3F-B3C0-3DFA57A5AC6F}"/>
          </ac:spMkLst>
        </pc:spChg>
        <pc:spChg chg="add mod">
          <ac:chgData name="13000120117" userId="S::priyasu.120117@ticollege.org::5b0b1678-634c-445c-a13b-f3785962d62d" providerId="AD" clId="Web-{70A52504-74E6-CF30-56F6-5F73A2E1E558}" dt="2021-06-26T11:46:43.259" v="1244" actId="14100"/>
          <ac:spMkLst>
            <pc:docMk/>
            <pc:sldMk cId="2184602822" sldId="287"/>
            <ac:spMk id="4" creationId="{762EB119-5F5A-4097-A326-D201A6F469A5}"/>
          </ac:spMkLst>
        </pc:spChg>
        <pc:spChg chg="add mod">
          <ac:chgData name="13000120117" userId="S::priyasu.120117@ticollege.org::5b0b1678-634c-445c-a13b-f3785962d62d" providerId="AD" clId="Web-{70A52504-74E6-CF30-56F6-5F73A2E1E558}" dt="2021-06-26T11:46:36.243" v="1242" actId="14100"/>
          <ac:spMkLst>
            <pc:docMk/>
            <pc:sldMk cId="2184602822" sldId="287"/>
            <ac:spMk id="5" creationId="{F9893CD0-2FF2-47F9-8A63-B54CBCC64BF9}"/>
          </ac:spMkLst>
        </pc:spChg>
        <pc:picChg chg="add mod">
          <ac:chgData name="13000120117" userId="S::priyasu.120117@ticollege.org::5b0b1678-634c-445c-a13b-f3785962d62d" providerId="AD" clId="Web-{70A52504-74E6-CF30-56F6-5F73A2E1E558}" dt="2021-06-26T11:03:26.607" v="770" actId="1076"/>
          <ac:picMkLst>
            <pc:docMk/>
            <pc:sldMk cId="2184602822" sldId="287"/>
            <ac:picMk id="3" creationId="{2E575F9B-D095-480C-9025-BE597ABBCA0E}"/>
          </ac:picMkLst>
        </pc:picChg>
      </pc:sldChg>
      <pc:sldChg chg="addSp modSp add replId">
        <pc:chgData name="13000120117" userId="S::priyasu.120117@ticollege.org::5b0b1678-634c-445c-a13b-f3785962d62d" providerId="AD" clId="Web-{70A52504-74E6-CF30-56F6-5F73A2E1E558}" dt="2021-06-26T11:53:46.054" v="1449" actId="20577"/>
        <pc:sldMkLst>
          <pc:docMk/>
          <pc:sldMk cId="196799109" sldId="288"/>
        </pc:sldMkLst>
        <pc:spChg chg="mod">
          <ac:chgData name="13000120117" userId="S::priyasu.120117@ticollege.org::5b0b1678-634c-445c-a13b-f3785962d62d" providerId="AD" clId="Web-{70A52504-74E6-CF30-56F6-5F73A2E1E558}" dt="2021-06-26T11:51:57.140" v="1392" actId="20577"/>
          <ac:spMkLst>
            <pc:docMk/>
            <pc:sldMk cId="196799109" sldId="288"/>
            <ac:spMk id="4" creationId="{762EB119-5F5A-4097-A326-D201A6F469A5}"/>
          </ac:spMkLst>
        </pc:spChg>
        <pc:spChg chg="mod">
          <ac:chgData name="13000120117" userId="S::priyasu.120117@ticollege.org::5b0b1678-634c-445c-a13b-f3785962d62d" providerId="AD" clId="Web-{70A52504-74E6-CF30-56F6-5F73A2E1E558}" dt="2021-06-26T11:49:54.632" v="1337" actId="20577"/>
          <ac:spMkLst>
            <pc:docMk/>
            <pc:sldMk cId="196799109" sldId="288"/>
            <ac:spMk id="5" creationId="{F9893CD0-2FF2-47F9-8A63-B54CBCC64BF9}"/>
          </ac:spMkLst>
        </pc:spChg>
        <pc:spChg chg="add mod">
          <ac:chgData name="13000120117" userId="S::priyasu.120117@ticollege.org::5b0b1678-634c-445c-a13b-f3785962d62d" providerId="AD" clId="Web-{70A52504-74E6-CF30-56F6-5F73A2E1E558}" dt="2021-06-26T11:53:46.054" v="1449" actId="20577"/>
          <ac:spMkLst>
            <pc:docMk/>
            <pc:sldMk cId="196799109" sldId="288"/>
            <ac:spMk id="6" creationId="{1DC67A3E-E8F7-4C11-A6D7-A009AD0FE8DD}"/>
          </ac:spMkLst>
        </pc:spChg>
      </pc:sldChg>
      <pc:sldChg chg="addSp modSp new mod setBg">
        <pc:chgData name="13000120117" userId="S::priyasu.120117@ticollege.org::5b0b1678-634c-445c-a13b-f3785962d62d" providerId="AD" clId="Web-{70A52504-74E6-CF30-56F6-5F73A2E1E558}" dt="2021-06-26T12:27:02.422" v="1506" actId="1076"/>
        <pc:sldMkLst>
          <pc:docMk/>
          <pc:sldMk cId="90045335" sldId="289"/>
        </pc:sldMkLst>
        <pc:spChg chg="add mod">
          <ac:chgData name="13000120117" userId="S::priyasu.120117@ticollege.org::5b0b1678-634c-445c-a13b-f3785962d62d" providerId="AD" clId="Web-{70A52504-74E6-CF30-56F6-5F73A2E1E558}" dt="2021-06-26T12:10:59.517" v="1501" actId="1076"/>
          <ac:spMkLst>
            <pc:docMk/>
            <pc:sldMk cId="90045335" sldId="289"/>
            <ac:spMk id="2" creationId="{6ED76E4F-E720-47ED-9D58-DFF291434F73}"/>
          </ac:spMkLst>
        </pc:spChg>
        <pc:spChg chg="add">
          <ac:chgData name="13000120117" userId="S::priyasu.120117@ticollege.org::5b0b1678-634c-445c-a13b-f3785962d62d" providerId="AD" clId="Web-{70A52504-74E6-CF30-56F6-5F73A2E1E558}" dt="2021-06-26T12:08:59.618" v="1467"/>
          <ac:spMkLst>
            <pc:docMk/>
            <pc:sldMk cId="90045335" sldId="289"/>
            <ac:spMk id="9" creationId="{23DA7759-3209-4FE2-96D1-4EEDD81E9EA0}"/>
          </ac:spMkLst>
        </pc:spChg>
        <pc:spChg chg="add">
          <ac:chgData name="13000120117" userId="S::priyasu.120117@ticollege.org::5b0b1678-634c-445c-a13b-f3785962d62d" providerId="AD" clId="Web-{70A52504-74E6-CF30-56F6-5F73A2E1E558}" dt="2021-06-26T12:08:59.618" v="1467"/>
          <ac:spMkLst>
            <pc:docMk/>
            <pc:sldMk cId="90045335" sldId="289"/>
            <ac:spMk id="11" creationId="{41460DAD-8769-4C9F-9C8C-BB0443909D76}"/>
          </ac:spMkLst>
        </pc:spChg>
        <pc:spChg chg="add">
          <ac:chgData name="13000120117" userId="S::priyasu.120117@ticollege.org::5b0b1678-634c-445c-a13b-f3785962d62d" providerId="AD" clId="Web-{70A52504-74E6-CF30-56F6-5F73A2E1E558}" dt="2021-06-26T12:08:59.618" v="1467"/>
          <ac:spMkLst>
            <pc:docMk/>
            <pc:sldMk cId="90045335" sldId="289"/>
            <ac:spMk id="13" creationId="{2EB492CD-616E-47F8-933B-5E2D952A0593}"/>
          </ac:spMkLst>
        </pc:spChg>
        <pc:spChg chg="add">
          <ac:chgData name="13000120117" userId="S::priyasu.120117@ticollege.org::5b0b1678-634c-445c-a13b-f3785962d62d" providerId="AD" clId="Web-{70A52504-74E6-CF30-56F6-5F73A2E1E558}" dt="2021-06-26T12:08:59.618" v="1467"/>
          <ac:spMkLst>
            <pc:docMk/>
            <pc:sldMk cId="90045335" sldId="289"/>
            <ac:spMk id="15" creationId="{59383CF9-23B5-4335-9B21-1791C4CF1C75}"/>
          </ac:spMkLst>
        </pc:spChg>
        <pc:spChg chg="add">
          <ac:chgData name="13000120117" userId="S::priyasu.120117@ticollege.org::5b0b1678-634c-445c-a13b-f3785962d62d" providerId="AD" clId="Web-{70A52504-74E6-CF30-56F6-5F73A2E1E558}" dt="2021-06-26T12:08:59.618" v="1467"/>
          <ac:spMkLst>
            <pc:docMk/>
            <pc:sldMk cId="90045335" sldId="289"/>
            <ac:spMk id="17" creationId="{0007FE00-9498-4706-B255-6437B0252C02}"/>
          </ac:spMkLst>
        </pc:spChg>
        <pc:picChg chg="add mod">
          <ac:chgData name="13000120117" userId="S::priyasu.120117@ticollege.org::5b0b1678-634c-445c-a13b-f3785962d62d" providerId="AD" clId="Web-{70A52504-74E6-CF30-56F6-5F73A2E1E558}" dt="2021-06-26T12:27:02.422" v="1506" actId="1076"/>
          <ac:picMkLst>
            <pc:docMk/>
            <pc:sldMk cId="90045335" sldId="289"/>
            <ac:picMk id="3" creationId="{0A486C6D-BC56-4A1B-BD14-A77081F4C4C3}"/>
          </ac:picMkLst>
        </pc:picChg>
        <pc:picChg chg="add">
          <ac:chgData name="13000120117" userId="S::priyasu.120117@ticollege.org::5b0b1678-634c-445c-a13b-f3785962d62d" providerId="AD" clId="Web-{70A52504-74E6-CF30-56F6-5F73A2E1E558}" dt="2021-06-26T12:08:59.618" v="1467"/>
          <ac:picMkLst>
            <pc:docMk/>
            <pc:sldMk cId="90045335" sldId="289"/>
            <ac:picMk id="6" creationId="{9126E56D-3389-4E24-84AC-82D9E4C63076}"/>
          </ac:picMkLst>
        </pc:picChg>
      </pc:sldChg>
    </pc:docChg>
  </pc:docChgLst>
  <pc:docChgLst>
    <pc:chgData name="13000120117" userId="S::priyasu.120117@ticollege.org::5b0b1678-634c-445c-a13b-f3785962d62d" providerId="AD" clId="Web-{4DC32155-E72A-44F8-86B6-C191C71C844D}"/>
    <pc:docChg chg="addSld modSld addMainMaster delMainMaster">
      <pc:chgData name="13000120117" userId="S::priyasu.120117@ticollege.org::5b0b1678-634c-445c-a13b-f3785962d62d" providerId="AD" clId="Web-{4DC32155-E72A-44F8-86B6-C191C71C844D}" dt="2021-06-26T05:09:19.689" v="50"/>
      <pc:docMkLst>
        <pc:docMk/>
      </pc:docMkLst>
      <pc:sldChg chg="addSp delSp modSp mod modClrScheme addAnim setClrOvrMap chgLayout">
        <pc:chgData name="13000120117" userId="S::priyasu.120117@ticollege.org::5b0b1678-634c-445c-a13b-f3785962d62d" providerId="AD" clId="Web-{4DC32155-E72A-44F8-86B6-C191C71C844D}" dt="2021-06-26T05:09:03.204" v="49" actId="20577"/>
        <pc:sldMkLst>
          <pc:docMk/>
          <pc:sldMk cId="1327325964" sldId="263"/>
        </pc:sldMkLst>
        <pc:spChg chg="mod">
          <ac:chgData name="13000120117" userId="S::priyasu.120117@ticollege.org::5b0b1678-634c-445c-a13b-f3785962d62d" providerId="AD" clId="Web-{4DC32155-E72A-44F8-86B6-C191C71C844D}" dt="2021-06-26T05:08:47.610" v="47"/>
          <ac:spMkLst>
            <pc:docMk/>
            <pc:sldMk cId="1327325964" sldId="263"/>
            <ac:spMk id="2" creationId="{D6A12B8B-56D6-46BF-92CE-BB2B7CA2231F}"/>
          </ac:spMkLst>
        </pc:spChg>
        <pc:spChg chg="mod">
          <ac:chgData name="13000120117" userId="S::priyasu.120117@ticollege.org::5b0b1678-634c-445c-a13b-f3785962d62d" providerId="AD" clId="Web-{4DC32155-E72A-44F8-86B6-C191C71C844D}" dt="2021-06-26T05:09:03.204" v="49" actId="20577"/>
          <ac:spMkLst>
            <pc:docMk/>
            <pc:sldMk cId="1327325964" sldId="263"/>
            <ac:spMk id="3" creationId="{75C6BB4F-2EF7-448A-B8B0-F2A019258EAE}"/>
          </ac:spMkLst>
        </pc:spChg>
        <pc:spChg chg="add del mod">
          <ac:chgData name="13000120117" userId="S::priyasu.120117@ticollege.org::5b0b1678-634c-445c-a13b-f3785962d62d" providerId="AD" clId="Web-{4DC32155-E72A-44F8-86B6-C191C71C844D}" dt="2021-06-26T05:07:38.044" v="23"/>
          <ac:spMkLst>
            <pc:docMk/>
            <pc:sldMk cId="1327325964" sldId="263"/>
            <ac:spMk id="5" creationId="{FA553DAC-8D87-4B31-A175-960BAF5ED0BC}"/>
          </ac:spMkLst>
        </pc:spChg>
        <pc:spChg chg="add del">
          <ac:chgData name="13000120117" userId="S::priyasu.120117@ticollege.org::5b0b1678-634c-445c-a13b-f3785962d62d" providerId="AD" clId="Web-{4DC32155-E72A-44F8-86B6-C191C71C844D}" dt="2021-06-26T05:06:20.010" v="2"/>
          <ac:spMkLst>
            <pc:docMk/>
            <pc:sldMk cId="1327325964" sldId="263"/>
            <ac:spMk id="9" creationId="{733E0473-C315-42D8-A82A-A2FE49DC67DA}"/>
          </ac:spMkLst>
        </pc:spChg>
        <pc:spChg chg="add del">
          <ac:chgData name="13000120117" userId="S::priyasu.120117@ticollege.org::5b0b1678-634c-445c-a13b-f3785962d62d" providerId="AD" clId="Web-{4DC32155-E72A-44F8-86B6-C191C71C844D}" dt="2021-06-26T05:06:20.010" v="2"/>
          <ac:spMkLst>
            <pc:docMk/>
            <pc:sldMk cId="1327325964" sldId="263"/>
            <ac:spMk id="11" creationId="{AD23A251-68F2-43E5-812B-4BBAE1AF535E}"/>
          </ac:spMkLst>
        </pc:spChg>
        <pc:spChg chg="add del">
          <ac:chgData name="13000120117" userId="S::priyasu.120117@ticollege.org::5b0b1678-634c-445c-a13b-f3785962d62d" providerId="AD" clId="Web-{4DC32155-E72A-44F8-86B6-C191C71C844D}" dt="2021-06-26T05:08:47.610" v="47"/>
          <ac:spMkLst>
            <pc:docMk/>
            <pc:sldMk cId="1327325964" sldId="263"/>
            <ac:spMk id="23" creationId="{4AA13AD3-0A4F-475A-BEBB-DEEFF5C096C3}"/>
          </ac:spMkLst>
        </pc:spChg>
        <pc:spChg chg="add del">
          <ac:chgData name="13000120117" userId="S::priyasu.120117@ticollege.org::5b0b1678-634c-445c-a13b-f3785962d62d" providerId="AD" clId="Web-{4DC32155-E72A-44F8-86B6-C191C71C844D}" dt="2021-06-26T05:08:47.610" v="47"/>
          <ac:spMkLst>
            <pc:docMk/>
            <pc:sldMk cId="1327325964" sldId="263"/>
            <ac:spMk id="24" creationId="{52F9B1C2-7D20-4F91-A660-197C98B9A3B1}"/>
          </ac:spMkLst>
        </pc:spChg>
        <pc:spChg chg="add del">
          <ac:chgData name="13000120117" userId="S::priyasu.120117@ticollege.org::5b0b1678-634c-445c-a13b-f3785962d62d" providerId="AD" clId="Web-{4DC32155-E72A-44F8-86B6-C191C71C844D}" dt="2021-06-26T05:06:19.932" v="1"/>
          <ac:spMkLst>
            <pc:docMk/>
            <pc:sldMk cId="1327325964" sldId="263"/>
            <ac:spMk id="26" creationId="{26B4480E-B7FF-4481-890E-043A69AE6FE2}"/>
          </ac:spMkLst>
        </pc:spChg>
        <pc:spChg chg="add del">
          <ac:chgData name="13000120117" userId="S::priyasu.120117@ticollege.org::5b0b1678-634c-445c-a13b-f3785962d62d" providerId="AD" clId="Web-{4DC32155-E72A-44F8-86B6-C191C71C844D}" dt="2021-06-26T05:08:47.610" v="47"/>
          <ac:spMkLst>
            <pc:docMk/>
            <pc:sldMk cId="1327325964" sldId="263"/>
            <ac:spMk id="30" creationId="{A89C4E6E-ECA4-40E5-A54E-13E92B678E8C}"/>
          </ac:spMkLst>
        </pc:spChg>
        <pc:spChg chg="add">
          <ac:chgData name="13000120117" userId="S::priyasu.120117@ticollege.org::5b0b1678-634c-445c-a13b-f3785962d62d" providerId="AD" clId="Web-{4DC32155-E72A-44F8-86B6-C191C71C844D}" dt="2021-06-26T05:08:47.610" v="47"/>
          <ac:spMkLst>
            <pc:docMk/>
            <pc:sldMk cId="1327325964" sldId="263"/>
            <ac:spMk id="35" creationId="{A1D7EC86-7CB9-431D-8AC3-8AAF0440B162}"/>
          </ac:spMkLst>
        </pc:spChg>
        <pc:spChg chg="add">
          <ac:chgData name="13000120117" userId="S::priyasu.120117@ticollege.org::5b0b1678-634c-445c-a13b-f3785962d62d" providerId="AD" clId="Web-{4DC32155-E72A-44F8-86B6-C191C71C844D}" dt="2021-06-26T05:08:47.610" v="47"/>
          <ac:spMkLst>
            <pc:docMk/>
            <pc:sldMk cId="1327325964" sldId="263"/>
            <ac:spMk id="37" creationId="{D4B9777F-B610-419B-9193-80306388F3E2}"/>
          </ac:spMkLst>
        </pc:spChg>
        <pc:spChg chg="add">
          <ac:chgData name="13000120117" userId="S::priyasu.120117@ticollege.org::5b0b1678-634c-445c-a13b-f3785962d62d" providerId="AD" clId="Web-{4DC32155-E72A-44F8-86B6-C191C71C844D}" dt="2021-06-26T05:08:47.610" v="47"/>
          <ac:spMkLst>
            <pc:docMk/>
            <pc:sldMk cId="1327325964" sldId="263"/>
            <ac:spMk id="39" creationId="{311F016A-A753-449B-9EA6-322199B7119E}"/>
          </ac:spMkLst>
        </pc:spChg>
        <pc:spChg chg="add">
          <ac:chgData name="13000120117" userId="S::priyasu.120117@ticollege.org::5b0b1678-634c-445c-a13b-f3785962d62d" providerId="AD" clId="Web-{4DC32155-E72A-44F8-86B6-C191C71C844D}" dt="2021-06-26T05:08:47.610" v="47"/>
          <ac:spMkLst>
            <pc:docMk/>
            <pc:sldMk cId="1327325964" sldId="263"/>
            <ac:spMk id="41" creationId="{95106A28-883A-4993-BF9E-C403B81A8D66}"/>
          </ac:spMkLst>
        </pc:spChg>
        <pc:spChg chg="add">
          <ac:chgData name="13000120117" userId="S::priyasu.120117@ticollege.org::5b0b1678-634c-445c-a13b-f3785962d62d" providerId="AD" clId="Web-{4DC32155-E72A-44F8-86B6-C191C71C844D}" dt="2021-06-26T05:08:47.610" v="47"/>
          <ac:spMkLst>
            <pc:docMk/>
            <pc:sldMk cId="1327325964" sldId="263"/>
            <ac:spMk id="43" creationId="{F5AE4E4F-9F4C-43ED-8299-9BD63B74E8F0}"/>
          </ac:spMkLst>
        </pc:spChg>
        <pc:grpChg chg="add del">
          <ac:chgData name="13000120117" userId="S::priyasu.120117@ticollege.org::5b0b1678-634c-445c-a13b-f3785962d62d" providerId="AD" clId="Web-{4DC32155-E72A-44F8-86B6-C191C71C844D}" dt="2021-06-26T05:06:20.010" v="2"/>
          <ac:grpSpMkLst>
            <pc:docMk/>
            <pc:sldMk cId="1327325964" sldId="263"/>
            <ac:grpSpMk id="13" creationId="{0350AF23-2606-421F-AB7B-23D9B48F3E9B}"/>
          </ac:grpSpMkLst>
        </pc:grpChg>
        <pc:grpChg chg="add del">
          <ac:chgData name="13000120117" userId="S::priyasu.120117@ticollege.org::5b0b1678-634c-445c-a13b-f3785962d62d" providerId="AD" clId="Web-{4DC32155-E72A-44F8-86B6-C191C71C844D}" dt="2021-06-26T05:06:19.932" v="1"/>
          <ac:grpSpMkLst>
            <pc:docMk/>
            <pc:sldMk cId="1327325964" sldId="263"/>
            <ac:grpSpMk id="28" creationId="{79394E1F-0B5F-497D-B2A6-8383A2A54834}"/>
          </ac:grpSpMkLst>
        </pc:grpChg>
        <pc:picChg chg="mod ord">
          <ac:chgData name="13000120117" userId="S::priyasu.120117@ticollege.org::5b0b1678-634c-445c-a13b-f3785962d62d" providerId="AD" clId="Web-{4DC32155-E72A-44F8-86B6-C191C71C844D}" dt="2021-06-26T05:08:47.610" v="47"/>
          <ac:picMkLst>
            <pc:docMk/>
            <pc:sldMk cId="1327325964" sldId="263"/>
            <ac:picMk id="4" creationId="{C1480C9E-643C-4FEC-8399-09AE65B2B1C0}"/>
          </ac:picMkLst>
        </pc:picChg>
      </pc:sldChg>
      <pc:sldChg chg="new">
        <pc:chgData name="13000120117" userId="S::priyasu.120117@ticollege.org::5b0b1678-634c-445c-a13b-f3785962d62d" providerId="AD" clId="Web-{4DC32155-E72A-44F8-86B6-C191C71C844D}" dt="2021-06-26T05:09:19.689" v="50"/>
        <pc:sldMkLst>
          <pc:docMk/>
          <pc:sldMk cId="1375196040" sldId="264"/>
        </pc:sldMkLst>
      </pc:sldChg>
      <pc:sldMasterChg chg="add del addSldLayout delSldLayout">
        <pc:chgData name="13000120117" userId="S::priyasu.120117@ticollege.org::5b0b1678-634c-445c-a13b-f3785962d62d" providerId="AD" clId="Web-{4DC32155-E72A-44F8-86B6-C191C71C844D}" dt="2021-06-26T05:06:20.010" v="2"/>
        <pc:sldMasterMkLst>
          <pc:docMk/>
          <pc:sldMasterMk cId="1807833563" sldId="2147483689"/>
        </pc:sldMasterMkLst>
        <pc:sldLayoutChg chg="add del">
          <pc:chgData name="13000120117" userId="S::priyasu.120117@ticollege.org::5b0b1678-634c-445c-a13b-f3785962d62d" providerId="AD" clId="Web-{4DC32155-E72A-44F8-86B6-C191C71C844D}" dt="2021-06-26T05:06:20.010" v="2"/>
          <pc:sldLayoutMkLst>
            <pc:docMk/>
            <pc:sldMasterMk cId="1807833563" sldId="2147483689"/>
            <pc:sldLayoutMk cId="1139605487" sldId="2147483678"/>
          </pc:sldLayoutMkLst>
        </pc:sldLayoutChg>
        <pc:sldLayoutChg chg="add del">
          <pc:chgData name="13000120117" userId="S::priyasu.120117@ticollege.org::5b0b1678-634c-445c-a13b-f3785962d62d" providerId="AD" clId="Web-{4DC32155-E72A-44F8-86B6-C191C71C844D}" dt="2021-06-26T05:06:20.010" v="2"/>
          <pc:sldLayoutMkLst>
            <pc:docMk/>
            <pc:sldMasterMk cId="1807833563" sldId="2147483689"/>
            <pc:sldLayoutMk cId="3351362003" sldId="2147483679"/>
          </pc:sldLayoutMkLst>
        </pc:sldLayoutChg>
        <pc:sldLayoutChg chg="add del">
          <pc:chgData name="13000120117" userId="S::priyasu.120117@ticollege.org::5b0b1678-634c-445c-a13b-f3785962d62d" providerId="AD" clId="Web-{4DC32155-E72A-44F8-86B6-C191C71C844D}" dt="2021-06-26T05:06:20.010" v="2"/>
          <pc:sldLayoutMkLst>
            <pc:docMk/>
            <pc:sldMasterMk cId="1807833563" sldId="2147483689"/>
            <pc:sldLayoutMk cId="703388440" sldId="2147483680"/>
          </pc:sldLayoutMkLst>
        </pc:sldLayoutChg>
        <pc:sldLayoutChg chg="add del">
          <pc:chgData name="13000120117" userId="S::priyasu.120117@ticollege.org::5b0b1678-634c-445c-a13b-f3785962d62d" providerId="AD" clId="Web-{4DC32155-E72A-44F8-86B6-C191C71C844D}" dt="2021-06-26T05:06:20.010" v="2"/>
          <pc:sldLayoutMkLst>
            <pc:docMk/>
            <pc:sldMasterMk cId="1807833563" sldId="2147483689"/>
            <pc:sldLayoutMk cId="3053950227" sldId="2147483681"/>
          </pc:sldLayoutMkLst>
        </pc:sldLayoutChg>
        <pc:sldLayoutChg chg="add del">
          <pc:chgData name="13000120117" userId="S::priyasu.120117@ticollege.org::5b0b1678-634c-445c-a13b-f3785962d62d" providerId="AD" clId="Web-{4DC32155-E72A-44F8-86B6-C191C71C844D}" dt="2021-06-26T05:06:20.010" v="2"/>
          <pc:sldLayoutMkLst>
            <pc:docMk/>
            <pc:sldMasterMk cId="1807833563" sldId="2147483689"/>
            <pc:sldLayoutMk cId="2587082256" sldId="2147483682"/>
          </pc:sldLayoutMkLst>
        </pc:sldLayoutChg>
        <pc:sldLayoutChg chg="add del">
          <pc:chgData name="13000120117" userId="S::priyasu.120117@ticollege.org::5b0b1678-634c-445c-a13b-f3785962d62d" providerId="AD" clId="Web-{4DC32155-E72A-44F8-86B6-C191C71C844D}" dt="2021-06-26T05:06:20.010" v="2"/>
          <pc:sldLayoutMkLst>
            <pc:docMk/>
            <pc:sldMasterMk cId="1807833563" sldId="2147483689"/>
            <pc:sldLayoutMk cId="2890175308" sldId="2147483683"/>
          </pc:sldLayoutMkLst>
        </pc:sldLayoutChg>
        <pc:sldLayoutChg chg="add del">
          <pc:chgData name="13000120117" userId="S::priyasu.120117@ticollege.org::5b0b1678-634c-445c-a13b-f3785962d62d" providerId="AD" clId="Web-{4DC32155-E72A-44F8-86B6-C191C71C844D}" dt="2021-06-26T05:06:20.010" v="2"/>
          <pc:sldLayoutMkLst>
            <pc:docMk/>
            <pc:sldMasterMk cId="1807833563" sldId="2147483689"/>
            <pc:sldLayoutMk cId="1495382017" sldId="2147483684"/>
          </pc:sldLayoutMkLst>
        </pc:sldLayoutChg>
        <pc:sldLayoutChg chg="add del">
          <pc:chgData name="13000120117" userId="S::priyasu.120117@ticollege.org::5b0b1678-634c-445c-a13b-f3785962d62d" providerId="AD" clId="Web-{4DC32155-E72A-44F8-86B6-C191C71C844D}" dt="2021-06-26T05:06:20.010" v="2"/>
          <pc:sldLayoutMkLst>
            <pc:docMk/>
            <pc:sldMasterMk cId="1807833563" sldId="2147483689"/>
            <pc:sldLayoutMk cId="1585546534" sldId="2147483685"/>
          </pc:sldLayoutMkLst>
        </pc:sldLayoutChg>
        <pc:sldLayoutChg chg="add del">
          <pc:chgData name="13000120117" userId="S::priyasu.120117@ticollege.org::5b0b1678-634c-445c-a13b-f3785962d62d" providerId="AD" clId="Web-{4DC32155-E72A-44F8-86B6-C191C71C844D}" dt="2021-06-26T05:06:20.010" v="2"/>
          <pc:sldLayoutMkLst>
            <pc:docMk/>
            <pc:sldMasterMk cId="1807833563" sldId="2147483689"/>
            <pc:sldLayoutMk cId="4192366314" sldId="2147483686"/>
          </pc:sldLayoutMkLst>
        </pc:sldLayoutChg>
        <pc:sldLayoutChg chg="add del">
          <pc:chgData name="13000120117" userId="S::priyasu.120117@ticollege.org::5b0b1678-634c-445c-a13b-f3785962d62d" providerId="AD" clId="Web-{4DC32155-E72A-44F8-86B6-C191C71C844D}" dt="2021-06-26T05:06:20.010" v="2"/>
          <pc:sldLayoutMkLst>
            <pc:docMk/>
            <pc:sldMasterMk cId="1807833563" sldId="2147483689"/>
            <pc:sldLayoutMk cId="1490011861" sldId="2147483687"/>
          </pc:sldLayoutMkLst>
        </pc:sldLayoutChg>
        <pc:sldLayoutChg chg="add del">
          <pc:chgData name="13000120117" userId="S::priyasu.120117@ticollege.org::5b0b1678-634c-445c-a13b-f3785962d62d" providerId="AD" clId="Web-{4DC32155-E72A-44F8-86B6-C191C71C844D}" dt="2021-06-26T05:06:20.010" v="2"/>
          <pc:sldLayoutMkLst>
            <pc:docMk/>
            <pc:sldMasterMk cId="1807833563" sldId="2147483689"/>
            <pc:sldLayoutMk cId="342686958" sldId="2147483688"/>
          </pc:sldLayoutMkLst>
        </pc:sldLayoutChg>
      </pc:sldMasterChg>
      <pc:sldMasterChg chg="add del addSldLayout delSldLayout">
        <pc:chgData name="13000120117" userId="S::priyasu.120117@ticollege.org::5b0b1678-634c-445c-a13b-f3785962d62d" providerId="AD" clId="Web-{4DC32155-E72A-44F8-86B6-C191C71C844D}" dt="2021-06-26T05:08:47.610" v="47"/>
        <pc:sldMasterMkLst>
          <pc:docMk/>
          <pc:sldMasterMk cId="1473938269" sldId="2147483690"/>
        </pc:sldMasterMkLst>
        <pc:sldLayoutChg chg="add del replI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473938269" sldId="2147483690"/>
            <pc:sldLayoutMk cId="1476835023" sldId="2147483768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473938269" sldId="2147483690"/>
            <pc:sldLayoutMk cId="4235705596" sldId="2147483769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473938269" sldId="2147483690"/>
            <pc:sldLayoutMk cId="3299297448" sldId="2147483770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473938269" sldId="2147483690"/>
            <pc:sldLayoutMk cId="3858076518" sldId="2147483771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473938269" sldId="2147483690"/>
            <pc:sldLayoutMk cId="2020581703" sldId="2147483772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473938269" sldId="2147483690"/>
            <pc:sldLayoutMk cId="3706533539" sldId="2147483773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473938269" sldId="2147483690"/>
            <pc:sldLayoutMk cId="3327423046" sldId="2147483774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473938269" sldId="2147483690"/>
            <pc:sldLayoutMk cId="2732252544" sldId="2147483775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473938269" sldId="2147483690"/>
            <pc:sldLayoutMk cId="4037177189" sldId="2147483776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473938269" sldId="2147483690"/>
            <pc:sldLayoutMk cId="1464204216" sldId="2147483777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473938269" sldId="2147483690"/>
            <pc:sldLayoutMk cId="199308995" sldId="2147483778"/>
          </pc:sldLayoutMkLst>
        </pc:sldLayoutChg>
      </pc:sldMasterChg>
      <pc:sldMasterChg chg="add del addSldLayout delSldLayout">
        <pc:chgData name="13000120117" userId="S::priyasu.120117@ticollege.org::5b0b1678-634c-445c-a13b-f3785962d62d" providerId="AD" clId="Web-{4DC32155-E72A-44F8-86B6-C191C71C844D}" dt="2021-06-26T05:06:19.932" v="1"/>
        <pc:sldMasterMkLst>
          <pc:docMk/>
          <pc:sldMasterMk cId="3947511980" sldId="2147483690"/>
        </pc:sldMasterMkLst>
        <pc:sldLayoutChg chg="add del replId">
          <pc:chgData name="13000120117" userId="S::priyasu.120117@ticollege.org::5b0b1678-634c-445c-a13b-f3785962d62d" providerId="AD" clId="Web-{4DC32155-E72A-44F8-86B6-C191C71C844D}" dt="2021-06-26T05:06:19.932" v="1"/>
          <pc:sldLayoutMkLst>
            <pc:docMk/>
            <pc:sldMasterMk cId="3947511980" sldId="2147483690"/>
            <pc:sldLayoutMk cId="1079633493" sldId="2147483768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6:19.932" v="1"/>
          <pc:sldLayoutMkLst>
            <pc:docMk/>
            <pc:sldMasterMk cId="3947511980" sldId="2147483690"/>
            <pc:sldLayoutMk cId="3667045907" sldId="2147483769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6:19.932" v="1"/>
          <pc:sldLayoutMkLst>
            <pc:docMk/>
            <pc:sldMasterMk cId="3947511980" sldId="2147483690"/>
            <pc:sldLayoutMk cId="1002952521" sldId="2147483770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6:19.932" v="1"/>
          <pc:sldLayoutMkLst>
            <pc:docMk/>
            <pc:sldMasterMk cId="3947511980" sldId="2147483690"/>
            <pc:sldLayoutMk cId="3140567285" sldId="2147483771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6:19.932" v="1"/>
          <pc:sldLayoutMkLst>
            <pc:docMk/>
            <pc:sldMasterMk cId="3947511980" sldId="2147483690"/>
            <pc:sldLayoutMk cId="2711408057" sldId="2147483772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6:19.932" v="1"/>
          <pc:sldLayoutMkLst>
            <pc:docMk/>
            <pc:sldMasterMk cId="3947511980" sldId="2147483690"/>
            <pc:sldLayoutMk cId="3603198063" sldId="2147483773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6:19.932" v="1"/>
          <pc:sldLayoutMkLst>
            <pc:docMk/>
            <pc:sldMasterMk cId="3947511980" sldId="2147483690"/>
            <pc:sldLayoutMk cId="3423467390" sldId="2147483774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6:19.932" v="1"/>
          <pc:sldLayoutMkLst>
            <pc:docMk/>
            <pc:sldMasterMk cId="3947511980" sldId="2147483690"/>
            <pc:sldLayoutMk cId="3147469732" sldId="2147483775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6:19.932" v="1"/>
          <pc:sldLayoutMkLst>
            <pc:docMk/>
            <pc:sldMasterMk cId="3947511980" sldId="2147483690"/>
            <pc:sldLayoutMk cId="2211737319" sldId="2147483776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6:19.932" v="1"/>
          <pc:sldLayoutMkLst>
            <pc:docMk/>
            <pc:sldMasterMk cId="3947511980" sldId="2147483690"/>
            <pc:sldLayoutMk cId="3177515772" sldId="2147483777"/>
          </pc:sldLayoutMkLst>
        </pc:sldLayoutChg>
        <pc:sldLayoutChg chg="add del replId">
          <pc:chgData name="13000120117" userId="S::priyasu.120117@ticollege.org::5b0b1678-634c-445c-a13b-f3785962d62d" providerId="AD" clId="Web-{4DC32155-E72A-44F8-86B6-C191C71C844D}" dt="2021-06-26T05:06:19.932" v="1"/>
          <pc:sldLayoutMkLst>
            <pc:docMk/>
            <pc:sldMasterMk cId="3947511980" sldId="2147483690"/>
            <pc:sldLayoutMk cId="386387807" sldId="2147483778"/>
          </pc:sldLayoutMkLst>
        </pc:sldLayoutChg>
      </pc:sldMasterChg>
      <pc:sldMasterChg chg="add addSldLayout">
        <pc:chgData name="13000120117" userId="S::priyasu.120117@ticollege.org::5b0b1678-634c-445c-a13b-f3785962d62d" providerId="AD" clId="Web-{4DC32155-E72A-44F8-86B6-C191C71C844D}" dt="2021-06-26T05:08:47.610" v="47"/>
        <pc:sldMasterMkLst>
          <pc:docMk/>
          <pc:sldMasterMk cId="1718014960" sldId="2147483867"/>
        </pc:sldMasterMkLst>
        <pc:sldLayoutChg chg="ad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718014960" sldId="2147483867"/>
            <pc:sldLayoutMk cId="2307851932" sldId="2147483856"/>
          </pc:sldLayoutMkLst>
        </pc:sldLayoutChg>
        <pc:sldLayoutChg chg="ad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718014960" sldId="2147483867"/>
            <pc:sldLayoutMk cId="4216984688" sldId="2147483857"/>
          </pc:sldLayoutMkLst>
        </pc:sldLayoutChg>
        <pc:sldLayoutChg chg="ad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718014960" sldId="2147483867"/>
            <pc:sldLayoutMk cId="2129852195" sldId="2147483858"/>
          </pc:sldLayoutMkLst>
        </pc:sldLayoutChg>
        <pc:sldLayoutChg chg="ad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718014960" sldId="2147483867"/>
            <pc:sldLayoutMk cId="507872189" sldId="2147483859"/>
          </pc:sldLayoutMkLst>
        </pc:sldLayoutChg>
        <pc:sldLayoutChg chg="ad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718014960" sldId="2147483867"/>
            <pc:sldLayoutMk cId="4046937414" sldId="2147483860"/>
          </pc:sldLayoutMkLst>
        </pc:sldLayoutChg>
        <pc:sldLayoutChg chg="ad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718014960" sldId="2147483867"/>
            <pc:sldLayoutMk cId="668186080" sldId="2147483861"/>
          </pc:sldLayoutMkLst>
        </pc:sldLayoutChg>
        <pc:sldLayoutChg chg="ad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718014960" sldId="2147483867"/>
            <pc:sldLayoutMk cId="1975184956" sldId="2147483862"/>
          </pc:sldLayoutMkLst>
        </pc:sldLayoutChg>
        <pc:sldLayoutChg chg="ad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718014960" sldId="2147483867"/>
            <pc:sldLayoutMk cId="1075086787" sldId="2147483863"/>
          </pc:sldLayoutMkLst>
        </pc:sldLayoutChg>
        <pc:sldLayoutChg chg="ad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718014960" sldId="2147483867"/>
            <pc:sldLayoutMk cId="571416523" sldId="2147483864"/>
          </pc:sldLayoutMkLst>
        </pc:sldLayoutChg>
        <pc:sldLayoutChg chg="ad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718014960" sldId="2147483867"/>
            <pc:sldLayoutMk cId="172941820" sldId="2147483865"/>
          </pc:sldLayoutMkLst>
        </pc:sldLayoutChg>
        <pc:sldLayoutChg chg="add">
          <pc:chgData name="13000120117" userId="S::priyasu.120117@ticollege.org::5b0b1678-634c-445c-a13b-f3785962d62d" providerId="AD" clId="Web-{4DC32155-E72A-44F8-86B6-C191C71C844D}" dt="2021-06-26T05:08:47.610" v="47"/>
          <pc:sldLayoutMkLst>
            <pc:docMk/>
            <pc:sldMasterMk cId="1718014960" sldId="2147483867"/>
            <pc:sldLayoutMk cId="1540295797" sldId="2147483866"/>
          </pc:sldLayoutMkLst>
        </pc:sldLayoutChg>
      </pc:sldMasterChg>
    </pc:docChg>
  </pc:docChgLst>
  <pc:docChgLst>
    <pc:chgData name="13000120117" userId="S::priyasu.120117@ticollege.org::5b0b1678-634c-445c-a13b-f3785962d62d" providerId="AD" clId="Web-{4436195B-D091-F50F-8D1B-8F7BB427107D}"/>
    <pc:docChg chg="addSld modSld">
      <pc:chgData name="13000120117" userId="S::priyasu.120117@ticollege.org::5b0b1678-634c-445c-a13b-f3785962d62d" providerId="AD" clId="Web-{4436195B-D091-F50F-8D1B-8F7BB427107D}" dt="2021-06-26T05:56:01.180" v="347"/>
      <pc:docMkLst>
        <pc:docMk/>
      </pc:docMkLst>
      <pc:sldChg chg="addSp delSp modSp mod setBg">
        <pc:chgData name="13000120117" userId="S::priyasu.120117@ticollege.org::5b0b1678-634c-445c-a13b-f3785962d62d" providerId="AD" clId="Web-{4436195B-D091-F50F-8D1B-8F7BB427107D}" dt="2021-06-26T05:14:42.708" v="44" actId="1076"/>
        <pc:sldMkLst>
          <pc:docMk/>
          <pc:sldMk cId="1375196040" sldId="264"/>
        </pc:sldMkLst>
        <pc:spChg chg="add del mod">
          <ac:chgData name="13000120117" userId="S::priyasu.120117@ticollege.org::5b0b1678-634c-445c-a13b-f3785962d62d" providerId="AD" clId="Web-{4436195B-D091-F50F-8D1B-8F7BB427107D}" dt="2021-06-26T05:11:59.683" v="6"/>
          <ac:spMkLst>
            <pc:docMk/>
            <pc:sldMk cId="1375196040" sldId="264"/>
            <ac:spMk id="2" creationId="{4A09D59B-793D-45B8-97C6-6BE72C5B2603}"/>
          </ac:spMkLst>
        </pc:spChg>
        <pc:spChg chg="add del mod">
          <ac:chgData name="13000120117" userId="S::priyasu.120117@ticollege.org::5b0b1678-634c-445c-a13b-f3785962d62d" providerId="AD" clId="Web-{4436195B-D091-F50F-8D1B-8F7BB427107D}" dt="2021-06-26T05:12:53.592" v="10"/>
          <ac:spMkLst>
            <pc:docMk/>
            <pc:sldMk cId="1375196040" sldId="264"/>
            <ac:spMk id="3" creationId="{AEAFC5CC-A6A3-43F9-8130-60DD730BDE60}"/>
          </ac:spMkLst>
        </pc:spChg>
        <pc:spChg chg="add mod">
          <ac:chgData name="13000120117" userId="S::priyasu.120117@ticollege.org::5b0b1678-634c-445c-a13b-f3785962d62d" providerId="AD" clId="Web-{4436195B-D091-F50F-8D1B-8F7BB427107D}" dt="2021-06-26T05:13:48.033" v="33"/>
          <ac:spMkLst>
            <pc:docMk/>
            <pc:sldMk cId="1375196040" sldId="264"/>
            <ac:spMk id="4" creationId="{F099BFE4-70E2-4BE6-A49E-22A909C507FB}"/>
          </ac:spMkLst>
        </pc:spChg>
        <pc:spChg chg="add">
          <ac:chgData name="13000120117" userId="S::priyasu.120117@ticollege.org::5b0b1678-634c-445c-a13b-f3785962d62d" providerId="AD" clId="Web-{4436195B-D091-F50F-8D1B-8F7BB427107D}" dt="2021-06-26T05:12:44.155" v="9"/>
          <ac:spMkLst>
            <pc:docMk/>
            <pc:sldMk cId="1375196040" sldId="264"/>
            <ac:spMk id="8" creationId="{23DA7759-3209-4FE2-96D1-4EEDD81E9EA0}"/>
          </ac:spMkLst>
        </pc:spChg>
        <pc:spChg chg="add">
          <ac:chgData name="13000120117" userId="S::priyasu.120117@ticollege.org::5b0b1678-634c-445c-a13b-f3785962d62d" providerId="AD" clId="Web-{4436195B-D091-F50F-8D1B-8F7BB427107D}" dt="2021-06-26T05:12:44.155" v="9"/>
          <ac:spMkLst>
            <pc:docMk/>
            <pc:sldMk cId="1375196040" sldId="264"/>
            <ac:spMk id="10" creationId="{41460DAD-8769-4C9F-9C8C-BB0443909D76}"/>
          </ac:spMkLst>
        </pc:spChg>
        <pc:spChg chg="add">
          <ac:chgData name="13000120117" userId="S::priyasu.120117@ticollege.org::5b0b1678-634c-445c-a13b-f3785962d62d" providerId="AD" clId="Web-{4436195B-D091-F50F-8D1B-8F7BB427107D}" dt="2021-06-26T05:12:44.155" v="9"/>
          <ac:spMkLst>
            <pc:docMk/>
            <pc:sldMk cId="1375196040" sldId="264"/>
            <ac:spMk id="12" creationId="{1BB867FF-FC45-48F7-8104-F89BE54909F1}"/>
          </ac:spMkLst>
        </pc:spChg>
        <pc:spChg chg="add">
          <ac:chgData name="13000120117" userId="S::priyasu.120117@ticollege.org::5b0b1678-634c-445c-a13b-f3785962d62d" providerId="AD" clId="Web-{4436195B-D091-F50F-8D1B-8F7BB427107D}" dt="2021-06-26T05:12:44.155" v="9"/>
          <ac:spMkLst>
            <pc:docMk/>
            <pc:sldMk cId="1375196040" sldId="264"/>
            <ac:spMk id="14" creationId="{8BB56887-D0D5-4F0C-9E19-7247EB83C8B7}"/>
          </ac:spMkLst>
        </pc:spChg>
        <pc:spChg chg="add">
          <ac:chgData name="13000120117" userId="S::priyasu.120117@ticollege.org::5b0b1678-634c-445c-a13b-f3785962d62d" providerId="AD" clId="Web-{4436195B-D091-F50F-8D1B-8F7BB427107D}" dt="2021-06-26T05:12:44.155" v="9"/>
          <ac:spMkLst>
            <pc:docMk/>
            <pc:sldMk cId="1375196040" sldId="264"/>
            <ac:spMk id="16" creationId="{081E4A58-353D-44AE-B2FC-2A74E2E400F7}"/>
          </ac:spMkLst>
        </pc:spChg>
        <pc:picChg chg="add mod modCrop">
          <ac:chgData name="13000120117" userId="S::priyasu.120117@ticollege.org::5b0b1678-634c-445c-a13b-f3785962d62d" providerId="AD" clId="Web-{4436195B-D091-F50F-8D1B-8F7BB427107D}" dt="2021-06-26T05:14:42.708" v="44" actId="1076"/>
          <ac:picMkLst>
            <pc:docMk/>
            <pc:sldMk cId="1375196040" sldId="264"/>
            <ac:picMk id="5" creationId="{BD389D32-7CC5-49BF-A606-DE609695852B}"/>
          </ac:picMkLst>
        </pc:picChg>
      </pc:sldChg>
      <pc:sldChg chg="addSp delSp modSp new mod setBg">
        <pc:chgData name="13000120117" userId="S::priyasu.120117@ticollege.org::5b0b1678-634c-445c-a13b-f3785962d62d" providerId="AD" clId="Web-{4436195B-D091-F50F-8D1B-8F7BB427107D}" dt="2021-06-26T05:27:32.159" v="189"/>
        <pc:sldMkLst>
          <pc:docMk/>
          <pc:sldMk cId="986286945" sldId="265"/>
        </pc:sldMkLst>
        <pc:spChg chg="add mod ord">
          <ac:chgData name="13000120117" userId="S::priyasu.120117@ticollege.org::5b0b1678-634c-445c-a13b-f3785962d62d" providerId="AD" clId="Web-{4436195B-D091-F50F-8D1B-8F7BB427107D}" dt="2021-06-26T05:27:32.159" v="189"/>
          <ac:spMkLst>
            <pc:docMk/>
            <pc:sldMk cId="986286945" sldId="265"/>
            <ac:spMk id="2" creationId="{1AC54E1C-4896-4D43-8A45-506F35B0E511}"/>
          </ac:spMkLst>
        </pc:spChg>
        <pc:spChg chg="add del mod">
          <ac:chgData name="13000120117" userId="S::priyasu.120117@ticollege.org::5b0b1678-634c-445c-a13b-f3785962d62d" providerId="AD" clId="Web-{4436195B-D091-F50F-8D1B-8F7BB427107D}" dt="2021-06-26T05:17:42.047" v="100"/>
          <ac:spMkLst>
            <pc:docMk/>
            <pc:sldMk cId="986286945" sldId="265"/>
            <ac:spMk id="4" creationId="{C5B89B80-3B0D-4F37-8345-A6A1375F30E3}"/>
          </ac:spMkLst>
        </pc:spChg>
        <pc:spChg chg="add del mod">
          <ac:chgData name="13000120117" userId="S::priyasu.120117@ticollege.org::5b0b1678-634c-445c-a13b-f3785962d62d" providerId="AD" clId="Web-{4436195B-D091-F50F-8D1B-8F7BB427107D}" dt="2021-06-26T05:23:26.816" v="160"/>
          <ac:spMkLst>
            <pc:docMk/>
            <pc:sldMk cId="986286945" sldId="265"/>
            <ac:spMk id="6" creationId="{2FD17A94-E201-4181-B19D-2FC43FE0FC52}"/>
          </ac:spMkLst>
        </pc:spChg>
        <pc:spChg chg="add del">
          <ac:chgData name="13000120117" userId="S::priyasu.120117@ticollege.org::5b0b1678-634c-445c-a13b-f3785962d62d" providerId="AD" clId="Web-{4436195B-D091-F50F-8D1B-8F7BB427107D}" dt="2021-06-26T05:19:59.742" v="142"/>
          <ac:spMkLst>
            <pc:docMk/>
            <pc:sldMk cId="986286945" sldId="265"/>
            <ac:spMk id="7" creationId="{340F0019-1E92-40C6-87A5-28C120BB2C78}"/>
          </ac:spMkLst>
        </pc:spChg>
        <pc:spChg chg="add del">
          <ac:chgData name="13000120117" userId="S::priyasu.120117@ticollege.org::5b0b1678-634c-445c-a13b-f3785962d62d" providerId="AD" clId="Web-{4436195B-D091-F50F-8D1B-8F7BB427107D}" dt="2021-06-26T05:25:52.934" v="176"/>
          <ac:spMkLst>
            <pc:docMk/>
            <pc:sldMk cId="986286945" sldId="265"/>
            <ac:spMk id="13" creationId="{8A7BA06D-B3FF-4E91-8639-B4569AE3AA23}"/>
          </ac:spMkLst>
        </pc:spChg>
        <pc:spChg chg="add del">
          <ac:chgData name="13000120117" userId="S::priyasu.120117@ticollege.org::5b0b1678-634c-445c-a13b-f3785962d62d" providerId="AD" clId="Web-{4436195B-D091-F50F-8D1B-8F7BB427107D}" dt="2021-06-26T05:25:52.934" v="176"/>
          <ac:spMkLst>
            <pc:docMk/>
            <pc:sldMk cId="986286945" sldId="265"/>
            <ac:spMk id="15" creationId="{2B30C86D-5A07-48BC-9C9D-6F9A2DB1E9E1}"/>
          </ac:spMkLst>
        </pc:spChg>
        <pc:spChg chg="add del">
          <ac:chgData name="13000120117" userId="S::priyasu.120117@ticollege.org::5b0b1678-634c-445c-a13b-f3785962d62d" providerId="AD" clId="Web-{4436195B-D091-F50F-8D1B-8F7BB427107D}" dt="2021-06-26T05:25:52.934" v="176"/>
          <ac:spMkLst>
            <pc:docMk/>
            <pc:sldMk cId="986286945" sldId="265"/>
            <ac:spMk id="17" creationId="{46090D5F-01AF-4676-ADF9-09DA80A264EF}"/>
          </ac:spMkLst>
        </pc:spChg>
        <pc:spChg chg="add del">
          <ac:chgData name="13000120117" userId="S::priyasu.120117@ticollege.org::5b0b1678-634c-445c-a13b-f3785962d62d" providerId="AD" clId="Web-{4436195B-D091-F50F-8D1B-8F7BB427107D}" dt="2021-06-26T05:25:52.934" v="176"/>
          <ac:spMkLst>
            <pc:docMk/>
            <pc:sldMk cId="986286945" sldId="265"/>
            <ac:spMk id="19" creationId="{129A6924-D08B-45DD-8219-D130D09CE56C}"/>
          </ac:spMkLst>
        </pc:spChg>
        <pc:spChg chg="add del">
          <ac:chgData name="13000120117" userId="S::priyasu.120117@ticollege.org::5b0b1678-634c-445c-a13b-f3785962d62d" providerId="AD" clId="Web-{4436195B-D091-F50F-8D1B-8F7BB427107D}" dt="2021-06-26T05:25:52.934" v="176"/>
          <ac:spMkLst>
            <pc:docMk/>
            <pc:sldMk cId="986286945" sldId="265"/>
            <ac:spMk id="21" creationId="{01B0AB56-1C73-492F-9E03-DF7B546AFCE4}"/>
          </ac:spMkLst>
        </pc:spChg>
        <pc:spChg chg="add">
          <ac:chgData name="13000120117" userId="S::priyasu.120117@ticollege.org::5b0b1678-634c-445c-a13b-f3785962d62d" providerId="AD" clId="Web-{4436195B-D091-F50F-8D1B-8F7BB427107D}" dt="2021-06-26T05:25:52.934" v="176"/>
          <ac:spMkLst>
            <pc:docMk/>
            <pc:sldMk cId="986286945" sldId="265"/>
            <ac:spMk id="26" creationId="{8A7BA06D-B3FF-4E91-8639-B4569AE3AA23}"/>
          </ac:spMkLst>
        </pc:spChg>
        <pc:spChg chg="add">
          <ac:chgData name="13000120117" userId="S::priyasu.120117@ticollege.org::5b0b1678-634c-445c-a13b-f3785962d62d" providerId="AD" clId="Web-{4436195B-D091-F50F-8D1B-8F7BB427107D}" dt="2021-06-26T05:25:52.934" v="176"/>
          <ac:spMkLst>
            <pc:docMk/>
            <pc:sldMk cId="986286945" sldId="265"/>
            <ac:spMk id="28" creationId="{2B30C86D-5A07-48BC-9C9D-6F9A2DB1E9E1}"/>
          </ac:spMkLst>
        </pc:spChg>
        <pc:spChg chg="add">
          <ac:chgData name="13000120117" userId="S::priyasu.120117@ticollege.org::5b0b1678-634c-445c-a13b-f3785962d62d" providerId="AD" clId="Web-{4436195B-D091-F50F-8D1B-8F7BB427107D}" dt="2021-06-26T05:25:52.934" v="176"/>
          <ac:spMkLst>
            <pc:docMk/>
            <pc:sldMk cId="986286945" sldId="265"/>
            <ac:spMk id="30" creationId="{A34066D6-1B59-4642-A86D-39464CEE971B}"/>
          </ac:spMkLst>
        </pc:spChg>
        <pc:spChg chg="add">
          <ac:chgData name="13000120117" userId="S::priyasu.120117@ticollege.org::5b0b1678-634c-445c-a13b-f3785962d62d" providerId="AD" clId="Web-{4436195B-D091-F50F-8D1B-8F7BB427107D}" dt="2021-06-26T05:25:52.934" v="176"/>
          <ac:spMkLst>
            <pc:docMk/>
            <pc:sldMk cId="986286945" sldId="265"/>
            <ac:spMk id="32" creationId="{18E928D9-3091-4385-B979-265D55AD02CE}"/>
          </ac:spMkLst>
        </pc:spChg>
        <pc:spChg chg="add">
          <ac:chgData name="13000120117" userId="S::priyasu.120117@ticollege.org::5b0b1678-634c-445c-a13b-f3785962d62d" providerId="AD" clId="Web-{4436195B-D091-F50F-8D1B-8F7BB427107D}" dt="2021-06-26T05:25:52.934" v="176"/>
          <ac:spMkLst>
            <pc:docMk/>
            <pc:sldMk cId="986286945" sldId="265"/>
            <ac:spMk id="34" creationId="{7D602432-D774-4CF5-94E8-7D52D01059D2}"/>
          </ac:spMkLst>
        </pc:spChg>
        <pc:spChg chg="add">
          <ac:chgData name="13000120117" userId="S::priyasu.120117@ticollege.org::5b0b1678-634c-445c-a13b-f3785962d62d" providerId="AD" clId="Web-{4436195B-D091-F50F-8D1B-8F7BB427107D}" dt="2021-06-26T05:25:52.934" v="176"/>
          <ac:spMkLst>
            <pc:docMk/>
            <pc:sldMk cId="986286945" sldId="265"/>
            <ac:spMk id="36" creationId="{CBF9EBB4-5078-47B2-AAA0-DF4A88D8182A}"/>
          </ac:spMkLst>
        </pc:spChg>
        <pc:picChg chg="add del mod modCrop">
          <ac:chgData name="13000120117" userId="S::priyasu.120117@ticollege.org::5b0b1678-634c-445c-a13b-f3785962d62d" providerId="AD" clId="Web-{4436195B-D091-F50F-8D1B-8F7BB427107D}" dt="2021-06-26T05:18:06.267" v="104"/>
          <ac:picMkLst>
            <pc:docMk/>
            <pc:sldMk cId="986286945" sldId="265"/>
            <ac:picMk id="3" creationId="{7902BBD3-E5E6-496B-85A9-F1EC86A3DAB9}"/>
          </ac:picMkLst>
        </pc:picChg>
        <pc:picChg chg="add mod modCrop">
          <ac:chgData name="13000120117" userId="S::priyasu.120117@ticollege.org::5b0b1678-634c-445c-a13b-f3785962d62d" providerId="AD" clId="Web-{4436195B-D091-F50F-8D1B-8F7BB427107D}" dt="2021-06-26T05:26:18.373" v="180" actId="14100"/>
          <ac:picMkLst>
            <pc:docMk/>
            <pc:sldMk cId="986286945" sldId="265"/>
            <ac:picMk id="8" creationId="{D057D80E-DE5C-480F-91B7-94347AC11FE6}"/>
          </ac:picMkLst>
        </pc:picChg>
      </pc:sldChg>
      <pc:sldChg chg="addSp modSp new">
        <pc:chgData name="13000120117" userId="S::priyasu.120117@ticollege.org::5b0b1678-634c-445c-a13b-f3785962d62d" providerId="AD" clId="Web-{4436195B-D091-F50F-8D1B-8F7BB427107D}" dt="2021-06-26T05:33:07.131" v="256"/>
        <pc:sldMkLst>
          <pc:docMk/>
          <pc:sldMk cId="1173427516" sldId="266"/>
        </pc:sldMkLst>
        <pc:spChg chg="add mod">
          <ac:chgData name="13000120117" userId="S::priyasu.120117@ticollege.org::5b0b1678-634c-445c-a13b-f3785962d62d" providerId="AD" clId="Web-{4436195B-D091-F50F-8D1B-8F7BB427107D}" dt="2021-06-26T05:30:50.404" v="242" actId="1076"/>
          <ac:spMkLst>
            <pc:docMk/>
            <pc:sldMk cId="1173427516" sldId="266"/>
            <ac:spMk id="2" creationId="{EC67E449-716E-437E-BB8F-167EF9AB95B5}"/>
          </ac:spMkLst>
        </pc:spChg>
        <pc:spChg chg="add mod">
          <ac:chgData name="13000120117" userId="S::priyasu.120117@ticollege.org::5b0b1678-634c-445c-a13b-f3785962d62d" providerId="AD" clId="Web-{4436195B-D091-F50F-8D1B-8F7BB427107D}" dt="2021-06-26T05:30:02.636" v="235" actId="14100"/>
          <ac:spMkLst>
            <pc:docMk/>
            <pc:sldMk cId="1173427516" sldId="266"/>
            <ac:spMk id="3" creationId="{BDA6FB91-C01D-41FC-A52E-8BE918930179}"/>
          </ac:spMkLst>
        </pc:spChg>
        <pc:picChg chg="add mod modCrop">
          <ac:chgData name="13000120117" userId="S::priyasu.120117@ticollege.org::5b0b1678-634c-445c-a13b-f3785962d62d" providerId="AD" clId="Web-{4436195B-D091-F50F-8D1B-8F7BB427107D}" dt="2021-06-26T05:33:07.131" v="256"/>
          <ac:picMkLst>
            <pc:docMk/>
            <pc:sldMk cId="1173427516" sldId="266"/>
            <ac:picMk id="4" creationId="{5FF34CCB-922B-4DAD-AD71-B620779D6CE8}"/>
          </ac:picMkLst>
        </pc:picChg>
      </pc:sldChg>
      <pc:sldChg chg="addSp modSp new mod setBg">
        <pc:chgData name="13000120117" userId="S::priyasu.120117@ticollege.org::5b0b1678-634c-445c-a13b-f3785962d62d" providerId="AD" clId="Web-{4436195B-D091-F50F-8D1B-8F7BB427107D}" dt="2021-06-26T05:46:53.179" v="316"/>
        <pc:sldMkLst>
          <pc:docMk/>
          <pc:sldMk cId="845242879" sldId="267"/>
        </pc:sldMkLst>
        <pc:spChg chg="add mod">
          <ac:chgData name="13000120117" userId="S::priyasu.120117@ticollege.org::5b0b1678-634c-445c-a13b-f3785962d62d" providerId="AD" clId="Web-{4436195B-D091-F50F-8D1B-8F7BB427107D}" dt="2021-06-26T05:40:25.656" v="306" actId="1076"/>
          <ac:spMkLst>
            <pc:docMk/>
            <pc:sldMk cId="845242879" sldId="267"/>
            <ac:spMk id="2" creationId="{6D8E26DE-40A8-4A30-8B18-AA262EA904CB}"/>
          </ac:spMkLst>
        </pc:spChg>
        <pc:spChg chg="add">
          <ac:chgData name="13000120117" userId="S::priyasu.120117@ticollege.org::5b0b1678-634c-445c-a13b-f3785962d62d" providerId="AD" clId="Web-{4436195B-D091-F50F-8D1B-8F7BB427107D}" dt="2021-06-26T05:39:18.434" v="285"/>
          <ac:spMkLst>
            <pc:docMk/>
            <pc:sldMk cId="845242879" sldId="267"/>
            <ac:spMk id="8" creationId="{23DA7759-3209-4FE2-96D1-4EEDD81E9EA0}"/>
          </ac:spMkLst>
        </pc:spChg>
        <pc:spChg chg="add">
          <ac:chgData name="13000120117" userId="S::priyasu.120117@ticollege.org::5b0b1678-634c-445c-a13b-f3785962d62d" providerId="AD" clId="Web-{4436195B-D091-F50F-8D1B-8F7BB427107D}" dt="2021-06-26T05:39:18.434" v="285"/>
          <ac:spMkLst>
            <pc:docMk/>
            <pc:sldMk cId="845242879" sldId="267"/>
            <ac:spMk id="10" creationId="{41460DAD-8769-4C9F-9C8C-BB0443909D76}"/>
          </ac:spMkLst>
        </pc:spChg>
        <pc:spChg chg="add">
          <ac:chgData name="13000120117" userId="S::priyasu.120117@ticollege.org::5b0b1678-634c-445c-a13b-f3785962d62d" providerId="AD" clId="Web-{4436195B-D091-F50F-8D1B-8F7BB427107D}" dt="2021-06-26T05:39:18.434" v="285"/>
          <ac:spMkLst>
            <pc:docMk/>
            <pc:sldMk cId="845242879" sldId="267"/>
            <ac:spMk id="12" creationId="{460B0EFB-53ED-4F35-B05D-F658EA021C65}"/>
          </ac:spMkLst>
        </pc:spChg>
        <pc:spChg chg="add">
          <ac:chgData name="13000120117" userId="S::priyasu.120117@ticollege.org::5b0b1678-634c-445c-a13b-f3785962d62d" providerId="AD" clId="Web-{4436195B-D091-F50F-8D1B-8F7BB427107D}" dt="2021-06-26T05:39:18.434" v="285"/>
          <ac:spMkLst>
            <pc:docMk/>
            <pc:sldMk cId="845242879" sldId="267"/>
            <ac:spMk id="14" creationId="{835EF3DD-7D43-4A27-8967-A92FD8CC9365}"/>
          </ac:spMkLst>
        </pc:spChg>
        <pc:picChg chg="add mod">
          <ac:chgData name="13000120117" userId="S::priyasu.120117@ticollege.org::5b0b1678-634c-445c-a13b-f3785962d62d" providerId="AD" clId="Web-{4436195B-D091-F50F-8D1B-8F7BB427107D}" dt="2021-06-26T05:46:53.179" v="316"/>
          <ac:picMkLst>
            <pc:docMk/>
            <pc:sldMk cId="845242879" sldId="267"/>
            <ac:picMk id="3" creationId="{D849CF67-A4EF-468F-9A11-613E8171891E}"/>
          </ac:picMkLst>
        </pc:picChg>
        <pc:picChg chg="add">
          <ac:chgData name="13000120117" userId="S::priyasu.120117@ticollege.org::5b0b1678-634c-445c-a13b-f3785962d62d" providerId="AD" clId="Web-{4436195B-D091-F50F-8D1B-8F7BB427107D}" dt="2021-06-26T05:39:18.434" v="285"/>
          <ac:picMkLst>
            <pc:docMk/>
            <pc:sldMk cId="845242879" sldId="267"/>
            <ac:picMk id="4" creationId="{37480FEF-3A07-47A5-A400-1BAE27996960}"/>
          </ac:picMkLst>
        </pc:picChg>
      </pc:sldChg>
      <pc:sldChg chg="addSp delSp modSp new">
        <pc:chgData name="13000120117" userId="S::priyasu.120117@ticollege.org::5b0b1678-634c-445c-a13b-f3785962d62d" providerId="AD" clId="Web-{4436195B-D091-F50F-8D1B-8F7BB427107D}" dt="2021-06-26T05:56:01.180" v="347"/>
        <pc:sldMkLst>
          <pc:docMk/>
          <pc:sldMk cId="3829491337" sldId="268"/>
        </pc:sldMkLst>
        <pc:spChg chg="add mod">
          <ac:chgData name="13000120117" userId="S::priyasu.120117@ticollege.org::5b0b1678-634c-445c-a13b-f3785962d62d" providerId="AD" clId="Web-{4436195B-D091-F50F-8D1B-8F7BB427107D}" dt="2021-06-26T05:49:23.750" v="342" actId="1076"/>
          <ac:spMkLst>
            <pc:docMk/>
            <pc:sldMk cId="3829491337" sldId="268"/>
            <ac:spMk id="2" creationId="{25C65D7C-41A7-450C-98EB-B7D1B79E2128}"/>
          </ac:spMkLst>
        </pc:spChg>
        <pc:spChg chg="add del mod">
          <ac:chgData name="13000120117" userId="S::priyasu.120117@ticollege.org::5b0b1678-634c-445c-a13b-f3785962d62d" providerId="AD" clId="Web-{4436195B-D091-F50F-8D1B-8F7BB427107D}" dt="2021-06-26T05:56:01.180" v="347"/>
          <ac:spMkLst>
            <pc:docMk/>
            <pc:sldMk cId="3829491337" sldId="268"/>
            <ac:spMk id="3" creationId="{8EFF0395-D8FF-4717-AE26-DD347775582C}"/>
          </ac:spMkLst>
        </pc:spChg>
        <pc:graphicFrameChg chg="add mod">
          <ac:chgData name="13000120117" userId="S::priyasu.120117@ticollege.org::5b0b1678-634c-445c-a13b-f3785962d62d" providerId="AD" clId="Web-{4436195B-D091-F50F-8D1B-8F7BB427107D}" dt="2021-06-26T05:55:51.039" v="346"/>
          <ac:graphicFrameMkLst>
            <pc:docMk/>
            <pc:sldMk cId="3829491337" sldId="268"/>
            <ac:graphicFrameMk id="5" creationId="{1BA56ECD-A343-4115-9245-D21A54B01753}"/>
          </ac:graphicFrameMkLst>
        </pc:graphicFrameChg>
      </pc:sldChg>
      <pc:sldChg chg="new">
        <pc:chgData name="13000120117" userId="S::priyasu.120117@ticollege.org::5b0b1678-634c-445c-a13b-f3785962d62d" providerId="AD" clId="Web-{4436195B-D091-F50F-8D1B-8F7BB427107D}" dt="2021-06-26T05:47:58.652" v="318"/>
        <pc:sldMkLst>
          <pc:docMk/>
          <pc:sldMk cId="2763778278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18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87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18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20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61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31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5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68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2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4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086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02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35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13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911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48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704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44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04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72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0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4165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771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222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23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229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983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292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963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22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138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418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F5AB-9085-463B-8A0B-B9904D15B407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475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70B6-FBB4-4018-91CC-4F2BCA749F12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309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963-73F1-45BB-830B-77B0833AD674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436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FAA3-F974-4F72-A9B4-205B4F2BC4F1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921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A3C6-A20D-477C-98B0-82AAE5AFE66A}" type="datetime1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092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3E65-0E9A-47F9-8F9A-AE1A8B22AAE7}" type="datetime1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6365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6864-6C9E-4132-A572-F8E29DF18B35}" type="datetime1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0158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7BE2-9E14-409E-BE2A-3F4E13FACF65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88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BE29-DBD7-44CB-B44F-B0DD7260783C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5535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2C36-64D5-4AE3-ACBA-271F2A6F8674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7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2957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7DAF-00C1-4554-A98E-7B0CB536D042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886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49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1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005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374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731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455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07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666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4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9374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684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066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559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89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761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909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85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714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6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8519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33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55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79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901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748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60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940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0488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46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98468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321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164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9279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34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3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7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73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93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949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8521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2510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03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300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82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1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0" r:id="rId6"/>
    <p:sldLayoutId id="2147483856" r:id="rId7"/>
    <p:sldLayoutId id="2147483857" r:id="rId8"/>
    <p:sldLayoutId id="2147483858" r:id="rId9"/>
    <p:sldLayoutId id="2147483859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82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2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1" r:id="rId6"/>
    <p:sldLayoutId id="2147483696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1A072428-3389-4A16-8C51-B62D34419E5C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4" r:id="rId6"/>
    <p:sldLayoutId id="2147483709" r:id="rId7"/>
    <p:sldLayoutId id="2147483705" r:id="rId8"/>
    <p:sldLayoutId id="2147483706" r:id="rId9"/>
    <p:sldLayoutId id="2147483707" r:id="rId10"/>
    <p:sldLayoutId id="214748370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1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17" r:id="rId5"/>
    <p:sldLayoutId id="2147483718" r:id="rId6"/>
    <p:sldLayoutId id="2147483723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58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30" r:id="rId6"/>
    <p:sldLayoutId id="2147483735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June 26,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9604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648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6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32">
          <p15:clr>
            <a:srgbClr val="F26B43"/>
          </p15:clr>
        </p15:guide>
        <p15:guide id="2" pos="3840">
          <p15:clr>
            <a:srgbClr val="F26B43"/>
          </p15:clr>
        </p15:guide>
        <p15:guide id="3" pos="768">
          <p15:clr>
            <a:srgbClr val="F26B43"/>
          </p15:clr>
        </p15:guide>
        <p15:guide id="4" pos="432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orient="horz" pos="1224">
          <p15:clr>
            <a:srgbClr val="F26B43"/>
          </p15:clr>
        </p15:guide>
        <p15:guide id="7" pos="7248">
          <p15:clr>
            <a:srgbClr val="F26B43"/>
          </p15:clr>
        </p15:guide>
        <p15:guide id="8" orient="horz" pos="3480">
          <p15:clr>
            <a:srgbClr val="F26B43"/>
          </p15:clr>
        </p15:guide>
        <p15:guide id="9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securityventures.com/cybersecurity-500/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lassdoor.co.in/member/home/companies.htm" TargetMode="External"/><Relationship Id="rId4" Type="http://schemas.openxmlformats.org/officeDocument/2006/relationships/hyperlink" Target="https://www.esecurityplanet.com/products/top-cybersecurity-companies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12B8B-56D6-46BF-92CE-BB2B7CA2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Analytix</a:t>
            </a:r>
            <a:br>
              <a:rPr lang="en-US" sz="5100"/>
            </a:br>
            <a:r>
              <a:rPr lang="en-US" sz="5100"/>
              <a:t>Envisage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Analysis Report on Cyber Security</a:t>
            </a:r>
          </a:p>
        </p:txBody>
      </p:sp>
      <p:pic>
        <p:nvPicPr>
          <p:cNvPr id="4" name="Picture 3" descr="One glowing cube among white dim cubes">
            <a:extLst>
              <a:ext uri="{FF2B5EF4-FFF2-40B4-BE49-F238E27FC236}">
                <a16:creationId xmlns:a16="http://schemas.microsoft.com/office/drawing/2014/main" id="{C1480C9E-643C-4FEC-8399-09AE65B2B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6" r="14686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41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3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5D7C-41A7-450C-98EB-B7D1B79E2128}"/>
              </a:ext>
            </a:extLst>
          </p:cNvPr>
          <p:cNvSpPr txBox="1"/>
          <p:nvPr/>
        </p:nvSpPr>
        <p:spPr>
          <a:xfrm>
            <a:off x="828136" y="770627"/>
            <a:ext cx="865229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urier New"/>
                <a:ea typeface="+mn-lt"/>
                <a:cs typeface="Courier New"/>
              </a:rPr>
              <a:t>Top 10 firms in Government Sector- California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B1CD-EE6E-4194-B82A-D9EBAA58EE3C}"/>
              </a:ext>
            </a:extLst>
          </p:cNvPr>
          <p:cNvSpPr txBox="1"/>
          <p:nvPr/>
        </p:nvSpPr>
        <p:spPr>
          <a:xfrm>
            <a:off x="1968391" y="2112949"/>
            <a:ext cx="441097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DataEndure</a:t>
            </a:r>
            <a:endParaRPr lang="en-US" sz="2400" i="1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IT Hatch Solutions Inc.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SugarShot</a:t>
            </a:r>
            <a:endParaRPr lang="en-US" sz="2400" i="1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Lookout</a:t>
            </a:r>
            <a:endParaRPr lang="en-US" sz="2400" i="1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RiskIQ</a:t>
            </a:r>
            <a:endParaRPr lang="en-US" i="1">
              <a:latin typeface="Cavolini"/>
              <a:cs typeface="Cavolin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A10 Networks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Ubiq Security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Safe Security (formerly </a:t>
            </a:r>
            <a:r>
              <a:rPr lang="en-US" sz="2400" i="1" dirty="0" err="1">
                <a:latin typeface="Cavolini"/>
                <a:ea typeface="+mn-lt"/>
                <a:cs typeface="+mn-lt"/>
              </a:rPr>
              <a:t>Lucideus</a:t>
            </a:r>
            <a:r>
              <a:rPr lang="en-US" sz="2400" i="1" dirty="0">
                <a:latin typeface="Cavolini"/>
                <a:ea typeface="+mn-lt"/>
                <a:cs typeface="+mn-lt"/>
              </a:rPr>
              <a:t>)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Palo Alto Networks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Voyagent</a:t>
            </a:r>
            <a:r>
              <a:rPr lang="en-US" sz="2400" i="1" dirty="0">
                <a:latin typeface="Cavolini"/>
                <a:ea typeface="+mn-lt"/>
                <a:cs typeface="+mn-lt"/>
              </a:rPr>
              <a:t>, Inc</a:t>
            </a:r>
            <a:endParaRPr lang="en-US" sz="2400" i="1" dirty="0">
              <a:latin typeface="Cavolini"/>
            </a:endParaRPr>
          </a:p>
        </p:txBody>
      </p:sp>
      <p:pic>
        <p:nvPicPr>
          <p:cNvPr id="5" name="Picture 5" descr="Government industry - iPApps Technologies Pvt. Ltd">
            <a:extLst>
              <a:ext uri="{FF2B5EF4-FFF2-40B4-BE49-F238E27FC236}">
                <a16:creationId xmlns:a16="http://schemas.microsoft.com/office/drawing/2014/main" id="{E09D16A0-CC37-4973-BF7C-C2D74E37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56" y="2319324"/>
            <a:ext cx="4080294" cy="30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5D7C-41A7-450C-98EB-B7D1B79E2128}"/>
              </a:ext>
            </a:extLst>
          </p:cNvPr>
          <p:cNvSpPr txBox="1"/>
          <p:nvPr/>
        </p:nvSpPr>
        <p:spPr>
          <a:xfrm>
            <a:off x="828136" y="770627"/>
            <a:ext cx="865229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urier New"/>
                <a:ea typeface="+mn-lt"/>
                <a:cs typeface="Courier New"/>
              </a:rPr>
              <a:t>Top 10 firms in Retail Industry- California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B1CD-EE6E-4194-B82A-D9EBAA58EE3C}"/>
              </a:ext>
            </a:extLst>
          </p:cNvPr>
          <p:cNvSpPr txBox="1"/>
          <p:nvPr/>
        </p:nvSpPr>
        <p:spPr>
          <a:xfrm>
            <a:off x="1968391" y="2112949"/>
            <a:ext cx="441097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Cloudflare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Barracuda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FenceCore</a:t>
            </a:r>
            <a:r>
              <a:rPr lang="en-US" sz="2400" i="1" dirty="0">
                <a:latin typeface="Cavolini"/>
                <a:ea typeface="+mn-lt"/>
                <a:cs typeface="+mn-lt"/>
              </a:rPr>
              <a:t> IT Solutions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BlairSammons.com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Isovalent</a:t>
            </a:r>
            <a:endParaRPr lang="en-US" i="1" dirty="0" err="1">
              <a:latin typeface="Cavolini"/>
              <a:cs typeface="Cavolin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SentinelOne</a:t>
            </a:r>
            <a:endParaRPr lang="en-US" sz="2400" i="1" dirty="0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CyberDuo</a:t>
            </a:r>
            <a:endParaRPr lang="en-US" sz="2400" i="1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Safe Base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Sumo Logic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Be Structured Technology Group, Inc.</a:t>
            </a:r>
          </a:p>
        </p:txBody>
      </p:sp>
      <p:pic>
        <p:nvPicPr>
          <p:cNvPr id="4" name="Picture 5" descr="Significance of Data Mining in the Retail Industry | My Data Mine">
            <a:extLst>
              <a:ext uri="{FF2B5EF4-FFF2-40B4-BE49-F238E27FC236}">
                <a16:creationId xmlns:a16="http://schemas.microsoft.com/office/drawing/2014/main" id="{2897CFB6-BCFE-4389-8564-C364DD2E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664" y="2177472"/>
            <a:ext cx="4482859" cy="30350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74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5D7C-41A7-450C-98EB-B7D1B79E2128}"/>
              </a:ext>
            </a:extLst>
          </p:cNvPr>
          <p:cNvSpPr txBox="1"/>
          <p:nvPr/>
        </p:nvSpPr>
        <p:spPr>
          <a:xfrm>
            <a:off x="828136" y="770627"/>
            <a:ext cx="865229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urier New"/>
                <a:ea typeface="+mn-lt"/>
                <a:cs typeface="Courier New"/>
              </a:rPr>
              <a:t>Top 10 firms in Education Industry- California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B1CD-EE6E-4194-B82A-D9EBAA58EE3C}"/>
              </a:ext>
            </a:extLst>
          </p:cNvPr>
          <p:cNvSpPr txBox="1"/>
          <p:nvPr/>
        </p:nvSpPr>
        <p:spPr>
          <a:xfrm>
            <a:off x="1968391" y="2112949"/>
            <a:ext cx="529766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Cisco</a:t>
            </a:r>
            <a:endParaRPr lang="en-US" sz="2400" i="1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A10 Networks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The Azure Cloud Experts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Exabeam</a:t>
            </a:r>
            <a:endParaRPr lang="en-US" sz="2400" i="1" dirty="0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GoGuardian</a:t>
            </a:r>
            <a:endParaRPr lang="en-US" i="1" dirty="0" err="1">
              <a:latin typeface="Cavolini"/>
              <a:cs typeface="Cavolin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briteCITY</a:t>
            </a:r>
            <a:endParaRPr lang="en-US" sz="2400" i="1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ANiMODUS</a:t>
            </a:r>
            <a:endParaRPr lang="en-US" sz="2400" i="1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Leverage IT Consulting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DCG Technical Solutions, Inc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Framework Security</a:t>
            </a:r>
          </a:p>
        </p:txBody>
      </p:sp>
      <p:pic>
        <p:nvPicPr>
          <p:cNvPr id="5" name="Picture 5" descr="10 European startups with the potential to disrupt the education ...">
            <a:extLst>
              <a:ext uri="{FF2B5EF4-FFF2-40B4-BE49-F238E27FC236}">
                <a16:creationId xmlns:a16="http://schemas.microsoft.com/office/drawing/2014/main" id="{446704B4-8088-4E25-8790-B3527621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148" y="2108374"/>
            <a:ext cx="4419599" cy="2937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345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Oil refinery against blue sky">
            <a:extLst>
              <a:ext uri="{FF2B5EF4-FFF2-40B4-BE49-F238E27FC236}">
                <a16:creationId xmlns:a16="http://schemas.microsoft.com/office/drawing/2014/main" id="{37480FEF-3A07-47A5-A400-1BAE27996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39" r="25934" b="-2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E26DE-40A8-4A30-8B18-AA262EA904CB}"/>
              </a:ext>
            </a:extLst>
          </p:cNvPr>
          <p:cNvSpPr txBox="1"/>
          <p:nvPr/>
        </p:nvSpPr>
        <p:spPr>
          <a:xfrm>
            <a:off x="5266331" y="1020222"/>
            <a:ext cx="5477069" cy="5988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F0"/>
                </a:solidFill>
                <a:latin typeface="Copperplate Gothic Bold"/>
              </a:rPr>
              <a:t>Top 5 Industries of India</a:t>
            </a: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849CF67-A4EF-468F-9A11-613E8171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325" y="1983506"/>
            <a:ext cx="7171425" cy="4256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651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5D7C-41A7-450C-98EB-B7D1B79E2128}"/>
              </a:ext>
            </a:extLst>
          </p:cNvPr>
          <p:cNvSpPr txBox="1"/>
          <p:nvPr/>
        </p:nvSpPr>
        <p:spPr>
          <a:xfrm>
            <a:off x="828136" y="770627"/>
            <a:ext cx="865229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urier New"/>
                <a:ea typeface="+mn-lt"/>
                <a:cs typeface="Courier New"/>
              </a:rPr>
              <a:t>Top 10 firms in Information Technology- India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B1CD-EE6E-4194-B82A-D9EBAA58EE3C}"/>
              </a:ext>
            </a:extLst>
          </p:cNvPr>
          <p:cNvSpPr txBox="1"/>
          <p:nvPr/>
        </p:nvSpPr>
        <p:spPr>
          <a:xfrm>
            <a:off x="1968391" y="2099095"/>
            <a:ext cx="454951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Alchetron</a:t>
            </a:r>
            <a:endParaRPr lang="en-US" sz="2400" i="1" dirty="0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K7 Computing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Geeks Solutions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ImpactQA</a:t>
            </a:r>
            <a:endParaRPr lang="en-US" sz="2400" i="1" dirty="0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Reputation BUILDUP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err="1">
                <a:latin typeface="Cavolini"/>
                <a:ea typeface="+mn-lt"/>
                <a:cs typeface="+mn-lt"/>
              </a:rPr>
              <a:t>ConvoSync</a:t>
            </a:r>
            <a:r>
              <a:rPr lang="en-US" sz="2400" i="1" dirty="0">
                <a:latin typeface="Cavolini"/>
                <a:ea typeface="+mn-lt"/>
                <a:cs typeface="+mn-lt"/>
              </a:rPr>
              <a:t> Solutions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err="1">
                <a:latin typeface="Cavolini"/>
                <a:ea typeface="+mn-lt"/>
                <a:cs typeface="+mn-lt"/>
              </a:rPr>
              <a:t>Vervali</a:t>
            </a:r>
            <a:r>
              <a:rPr lang="en-US" sz="2400" i="1" dirty="0">
                <a:latin typeface="Cavolini"/>
                <a:ea typeface="+mn-lt"/>
                <a:cs typeface="+mn-lt"/>
              </a:rPr>
              <a:t> Systems Pvt Ltd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Exploit Hunters India</a:t>
            </a:r>
            <a:endParaRPr lang="en-US" i="1">
              <a:latin typeface="Cavolini"/>
              <a:cs typeface="Cavolin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ARMOUR INFOSEC PRIVATE LIMITED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Xeliumtech</a:t>
            </a:r>
            <a:r>
              <a:rPr lang="en-US" sz="2400" i="1" dirty="0">
                <a:latin typeface="Cavolini"/>
                <a:ea typeface="+mn-lt"/>
                <a:cs typeface="+mn-lt"/>
              </a:rPr>
              <a:t> Solutions</a:t>
            </a:r>
            <a:endParaRPr lang="en-US" sz="2400" i="1" dirty="0">
              <a:latin typeface="Cavolini"/>
            </a:endParaRPr>
          </a:p>
        </p:txBody>
      </p:sp>
      <p:pic>
        <p:nvPicPr>
          <p:cNvPr id="6" name="Picture 6" descr="Impacts of Information Technology on Society in the New Century - Page ...">
            <a:extLst>
              <a:ext uri="{FF2B5EF4-FFF2-40B4-BE49-F238E27FC236}">
                <a16:creationId xmlns:a16="http://schemas.microsoft.com/office/drawing/2014/main" id="{EEA4F512-D572-4FA4-B1E3-DB073AE9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004" y="2105421"/>
            <a:ext cx="5241460" cy="30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1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5D7C-41A7-450C-98EB-B7D1B79E2128}"/>
              </a:ext>
            </a:extLst>
          </p:cNvPr>
          <p:cNvSpPr txBox="1"/>
          <p:nvPr/>
        </p:nvSpPr>
        <p:spPr>
          <a:xfrm>
            <a:off x="828136" y="770627"/>
            <a:ext cx="865229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urier New"/>
                <a:ea typeface="+mn-lt"/>
                <a:cs typeface="Courier New"/>
              </a:rPr>
              <a:t>Top 10 firms in Financial Services- India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B1CD-EE6E-4194-B82A-D9EBAA58EE3C}"/>
              </a:ext>
            </a:extLst>
          </p:cNvPr>
          <p:cNvSpPr txBox="1"/>
          <p:nvPr/>
        </p:nvSpPr>
        <p:spPr>
          <a:xfrm>
            <a:off x="1968391" y="2112949"/>
            <a:ext cx="513140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Infrassist Technologies Pvt. Ltd.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IARM Information Security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XenonStack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Real Secure IT Infrastructure LLC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Rapid7</a:t>
            </a:r>
            <a:endParaRPr lang="en-US" i="1">
              <a:latin typeface="Cavolini"/>
              <a:cs typeface="Cavolin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WeSecureApp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Arcon TechSolution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SNDK Corp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MSPAssist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Webshup</a:t>
            </a:r>
            <a:endParaRPr lang="en-US" sz="2400" i="1" dirty="0">
              <a:latin typeface="Cavolini"/>
            </a:endParaRPr>
          </a:p>
        </p:txBody>
      </p:sp>
      <p:pic>
        <p:nvPicPr>
          <p:cNvPr id="4" name="Picture 4" descr="TOP 6 TRENDS IN FINANCIAL SERVICES INDUSTRY">
            <a:extLst>
              <a:ext uri="{FF2B5EF4-FFF2-40B4-BE49-F238E27FC236}">
                <a16:creationId xmlns:a16="http://schemas.microsoft.com/office/drawing/2014/main" id="{A957C2DD-8488-4BE0-8EAB-F3C2DF5F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977" y="2292193"/>
            <a:ext cx="4259357" cy="2732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970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5D7C-41A7-450C-98EB-B7D1B79E2128}"/>
              </a:ext>
            </a:extLst>
          </p:cNvPr>
          <p:cNvSpPr txBox="1"/>
          <p:nvPr/>
        </p:nvSpPr>
        <p:spPr>
          <a:xfrm>
            <a:off x="828136" y="770627"/>
            <a:ext cx="865229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urier New"/>
                <a:ea typeface="+mn-lt"/>
                <a:cs typeface="Courier New"/>
              </a:rPr>
              <a:t>Top 10 firms in Retail Industry- </a:t>
            </a:r>
          </a:p>
          <a:p>
            <a:r>
              <a:rPr lang="en-US" sz="2800">
                <a:latin typeface="Courier New"/>
                <a:ea typeface="+mn-lt"/>
                <a:cs typeface="Courier New"/>
              </a:rPr>
              <a:t>India</a:t>
            </a:r>
            <a:endParaRPr lang="en-US" sz="280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B1CD-EE6E-4194-B82A-D9EBAA58EE3C}"/>
              </a:ext>
            </a:extLst>
          </p:cNvPr>
          <p:cNvSpPr txBox="1"/>
          <p:nvPr/>
        </p:nvSpPr>
        <p:spPr>
          <a:xfrm>
            <a:off x="1968391" y="2112949"/>
            <a:ext cx="5256884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Everdata Technologies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Ndimensionz Solutions Pvt Ltd.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Sattrix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Vervali Systems Pvt. Ltd.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ISHIR</a:t>
            </a:r>
            <a:endParaRPr lang="en-US" i="1">
              <a:latin typeface="Cavolini"/>
              <a:cs typeface="Cavolin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MIT Group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Varutra Consulting Pvt. Ltd.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MattsenKumar LLC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Seconaize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Great Software Laboratory</a:t>
            </a:r>
          </a:p>
        </p:txBody>
      </p:sp>
      <p:pic>
        <p:nvPicPr>
          <p:cNvPr id="4" name="Picture 5" descr="Significance of Data Mining in the Retail Industry | My Data Mine">
            <a:extLst>
              <a:ext uri="{FF2B5EF4-FFF2-40B4-BE49-F238E27FC236}">
                <a16:creationId xmlns:a16="http://schemas.microsoft.com/office/drawing/2014/main" id="{2897CFB6-BCFE-4389-8564-C364DD2E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664" y="2177472"/>
            <a:ext cx="4482859" cy="30350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6737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5D7C-41A7-450C-98EB-B7D1B79E2128}"/>
              </a:ext>
            </a:extLst>
          </p:cNvPr>
          <p:cNvSpPr txBox="1"/>
          <p:nvPr/>
        </p:nvSpPr>
        <p:spPr>
          <a:xfrm>
            <a:off x="828136" y="770627"/>
            <a:ext cx="8911084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urier New"/>
                <a:ea typeface="+mn-lt"/>
                <a:cs typeface="Courier New"/>
              </a:rPr>
              <a:t>Top 10 firms in Manufacturing Industry-</a:t>
            </a:r>
            <a:r>
              <a:rPr lang="en-US" sz="2800" dirty="0">
                <a:latin typeface="Courier New"/>
                <a:ea typeface="+mn-lt"/>
                <a:cs typeface="Courier New"/>
              </a:rPr>
              <a:t> </a:t>
            </a:r>
          </a:p>
          <a:p>
            <a:r>
              <a:rPr lang="en-US" sz="2800">
                <a:latin typeface="Courier New"/>
                <a:ea typeface="+mn-lt"/>
                <a:cs typeface="Courier New"/>
              </a:rPr>
              <a:t>India</a:t>
            </a:r>
            <a:endParaRPr lang="en-US" sz="280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B1CD-EE6E-4194-B82A-D9EBAA58EE3C}"/>
              </a:ext>
            </a:extLst>
          </p:cNvPr>
          <p:cNvSpPr txBox="1"/>
          <p:nvPr/>
        </p:nvSpPr>
        <p:spPr>
          <a:xfrm>
            <a:off x="1968391" y="2112949"/>
            <a:ext cx="536772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XenonStack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Your Server Doctor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Cyberops Infosec LLP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ToggleNow Software Solutions Pvt Ltd.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Terralogic</a:t>
            </a:r>
            <a:endParaRPr lang="en-US" i="1">
              <a:latin typeface="Cavolini"/>
              <a:cs typeface="Cavolin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Technologics and Controls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Compufy Technolab LLP.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Happiest Minds Technologies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Enfini Labs Tech Consultant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ilantus</a:t>
            </a:r>
          </a:p>
        </p:txBody>
      </p:sp>
      <p:pic>
        <p:nvPicPr>
          <p:cNvPr id="7" name="Picture 7" descr="Statistics Singapore - Manufacturing - Latest Data">
            <a:extLst>
              <a:ext uri="{FF2B5EF4-FFF2-40B4-BE49-F238E27FC236}">
                <a16:creationId xmlns:a16="http://schemas.microsoft.com/office/drawing/2014/main" id="{CD08D38E-E814-48F1-9EAA-5D1C2C7D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727" y="2054008"/>
            <a:ext cx="4080293" cy="2534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077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5D7C-41A7-450C-98EB-B7D1B79E2128}"/>
              </a:ext>
            </a:extLst>
          </p:cNvPr>
          <p:cNvSpPr txBox="1"/>
          <p:nvPr/>
        </p:nvSpPr>
        <p:spPr>
          <a:xfrm>
            <a:off x="828136" y="770627"/>
            <a:ext cx="865229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urier New"/>
                <a:ea typeface="+mn-lt"/>
                <a:cs typeface="Courier New"/>
              </a:rPr>
              <a:t>Top 10 firms in Government Sector- India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B1CD-EE6E-4194-B82A-D9EBAA58EE3C}"/>
              </a:ext>
            </a:extLst>
          </p:cNvPr>
          <p:cNvSpPr txBox="1"/>
          <p:nvPr/>
        </p:nvSpPr>
        <p:spPr>
          <a:xfrm>
            <a:off x="1968391" y="2112949"/>
            <a:ext cx="452180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Techvedic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CiELO Technologies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Cyber Security Hive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Threatsys Technologies Pvt. Ltd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Calpion</a:t>
            </a:r>
            <a:endParaRPr lang="en-US" i="1">
              <a:latin typeface="Cavolini"/>
              <a:cs typeface="Cavolin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Kratikal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Aurionpro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MailXaminer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Lucideus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TECHERA SECURITIES</a:t>
            </a:r>
            <a:endParaRPr lang="en-US" sz="2400" i="1" dirty="0">
              <a:latin typeface="Cavolini"/>
            </a:endParaRPr>
          </a:p>
        </p:txBody>
      </p:sp>
      <p:pic>
        <p:nvPicPr>
          <p:cNvPr id="5" name="Picture 5" descr="Government industry - iPApps Technologies Pvt. Ltd">
            <a:extLst>
              <a:ext uri="{FF2B5EF4-FFF2-40B4-BE49-F238E27FC236}">
                <a16:creationId xmlns:a16="http://schemas.microsoft.com/office/drawing/2014/main" id="{E09D16A0-CC37-4973-BF7C-C2D74E37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56" y="2319324"/>
            <a:ext cx="4080294" cy="30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5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Oil refinery against blue sky">
            <a:extLst>
              <a:ext uri="{FF2B5EF4-FFF2-40B4-BE49-F238E27FC236}">
                <a16:creationId xmlns:a16="http://schemas.microsoft.com/office/drawing/2014/main" id="{37480FEF-3A07-47A5-A400-1BAE27996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39" r="25934" b="-2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E26DE-40A8-4A30-8B18-AA262EA904CB}"/>
              </a:ext>
            </a:extLst>
          </p:cNvPr>
          <p:cNvSpPr txBox="1"/>
          <p:nvPr/>
        </p:nvSpPr>
        <p:spPr>
          <a:xfrm>
            <a:off x="5266331" y="1020222"/>
            <a:ext cx="5477069" cy="5988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rgbClr val="00B0F0"/>
                </a:solidFill>
                <a:latin typeface="Copperplate Gothic Bold"/>
              </a:rPr>
              <a:t>Top 5 Industries of New York</a:t>
            </a:r>
            <a:endParaRPr lang="en-US" sz="2400" dirty="0">
              <a:solidFill>
                <a:srgbClr val="00B0F0"/>
              </a:solidFill>
              <a:latin typeface="Copperplate Gothic Bold"/>
            </a:endParaRP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849CF67-A4EF-468F-9A11-613E8171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434" y="1983506"/>
            <a:ext cx="7137207" cy="4256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000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9BFE4-70E2-4BE6-A49E-22A909C507FB}"/>
              </a:ext>
            </a:extLst>
          </p:cNvPr>
          <p:cNvSpPr txBox="1"/>
          <p:nvPr/>
        </p:nvSpPr>
        <p:spPr>
          <a:xfrm>
            <a:off x="1013245" y="754452"/>
            <a:ext cx="662508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Broadway"/>
              </a:rPr>
              <a:t>Problem Statement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D389D32-7CC5-49BF-A606-DE6096958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03" r="183" b="8869"/>
          <a:stretch/>
        </p:blipFill>
        <p:spPr>
          <a:xfrm>
            <a:off x="1187570" y="1599226"/>
            <a:ext cx="9827656" cy="3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96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5D7C-41A7-450C-98EB-B7D1B79E2128}"/>
              </a:ext>
            </a:extLst>
          </p:cNvPr>
          <p:cNvSpPr txBox="1"/>
          <p:nvPr/>
        </p:nvSpPr>
        <p:spPr>
          <a:xfrm>
            <a:off x="828136" y="770627"/>
            <a:ext cx="865229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urier New"/>
                <a:ea typeface="+mn-lt"/>
                <a:cs typeface="Courier New"/>
              </a:rPr>
              <a:t>Top 10 firms in Information Technology- New York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B1CD-EE6E-4194-B82A-D9EBAA58EE3C}"/>
              </a:ext>
            </a:extLst>
          </p:cNvPr>
          <p:cNvSpPr txBox="1"/>
          <p:nvPr/>
        </p:nvSpPr>
        <p:spPr>
          <a:xfrm>
            <a:off x="1968391" y="2099095"/>
            <a:ext cx="454951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Deloitte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Axionus</a:t>
            </a:r>
            <a:endParaRPr lang="en-US" sz="2400" i="1" dirty="0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DefenseStorm</a:t>
            </a:r>
            <a:endParaRPr lang="en-US" sz="2400" i="1" dirty="0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Dragos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Ethyca</a:t>
            </a:r>
            <a:endParaRPr lang="en-US" sz="2400" i="1" dirty="0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HYPR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err="1">
                <a:latin typeface="Cavolini"/>
                <a:ea typeface="+mn-lt"/>
                <a:cs typeface="+mn-lt"/>
              </a:rPr>
              <a:t>SecurityScorecard</a:t>
            </a:r>
            <a:endParaRPr lang="en-US" sz="2400" i="1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Siemplify</a:t>
            </a:r>
            <a:endParaRPr lang="en-US" i="1">
              <a:latin typeface="Cavolini"/>
              <a:cs typeface="Cavolin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Digital Edge Ventures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Iospa</a:t>
            </a:r>
            <a:r>
              <a:rPr lang="en-US" sz="2400" i="1" dirty="0">
                <a:latin typeface="Cavolini"/>
                <a:ea typeface="+mn-lt"/>
                <a:cs typeface="+mn-lt"/>
              </a:rPr>
              <a:t> Tech LLC</a:t>
            </a:r>
            <a:endParaRPr lang="en-US" sz="2400" i="1" dirty="0">
              <a:latin typeface="Cavolini"/>
            </a:endParaRPr>
          </a:p>
        </p:txBody>
      </p:sp>
      <p:pic>
        <p:nvPicPr>
          <p:cNvPr id="6" name="Picture 6" descr="Impacts of Information Technology on Society in the New Century - Page ...">
            <a:extLst>
              <a:ext uri="{FF2B5EF4-FFF2-40B4-BE49-F238E27FC236}">
                <a16:creationId xmlns:a16="http://schemas.microsoft.com/office/drawing/2014/main" id="{EEA4F512-D572-4FA4-B1E3-DB073AE9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835" y="2105421"/>
            <a:ext cx="5514629" cy="31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6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5D7C-41A7-450C-98EB-B7D1B79E2128}"/>
              </a:ext>
            </a:extLst>
          </p:cNvPr>
          <p:cNvSpPr txBox="1"/>
          <p:nvPr/>
        </p:nvSpPr>
        <p:spPr>
          <a:xfrm>
            <a:off x="828136" y="770627"/>
            <a:ext cx="865229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urier New"/>
                <a:ea typeface="+mn-lt"/>
                <a:cs typeface="Courier New"/>
              </a:rPr>
              <a:t>Top 10 firms in Financial Services- </a:t>
            </a:r>
          </a:p>
          <a:p>
            <a:r>
              <a:rPr lang="en-US" sz="2800">
                <a:latin typeface="Courier New"/>
                <a:ea typeface="+mn-lt"/>
                <a:cs typeface="Courier New"/>
              </a:rPr>
              <a:t>New York</a:t>
            </a:r>
            <a:endParaRPr lang="en-US" sz="280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B1CD-EE6E-4194-B82A-D9EBAA58EE3C}"/>
              </a:ext>
            </a:extLst>
          </p:cNvPr>
          <p:cNvSpPr txBox="1"/>
          <p:nvPr/>
        </p:nvSpPr>
        <p:spPr>
          <a:xfrm>
            <a:off x="1968391" y="2112949"/>
            <a:ext cx="472727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HackerOne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M6iT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JS Technology Group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Carden IT LLC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Context Information Security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CRA | Computer Resources of America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Prove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Kualitatem Inc.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7Clouds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RCS Professional Services</a:t>
            </a:r>
            <a:endParaRPr lang="en-US" sz="2400" i="1" dirty="0">
              <a:latin typeface="Cavolini"/>
            </a:endParaRPr>
          </a:p>
        </p:txBody>
      </p:sp>
      <p:pic>
        <p:nvPicPr>
          <p:cNvPr id="4" name="Picture 4" descr="TOP 6 TRENDS IN FINANCIAL SERVICES INDUSTRY">
            <a:extLst>
              <a:ext uri="{FF2B5EF4-FFF2-40B4-BE49-F238E27FC236}">
                <a16:creationId xmlns:a16="http://schemas.microsoft.com/office/drawing/2014/main" id="{A957C2DD-8488-4BE0-8EAB-F3C2DF5F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720" y="2292193"/>
            <a:ext cx="4511614" cy="2920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820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5D7C-41A7-450C-98EB-B7D1B79E2128}"/>
              </a:ext>
            </a:extLst>
          </p:cNvPr>
          <p:cNvSpPr txBox="1"/>
          <p:nvPr/>
        </p:nvSpPr>
        <p:spPr>
          <a:xfrm>
            <a:off x="828136" y="770627"/>
            <a:ext cx="8911084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urier New"/>
                <a:ea typeface="+mn-lt"/>
                <a:cs typeface="Courier New"/>
              </a:rPr>
              <a:t>Top 10 firms in Manufacturing Industry-</a:t>
            </a:r>
            <a:r>
              <a:rPr lang="en-US" sz="2800" dirty="0">
                <a:latin typeface="Courier New"/>
                <a:ea typeface="+mn-lt"/>
                <a:cs typeface="Courier New"/>
              </a:rPr>
              <a:t> </a:t>
            </a:r>
          </a:p>
          <a:p>
            <a:r>
              <a:rPr lang="en-US" sz="2800">
                <a:latin typeface="Courier New"/>
                <a:ea typeface="+mn-lt"/>
                <a:cs typeface="Courier New"/>
              </a:rPr>
              <a:t>New York</a:t>
            </a:r>
            <a:endParaRPr lang="en-US" sz="280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B1CD-EE6E-4194-B82A-D9EBAA58EE3C}"/>
              </a:ext>
            </a:extLst>
          </p:cNvPr>
          <p:cNvSpPr txBox="1"/>
          <p:nvPr/>
        </p:nvSpPr>
        <p:spPr>
          <a:xfrm>
            <a:off x="1968391" y="2112949"/>
            <a:ext cx="536772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SCADAfence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Dysnix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Red Key Solutions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Reflexions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Leveldesk</a:t>
            </a:r>
            <a:endParaRPr lang="en-US" i="1">
              <a:latin typeface="Cavolini"/>
              <a:cs typeface="Cavolin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iterasec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Claroty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Imagis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Booz Allen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IntSights</a:t>
            </a:r>
            <a:endParaRPr lang="en-US" sz="2400" i="1" dirty="0">
              <a:latin typeface="Cavolini"/>
              <a:ea typeface="+mn-lt"/>
              <a:cs typeface="+mn-lt"/>
            </a:endParaRPr>
          </a:p>
        </p:txBody>
      </p:sp>
      <p:pic>
        <p:nvPicPr>
          <p:cNvPr id="7" name="Picture 7" descr="Statistics Singapore - Manufacturing - Latest Data">
            <a:extLst>
              <a:ext uri="{FF2B5EF4-FFF2-40B4-BE49-F238E27FC236}">
                <a16:creationId xmlns:a16="http://schemas.microsoft.com/office/drawing/2014/main" id="{CD08D38E-E814-48F1-9EAA-5D1C2C7D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727" y="2054008"/>
            <a:ext cx="4080293" cy="2534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0469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5D7C-41A7-450C-98EB-B7D1B79E2128}"/>
              </a:ext>
            </a:extLst>
          </p:cNvPr>
          <p:cNvSpPr txBox="1"/>
          <p:nvPr/>
        </p:nvSpPr>
        <p:spPr>
          <a:xfrm>
            <a:off x="828136" y="770627"/>
            <a:ext cx="865229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urier New"/>
                <a:ea typeface="+mn-lt"/>
                <a:cs typeface="Courier New"/>
              </a:rPr>
              <a:t>Top 10 firms in Education Industry- </a:t>
            </a:r>
            <a:endParaRPr lang="en-US" sz="2800" dirty="0">
              <a:latin typeface="Courier New"/>
              <a:ea typeface="+mn-lt"/>
              <a:cs typeface="Courier New"/>
            </a:endParaRPr>
          </a:p>
          <a:p>
            <a:r>
              <a:rPr lang="en-US" sz="2800">
                <a:latin typeface="Courier New"/>
                <a:ea typeface="+mn-lt"/>
                <a:cs typeface="Courier New"/>
              </a:rPr>
              <a:t>New York</a:t>
            </a:r>
            <a:endParaRPr lang="en-US" sz="280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B1CD-EE6E-4194-B82A-D9EBAA58EE3C}"/>
              </a:ext>
            </a:extLst>
          </p:cNvPr>
          <p:cNvSpPr txBox="1"/>
          <p:nvPr/>
        </p:nvSpPr>
        <p:spPr>
          <a:xfrm>
            <a:off x="1968391" y="2112949"/>
            <a:ext cx="5297663" cy="3585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IBM iX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Bit by Bit Computer Consultants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SecurityScorecard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Herjavec Group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Havoc Shield</a:t>
            </a:r>
            <a:endParaRPr lang="en-US" i="1">
              <a:latin typeface="Cavolini"/>
              <a:cs typeface="Cavolin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Axonius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TRINUS Technologies</a:t>
            </a:r>
          </a:p>
          <a:p>
            <a:pPr marL="285750" indent="-285750">
              <a:buFont typeface="Wingdings"/>
              <a:buChar char="Ø"/>
            </a:pPr>
            <a:endParaRPr lang="en-US" sz="2400" i="1" dirty="0">
              <a:latin typeface="Cavolini"/>
              <a:ea typeface="+mn-lt"/>
              <a:cs typeface="+mn-lt"/>
            </a:endParaRPr>
          </a:p>
          <a:p>
            <a:pPr algn="r"/>
            <a:r>
              <a:rPr lang="en-US" sz="1100" i="1">
                <a:latin typeface="Cavolini"/>
                <a:ea typeface="+mn-lt"/>
                <a:cs typeface="+mn-lt"/>
              </a:rPr>
              <a:t>**More data not found</a:t>
            </a:r>
            <a:endParaRPr lang="en-US" sz="1100" i="1" dirty="0">
              <a:latin typeface="Cavolini"/>
              <a:ea typeface="+mn-lt"/>
              <a:cs typeface="+mn-lt"/>
            </a:endParaRPr>
          </a:p>
        </p:txBody>
      </p:sp>
      <p:pic>
        <p:nvPicPr>
          <p:cNvPr id="5" name="Picture 5" descr="10 European startups with the potential to disrupt the education ...">
            <a:extLst>
              <a:ext uri="{FF2B5EF4-FFF2-40B4-BE49-F238E27FC236}">
                <a16:creationId xmlns:a16="http://schemas.microsoft.com/office/drawing/2014/main" id="{446704B4-8088-4E25-8790-B3527621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148" y="2108374"/>
            <a:ext cx="4419599" cy="2937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9586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5D7C-41A7-450C-98EB-B7D1B79E2128}"/>
              </a:ext>
            </a:extLst>
          </p:cNvPr>
          <p:cNvSpPr txBox="1"/>
          <p:nvPr/>
        </p:nvSpPr>
        <p:spPr>
          <a:xfrm>
            <a:off x="828136" y="770627"/>
            <a:ext cx="865229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urier New"/>
                <a:ea typeface="+mn-lt"/>
                <a:cs typeface="Courier New"/>
              </a:rPr>
              <a:t>Top 10 firms in Healthcare Industry- New York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B1CD-EE6E-4194-B82A-D9EBAA58EE3C}"/>
              </a:ext>
            </a:extLst>
          </p:cNvPr>
          <p:cNvSpPr txBox="1"/>
          <p:nvPr/>
        </p:nvSpPr>
        <p:spPr>
          <a:xfrm>
            <a:off x="1968391" y="2112949"/>
            <a:ext cx="5062135" cy="28469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UnderDefense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Electric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Middleground Technologies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Dathena Science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SimplicIT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>
                <a:latin typeface="Cavolini"/>
                <a:ea typeface="+mn-lt"/>
                <a:cs typeface="+mn-lt"/>
              </a:rPr>
              <a:t>ImpactQA</a:t>
            </a:r>
          </a:p>
          <a:p>
            <a:pPr marL="285750" indent="-285750">
              <a:buFont typeface="Wingdings"/>
              <a:buChar char="Ø"/>
            </a:pPr>
            <a:endParaRPr lang="en-US" sz="2400" i="1" dirty="0">
              <a:latin typeface="Cavolini"/>
            </a:endParaRPr>
          </a:p>
          <a:p>
            <a:pPr algn="r"/>
            <a:r>
              <a:rPr lang="en-US" sz="1100" i="1">
                <a:latin typeface="Cavolini"/>
                <a:cs typeface="Cavolini"/>
              </a:rPr>
              <a:t>**More data not found</a:t>
            </a:r>
            <a:endParaRPr lang="en-US" sz="1100" i="1" dirty="0">
              <a:latin typeface="Cavolini"/>
              <a:cs typeface="Cavolini"/>
            </a:endParaRPr>
          </a:p>
        </p:txBody>
      </p:sp>
      <p:pic>
        <p:nvPicPr>
          <p:cNvPr id="4" name="Picture 4" descr="HealthCare: How Technology Impacts The Healthcare Industry | by MILA ...">
            <a:extLst>
              <a:ext uri="{FF2B5EF4-FFF2-40B4-BE49-F238E27FC236}">
                <a16:creationId xmlns:a16="http://schemas.microsoft.com/office/drawing/2014/main" id="{DC384DA5-A392-4DF7-8B5C-56C7C82C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87" y="2194353"/>
            <a:ext cx="4022783" cy="2692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0768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Target Audience">
            <a:extLst>
              <a:ext uri="{FF2B5EF4-FFF2-40B4-BE49-F238E27FC236}">
                <a16:creationId xmlns:a16="http://schemas.microsoft.com/office/drawing/2014/main" id="{9126E56D-3389-4E24-84AC-82D9E4C63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D76E4F-E720-47ED-9D58-DFF291434F73}"/>
              </a:ext>
            </a:extLst>
          </p:cNvPr>
          <p:cNvSpPr txBox="1"/>
          <p:nvPr/>
        </p:nvSpPr>
        <p:spPr>
          <a:xfrm>
            <a:off x="4457226" y="172895"/>
            <a:ext cx="7399780" cy="20934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sz="2800">
                <a:solidFill>
                  <a:srgbClr val="00B0F0"/>
                </a:solidFill>
                <a:latin typeface="Broadway"/>
              </a:rPr>
              <a:t>Personas for </a:t>
            </a:r>
            <a:endParaRPr lang="en-US" sz="2000">
              <a:solidFill>
                <a:srgbClr val="00B0F0"/>
              </a:solidFill>
              <a:latin typeface="Broadway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>
                <a:solidFill>
                  <a:srgbClr val="00B0F0"/>
                </a:solidFill>
                <a:latin typeface="Copperplate Gothic Bold"/>
              </a:rPr>
              <a:t>Cyber Security Software users</a:t>
            </a:r>
            <a:r>
              <a:rPr lang="en-US" sz="2800" dirty="0">
                <a:solidFill>
                  <a:srgbClr val="00B0F0"/>
                </a:solidFill>
                <a:latin typeface="Broadway"/>
              </a:rPr>
              <a:t> </a:t>
            </a:r>
            <a:endParaRPr lang="en-US" sz="2000">
              <a:solidFill>
                <a:srgbClr val="00B0F0"/>
              </a:solidFill>
              <a:latin typeface="Broadway"/>
            </a:endParaRPr>
          </a:p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sz="2800">
                <a:solidFill>
                  <a:srgbClr val="00B0F0"/>
                </a:solidFill>
                <a:latin typeface="Century Gothic"/>
              </a:rPr>
              <a:t>in descending order.</a:t>
            </a:r>
            <a:endParaRPr lang="en-US" sz="2000">
              <a:solidFill>
                <a:srgbClr val="00B0F0"/>
              </a:solidFill>
              <a:latin typeface="Century Gothic"/>
            </a:endParaRPr>
          </a:p>
        </p:txBody>
      </p:sp>
      <p:pic>
        <p:nvPicPr>
          <p:cNvPr id="3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0A486C6D-BC56-4A1B-BD14-A77081F4C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884" y="2204693"/>
            <a:ext cx="3190155" cy="40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5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B15C4-ADCC-43C1-B369-C2CE3532FC26}"/>
              </a:ext>
            </a:extLst>
          </p:cNvPr>
          <p:cNvSpPr txBox="1"/>
          <p:nvPr/>
        </p:nvSpPr>
        <p:spPr>
          <a:xfrm>
            <a:off x="6194716" y="739978"/>
            <a:ext cx="5334930" cy="8762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00B0F0"/>
                </a:solidFill>
                <a:latin typeface="Algerian"/>
                <a:ea typeface="HGGothicE"/>
                <a:cs typeface="+mj-cs"/>
              </a:rPr>
              <a:t>References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What Is Data Analysis and Why Is It Important?">
            <a:extLst>
              <a:ext uri="{FF2B5EF4-FFF2-40B4-BE49-F238E27FC236}">
                <a16:creationId xmlns:a16="http://schemas.microsoft.com/office/drawing/2014/main" id="{556F3E51-F96D-40E8-B742-491436175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82" r="17617" b="-1"/>
          <a:stretch/>
        </p:blipFill>
        <p:spPr>
          <a:xfrm>
            <a:off x="617463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1E4CB-BAA5-4D4F-8285-DD74529CB94F}"/>
              </a:ext>
            </a:extLst>
          </p:cNvPr>
          <p:cNvSpPr txBox="1"/>
          <p:nvPr/>
        </p:nvSpPr>
        <p:spPr>
          <a:xfrm>
            <a:off x="6189993" y="2322483"/>
            <a:ext cx="4914181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https://cybersecurityventures.com/cybersecurity-500/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https://www.esecurityplanet.com/products/top-cybersecurity-companies/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Ratings have been taken from-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https://www.glassdoor.co.in/member/home/companies.htm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78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5486D-E0C4-4787-A4F6-930A2008A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15071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roadway"/>
              </a:rPr>
              <a:t>Thank You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3F916BE-9FCC-4C9A-BFA3-43EA458CB0D1}"/>
              </a:ext>
            </a:extLst>
          </p:cNvPr>
          <p:cNvSpPr/>
          <p:nvPr/>
        </p:nvSpPr>
        <p:spPr>
          <a:xfrm>
            <a:off x="4240947" y="3157930"/>
            <a:ext cx="3867509" cy="2199735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>
                <a:ea typeface="+mn-lt"/>
                <a:cs typeface="+mn-lt"/>
              </a:rPr>
              <a:t>Analysis Done By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latin typeface="Arial"/>
                <a:cs typeface="Arial"/>
              </a:rPr>
              <a:t>1. Vikas Kumar Saw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latin typeface="Arial"/>
                <a:cs typeface="Arial"/>
              </a:rPr>
              <a:t>2. Priyasu Guin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latin typeface="Arial"/>
                <a:cs typeface="Arial"/>
              </a:rPr>
              <a:t>3. Uttkarsh Ranjan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5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35DAA-6754-4A6F-B66F-883E249C4F35}"/>
              </a:ext>
            </a:extLst>
          </p:cNvPr>
          <p:cNvSpPr txBox="1"/>
          <p:nvPr/>
        </p:nvSpPr>
        <p:spPr>
          <a:xfrm>
            <a:off x="1029419" y="540589"/>
            <a:ext cx="500044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Source Sans Pro Black"/>
                <a:ea typeface="Source Sans Pro Black"/>
              </a:rPr>
              <a:t>Sentiment Analysis on </a:t>
            </a:r>
            <a:endParaRPr lang="en-US" sz="3600"/>
          </a:p>
          <a:p>
            <a:r>
              <a:rPr lang="en-US" sz="2800">
                <a:solidFill>
                  <a:srgbClr val="00B0F0"/>
                </a:solidFill>
                <a:latin typeface="Baskerville Old Face"/>
                <a:ea typeface="Source Sans Pro Black"/>
              </a:rPr>
              <a:t>CYBER SECURITY</a:t>
            </a:r>
            <a:endParaRPr lang="en-US">
              <a:solidFill>
                <a:srgbClr val="00B0F0"/>
              </a:solidFill>
              <a:latin typeface="Baskerville Old Face"/>
            </a:endParaRPr>
          </a:p>
        </p:txBody>
      </p:sp>
      <p:pic>
        <p:nvPicPr>
          <p:cNvPr id="3" name="Picture 3" descr="What's the issue with sentiment analysis? - The Data Scientist">
            <a:extLst>
              <a:ext uri="{FF2B5EF4-FFF2-40B4-BE49-F238E27FC236}">
                <a16:creationId xmlns:a16="http://schemas.microsoft.com/office/drawing/2014/main" id="{2E575F9B-D095-480C-9025-BE597ABB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720" y="443248"/>
            <a:ext cx="2743199" cy="1572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893CD0-2FF2-47F9-8A63-B54CBCC64BF9}"/>
              </a:ext>
            </a:extLst>
          </p:cNvPr>
          <p:cNvSpPr txBox="1"/>
          <p:nvPr/>
        </p:nvSpPr>
        <p:spPr>
          <a:xfrm>
            <a:off x="559558" y="1718633"/>
            <a:ext cx="570754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Century Gothic"/>
                <a:cs typeface="Arial"/>
              </a:rPr>
              <a:t>On the basis of location and industry:</a:t>
            </a:r>
          </a:p>
          <a:p>
            <a:endParaRPr lang="en-US" dirty="0">
              <a:highlight>
                <a:srgbClr val="FFFF00"/>
              </a:highlight>
              <a:latin typeface="Century Gothic"/>
              <a:cs typeface="Arial"/>
            </a:endParaRPr>
          </a:p>
          <a:p>
            <a:r>
              <a:rPr lang="en-US">
                <a:latin typeface="Century Gothic"/>
                <a:cs typeface="Arial"/>
              </a:rPr>
              <a:t>1. </a:t>
            </a:r>
            <a:r>
              <a:rPr lang="en-US" u="sng">
                <a:latin typeface="Century Gothic"/>
                <a:cs typeface="Arial"/>
              </a:rPr>
              <a:t>Information Technology Industry</a:t>
            </a:r>
          </a:p>
          <a:p>
            <a:r>
              <a:rPr lang="en-US" dirty="0">
                <a:latin typeface="Century Gothic"/>
                <a:cs typeface="Arial"/>
              </a:rPr>
              <a:t>    </a:t>
            </a:r>
            <a:r>
              <a:rPr lang="en-US" b="1">
                <a:latin typeface="Century Gothic"/>
                <a:cs typeface="Arial"/>
              </a:rPr>
              <a:t>Locations with positive sentiment – </a:t>
            </a:r>
          </a:p>
          <a:p>
            <a:r>
              <a:rPr lang="en-US" dirty="0">
                <a:latin typeface="Century Gothic"/>
                <a:cs typeface="Arial"/>
              </a:rPr>
              <a:t>    Africa, Amsterdam, Arizona, Australia, Brazil, Burleson, </a:t>
            </a:r>
            <a:r>
              <a:rPr lang="en-US">
                <a:latin typeface="Century Gothic"/>
                <a:cs typeface="Arial"/>
              </a:rPr>
              <a:t>Carrollton, Clarksville, Columbia, Dublin, Egypt, Florida</a:t>
            </a:r>
          </a:p>
          <a:p>
            <a:endParaRPr lang="en-US" dirty="0">
              <a:latin typeface="Century Gothic"/>
              <a:cs typeface="Arial"/>
            </a:endParaRPr>
          </a:p>
          <a:p>
            <a:r>
              <a:rPr lang="en-US" dirty="0">
                <a:latin typeface="Century Gothic"/>
                <a:ea typeface="+mn-lt"/>
                <a:cs typeface="+mn-lt"/>
              </a:rPr>
              <a:t>    </a:t>
            </a:r>
            <a:r>
              <a:rPr lang="en-US" b="1">
                <a:latin typeface="Century Gothic"/>
                <a:ea typeface="+mn-lt"/>
                <a:cs typeface="+mn-lt"/>
              </a:rPr>
              <a:t>Locations with neutral sentiment – </a:t>
            </a:r>
          </a:p>
          <a:p>
            <a:r>
              <a:rPr lang="en-US">
                <a:latin typeface="Century Gothic"/>
                <a:cs typeface="Arial"/>
              </a:rPr>
              <a:t>     Singapore, Botswana, California, Canada, Colorado, Dubai, England, Finland </a:t>
            </a:r>
          </a:p>
          <a:p>
            <a:endParaRPr lang="en-US" dirty="0">
              <a:latin typeface="Century Gothic"/>
              <a:cs typeface="Arial"/>
            </a:endParaRPr>
          </a:p>
          <a:p>
            <a:r>
              <a:rPr lang="en-US" dirty="0">
                <a:latin typeface="Century Gothic"/>
                <a:cs typeface="Arial"/>
              </a:rPr>
              <a:t>    </a:t>
            </a:r>
            <a:r>
              <a:rPr lang="en-US" b="1">
                <a:latin typeface="Century Gothic"/>
                <a:cs typeface="Arial"/>
              </a:rPr>
              <a:t>Locations with negative sentiment – null </a:t>
            </a:r>
            <a:endParaRPr lang="en-US" dirty="0">
              <a:latin typeface="Century Gothic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EB119-5F5A-4097-A326-D201A6F469A5}"/>
              </a:ext>
            </a:extLst>
          </p:cNvPr>
          <p:cNvSpPr txBox="1"/>
          <p:nvPr/>
        </p:nvSpPr>
        <p:spPr>
          <a:xfrm>
            <a:off x="6263300" y="2272146"/>
            <a:ext cx="529139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2.</a:t>
            </a:r>
            <a:r>
              <a:rPr lang="en-US" u="sng">
                <a:cs typeface="Segoe UI"/>
              </a:rPr>
              <a:t>Financial Services</a:t>
            </a:r>
            <a:r>
              <a:rPr lang="en-US" u="sng" dirty="0">
                <a:cs typeface="Segoe UI"/>
              </a:rPr>
              <a:t> Industry​</a:t>
            </a:r>
          </a:p>
          <a:p>
            <a:r>
              <a:rPr lang="en-US" dirty="0">
                <a:cs typeface="Segoe UI"/>
              </a:rPr>
              <a:t>    </a:t>
            </a:r>
            <a:r>
              <a:rPr lang="en-US" b="1">
                <a:cs typeface="Segoe UI"/>
              </a:rPr>
              <a:t>Locations with positive sentiment – </a:t>
            </a:r>
            <a:r>
              <a:rPr lang="en-US">
                <a:cs typeface="Segoe UI"/>
              </a:rPr>
              <a:t>​</a:t>
            </a:r>
          </a:p>
          <a:p>
            <a:r>
              <a:rPr lang="en-US" dirty="0">
                <a:cs typeface="Segoe UI"/>
              </a:rPr>
              <a:t>    Arizona, Bahrain, Colorado, Dubai, Florida, </a:t>
            </a:r>
            <a:r>
              <a:rPr lang="en-US">
                <a:cs typeface="Segoe UI"/>
              </a:rPr>
              <a:t>Georgia, Israel, Las Vegas , maryland</a:t>
            </a:r>
          </a:p>
          <a:p>
            <a:r>
              <a:rPr lang="en-US">
                <a:cs typeface="Segoe UI"/>
              </a:rPr>
              <a:t>​</a:t>
            </a:r>
          </a:p>
          <a:p>
            <a:r>
              <a:rPr lang="en-US" dirty="0">
                <a:cs typeface="Segoe UI"/>
              </a:rPr>
              <a:t>    </a:t>
            </a:r>
            <a:r>
              <a:rPr lang="en-US" b="1">
                <a:cs typeface="Segoe UI"/>
              </a:rPr>
              <a:t>Locations with neutral sentiment – </a:t>
            </a:r>
            <a:r>
              <a:rPr lang="en-US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    Beachwood, California, England, India, Massachusetts, Michigan</a:t>
            </a:r>
          </a:p>
          <a:p>
            <a:r>
              <a:rPr lang="en-US">
                <a:cs typeface="Segoe UI"/>
              </a:rPr>
              <a:t>​</a:t>
            </a:r>
          </a:p>
          <a:p>
            <a:r>
              <a:rPr lang="en-US" dirty="0">
                <a:cs typeface="Segoe UI"/>
              </a:rPr>
              <a:t>    </a:t>
            </a:r>
            <a:r>
              <a:rPr lang="en-US" b="1">
                <a:cs typeface="Segoe UI"/>
              </a:rPr>
              <a:t>Locations with negative sentiment – null </a:t>
            </a:r>
            <a:r>
              <a:rPr lang="en-US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18460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35DAA-6754-4A6F-B66F-883E249C4F35}"/>
              </a:ext>
            </a:extLst>
          </p:cNvPr>
          <p:cNvSpPr txBox="1"/>
          <p:nvPr/>
        </p:nvSpPr>
        <p:spPr>
          <a:xfrm>
            <a:off x="1029419" y="540589"/>
            <a:ext cx="500044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Source Sans Pro Black"/>
                <a:ea typeface="Source Sans Pro Black"/>
              </a:rPr>
              <a:t>Sentiment Analysis on </a:t>
            </a:r>
            <a:endParaRPr lang="en-US" sz="3600"/>
          </a:p>
          <a:p>
            <a:r>
              <a:rPr lang="en-US" sz="2800">
                <a:solidFill>
                  <a:srgbClr val="00B0F0"/>
                </a:solidFill>
                <a:latin typeface="Baskerville Old Face"/>
                <a:ea typeface="Source Sans Pro Black"/>
              </a:rPr>
              <a:t>CYBER SECURITY</a:t>
            </a:r>
            <a:endParaRPr lang="en-US">
              <a:solidFill>
                <a:srgbClr val="00B0F0"/>
              </a:solidFill>
              <a:latin typeface="Baskerville Old Face"/>
            </a:endParaRPr>
          </a:p>
        </p:txBody>
      </p:sp>
      <p:pic>
        <p:nvPicPr>
          <p:cNvPr id="3" name="Picture 3" descr="What's the issue with sentiment analysis? - The Data Scientist">
            <a:extLst>
              <a:ext uri="{FF2B5EF4-FFF2-40B4-BE49-F238E27FC236}">
                <a16:creationId xmlns:a16="http://schemas.microsoft.com/office/drawing/2014/main" id="{2E575F9B-D095-480C-9025-BE597ABB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720" y="443248"/>
            <a:ext cx="2743199" cy="1572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893CD0-2FF2-47F9-8A63-B54CBCC64BF9}"/>
              </a:ext>
            </a:extLst>
          </p:cNvPr>
          <p:cNvSpPr txBox="1"/>
          <p:nvPr/>
        </p:nvSpPr>
        <p:spPr>
          <a:xfrm>
            <a:off x="559558" y="1718633"/>
            <a:ext cx="570754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Century Gothic"/>
                <a:cs typeface="Arial"/>
              </a:rPr>
              <a:t>On the basis of location and industry:</a:t>
            </a:r>
          </a:p>
          <a:p>
            <a:endParaRPr lang="en-US" dirty="0">
              <a:highlight>
                <a:srgbClr val="FFFF00"/>
              </a:highlight>
              <a:latin typeface="Century Gothic"/>
              <a:cs typeface="Arial"/>
            </a:endParaRPr>
          </a:p>
          <a:p>
            <a:r>
              <a:rPr lang="en-US">
                <a:latin typeface="Century Gothic"/>
                <a:cs typeface="Arial"/>
              </a:rPr>
              <a:t>1. </a:t>
            </a:r>
            <a:r>
              <a:rPr lang="en-US" u="sng">
                <a:latin typeface="Century Gothic"/>
                <a:cs typeface="Arial"/>
              </a:rPr>
              <a:t>Government Sector Industry</a:t>
            </a:r>
          </a:p>
          <a:p>
            <a:r>
              <a:rPr lang="en-US" dirty="0">
                <a:latin typeface="Century Gothic"/>
                <a:cs typeface="Arial"/>
              </a:rPr>
              <a:t>    </a:t>
            </a:r>
            <a:r>
              <a:rPr lang="en-US" b="1">
                <a:latin typeface="Century Gothic"/>
                <a:cs typeface="Arial"/>
              </a:rPr>
              <a:t>Locations with positive sentiment – </a:t>
            </a:r>
          </a:p>
          <a:p>
            <a:r>
              <a:rPr lang="en-US" dirty="0">
                <a:latin typeface="Century Gothic"/>
                <a:cs typeface="Arial"/>
              </a:rPr>
              <a:t>    Alexandria, Australia, Arizona, Australia, </a:t>
            </a:r>
            <a:r>
              <a:rPr lang="en-US">
                <a:latin typeface="Century Gothic"/>
                <a:cs typeface="Arial"/>
              </a:rPr>
              <a:t>California, Canada, Columbia, England, Florida </a:t>
            </a:r>
          </a:p>
          <a:p>
            <a:endParaRPr lang="en-US" dirty="0">
              <a:latin typeface="Century Gothic"/>
              <a:cs typeface="Arial"/>
            </a:endParaRPr>
          </a:p>
          <a:p>
            <a:r>
              <a:rPr lang="en-US" dirty="0">
                <a:latin typeface="Century Gothic"/>
                <a:ea typeface="+mn-lt"/>
                <a:cs typeface="+mn-lt"/>
              </a:rPr>
              <a:t>    </a:t>
            </a:r>
            <a:r>
              <a:rPr lang="en-US" b="1">
                <a:latin typeface="Century Gothic"/>
                <a:ea typeface="+mn-lt"/>
                <a:cs typeface="+mn-lt"/>
              </a:rPr>
              <a:t>Locations with neutral sentiment – </a:t>
            </a:r>
          </a:p>
          <a:p>
            <a:r>
              <a:rPr lang="en-US">
                <a:latin typeface="Century Gothic"/>
                <a:cs typeface="Arial"/>
              </a:rPr>
              <a:t>    Colorado, India, Israel, Istanbul</a:t>
            </a:r>
          </a:p>
          <a:p>
            <a:endParaRPr lang="en-US" dirty="0">
              <a:latin typeface="Century Gothic"/>
              <a:cs typeface="Arial"/>
            </a:endParaRPr>
          </a:p>
          <a:p>
            <a:r>
              <a:rPr lang="en-US" dirty="0">
                <a:latin typeface="Century Gothic"/>
                <a:cs typeface="Arial"/>
              </a:rPr>
              <a:t>    </a:t>
            </a:r>
            <a:r>
              <a:rPr lang="en-US" b="1">
                <a:latin typeface="Century Gothic"/>
                <a:cs typeface="Arial"/>
              </a:rPr>
              <a:t>Locations with negative sentiment – null </a:t>
            </a:r>
            <a:endParaRPr lang="en-US" dirty="0">
              <a:latin typeface="Century Gothic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EB119-5F5A-4097-A326-D201A6F469A5}"/>
              </a:ext>
            </a:extLst>
          </p:cNvPr>
          <p:cNvSpPr txBox="1"/>
          <p:nvPr/>
        </p:nvSpPr>
        <p:spPr>
          <a:xfrm>
            <a:off x="6263300" y="2272146"/>
            <a:ext cx="529139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2. </a:t>
            </a:r>
            <a:r>
              <a:rPr lang="en-US" u="sng">
                <a:cs typeface="Segoe UI"/>
              </a:rPr>
              <a:t>Retail</a:t>
            </a:r>
            <a:r>
              <a:rPr lang="en-US" u="sng" dirty="0">
                <a:cs typeface="Segoe UI"/>
              </a:rPr>
              <a:t> Industry​</a:t>
            </a:r>
          </a:p>
          <a:p>
            <a:r>
              <a:rPr lang="en-US" dirty="0">
                <a:cs typeface="Segoe UI"/>
              </a:rPr>
              <a:t>    </a:t>
            </a:r>
            <a:r>
              <a:rPr lang="en-US" b="1">
                <a:cs typeface="Segoe UI"/>
              </a:rPr>
              <a:t>Locations with positive sentiment – </a:t>
            </a:r>
            <a:r>
              <a:rPr lang="en-US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    Africa, Arizona, Austria, Dubai, Florida</a:t>
            </a:r>
          </a:p>
          <a:p>
            <a:r>
              <a:rPr lang="en-US">
                <a:cs typeface="Segoe UI"/>
              </a:rPr>
              <a:t>​</a:t>
            </a:r>
          </a:p>
          <a:p>
            <a:r>
              <a:rPr lang="en-US" dirty="0">
                <a:cs typeface="Segoe UI"/>
              </a:rPr>
              <a:t>    </a:t>
            </a:r>
            <a:r>
              <a:rPr lang="en-US" b="1">
                <a:cs typeface="Segoe UI"/>
              </a:rPr>
              <a:t>Locations with neutral sentiment – </a:t>
            </a:r>
            <a:r>
              <a:rPr lang="en-US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    Alabama, Colorado, England, India</a:t>
            </a:r>
          </a:p>
          <a:p>
            <a:r>
              <a:rPr lang="en-US">
                <a:cs typeface="Segoe UI"/>
              </a:rPr>
              <a:t>​</a:t>
            </a:r>
          </a:p>
          <a:p>
            <a:r>
              <a:rPr lang="en-US" dirty="0">
                <a:cs typeface="Segoe UI"/>
              </a:rPr>
              <a:t>    </a:t>
            </a:r>
            <a:r>
              <a:rPr lang="en-US" b="1">
                <a:cs typeface="Segoe UI"/>
              </a:rPr>
              <a:t>Locations with negative sentiment – null </a:t>
            </a:r>
            <a:r>
              <a:rPr lang="en-US"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67A3E-E8F7-4C11-A6D7-A009AD0FE8DD}"/>
              </a:ext>
            </a:extLst>
          </p:cNvPr>
          <p:cNvSpPr txBox="1"/>
          <p:nvPr/>
        </p:nvSpPr>
        <p:spPr>
          <a:xfrm>
            <a:off x="900545" y="5555673"/>
            <a:ext cx="105155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i="1"/>
              <a:t>**Other industries do not have much influence on Sentiment analysis on Cyber Security</a:t>
            </a:r>
          </a:p>
        </p:txBody>
      </p:sp>
    </p:spTree>
    <p:extLst>
      <p:ext uri="{BB962C8B-B14F-4D97-AF65-F5344CB8AC3E}">
        <p14:creationId xmlns:p14="http://schemas.microsoft.com/office/powerpoint/2010/main" val="19679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057D80E-DE5C-480F-91B7-94347AC11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" r="7632" b="2"/>
          <a:stretch/>
        </p:blipFill>
        <p:spPr>
          <a:xfrm>
            <a:off x="5001130" y="517594"/>
            <a:ext cx="7022474" cy="634040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54E1C-4896-4D43-8A45-506F35B0E511}"/>
              </a:ext>
            </a:extLst>
          </p:cNvPr>
          <p:cNvSpPr txBox="1"/>
          <p:nvPr/>
        </p:nvSpPr>
        <p:spPr>
          <a:xfrm>
            <a:off x="53996" y="1097434"/>
            <a:ext cx="4681996" cy="27986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 dirty="0">
                <a:solidFill>
                  <a:srgbClr val="FFFFFF"/>
                </a:solidFill>
                <a:latin typeface="OCRB"/>
                <a:ea typeface="+mj-ea"/>
                <a:cs typeface="+mj-cs"/>
              </a:rPr>
              <a:t>Cyber Security Requirement 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 dirty="0">
                <a:solidFill>
                  <a:srgbClr val="FFFFFF"/>
                </a:solidFill>
                <a:latin typeface="OCRB"/>
                <a:ea typeface="+mj-ea"/>
                <a:cs typeface="+mj-cs"/>
              </a:rPr>
              <a:t>Based on location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28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7E449-716E-437E-BB8F-167EF9AB95B5}"/>
              </a:ext>
            </a:extLst>
          </p:cNvPr>
          <p:cNvSpPr txBox="1"/>
          <p:nvPr/>
        </p:nvSpPr>
        <p:spPr>
          <a:xfrm>
            <a:off x="1590136" y="1518249"/>
            <a:ext cx="6855124" cy="36201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algn="l">
              <a:lnSpc>
                <a:spcPct val="200000"/>
              </a:lnSpc>
              <a:buFont typeface="Wingdings"/>
              <a:buChar char="v"/>
            </a:pPr>
            <a:r>
              <a:rPr lang="en-US" sz="4000" dirty="0">
                <a:solidFill>
                  <a:srgbClr val="002060"/>
                </a:solidFill>
                <a:latin typeface="Elephant Pro"/>
              </a:rPr>
              <a:t>California</a:t>
            </a:r>
            <a:endParaRPr lang="en-US">
              <a:solidFill>
                <a:srgbClr val="002060"/>
              </a:solidFill>
              <a:latin typeface="Elephant Pro"/>
            </a:endParaRPr>
          </a:p>
          <a:p>
            <a:pPr marL="571500" indent="-571500">
              <a:lnSpc>
                <a:spcPct val="200000"/>
              </a:lnSpc>
              <a:buFont typeface="Wingdings"/>
              <a:buChar char="v"/>
            </a:pPr>
            <a:r>
              <a:rPr lang="en-US" sz="4000" dirty="0">
                <a:solidFill>
                  <a:srgbClr val="002060"/>
                </a:solidFill>
                <a:latin typeface="Elephant Pro"/>
              </a:rPr>
              <a:t>India</a:t>
            </a:r>
          </a:p>
          <a:p>
            <a:pPr marL="571500" indent="-571500">
              <a:lnSpc>
                <a:spcPct val="200000"/>
              </a:lnSpc>
              <a:buFont typeface="Wingdings"/>
              <a:buChar char="v"/>
            </a:pPr>
            <a:r>
              <a:rPr lang="en-US" sz="4000" dirty="0">
                <a:solidFill>
                  <a:srgbClr val="002060"/>
                </a:solidFill>
                <a:latin typeface="Elephant Pro"/>
              </a:rPr>
              <a:t>New York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DA6FB91-C01D-41FC-A52E-8BE918930179}"/>
              </a:ext>
            </a:extLst>
          </p:cNvPr>
          <p:cNvSpPr txBox="1"/>
          <p:nvPr/>
        </p:nvSpPr>
        <p:spPr>
          <a:xfrm>
            <a:off x="942256" y="812859"/>
            <a:ext cx="9083614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Perpetua Titling MT"/>
              </a:rPr>
              <a:t>Top 3 Locations :</a:t>
            </a:r>
          </a:p>
        </p:txBody>
      </p:sp>
      <p:pic>
        <p:nvPicPr>
          <p:cNvPr id="4" name="Picture 4" descr="Cyber Security in 2015 | SSLs.com Blog">
            <a:extLst>
              <a:ext uri="{FF2B5EF4-FFF2-40B4-BE49-F238E27FC236}">
                <a16:creationId xmlns:a16="http://schemas.microsoft.com/office/drawing/2014/main" id="{5FF34CCB-922B-4DAD-AD71-B620779D6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31" r="254" b="-410"/>
          <a:stretch/>
        </p:blipFill>
        <p:spPr>
          <a:xfrm>
            <a:off x="6047117" y="2043732"/>
            <a:ext cx="5633059" cy="2753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342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Oil refinery against blue sky">
            <a:extLst>
              <a:ext uri="{FF2B5EF4-FFF2-40B4-BE49-F238E27FC236}">
                <a16:creationId xmlns:a16="http://schemas.microsoft.com/office/drawing/2014/main" id="{37480FEF-3A07-47A5-A400-1BAE27996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39" r="25934" b="-2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E26DE-40A8-4A30-8B18-AA262EA904CB}"/>
              </a:ext>
            </a:extLst>
          </p:cNvPr>
          <p:cNvSpPr txBox="1"/>
          <p:nvPr/>
        </p:nvSpPr>
        <p:spPr>
          <a:xfrm>
            <a:off x="5266331" y="1020222"/>
            <a:ext cx="5477069" cy="5988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F0"/>
                </a:solidFill>
                <a:latin typeface="Copperplate Gothic Bold"/>
              </a:rPr>
              <a:t>Top 5 Industries of California</a:t>
            </a: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849CF67-A4EF-468F-9A11-613E8171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325" y="1908108"/>
            <a:ext cx="7171425" cy="44076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524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5D7C-41A7-450C-98EB-B7D1B79E2128}"/>
              </a:ext>
            </a:extLst>
          </p:cNvPr>
          <p:cNvSpPr txBox="1"/>
          <p:nvPr/>
        </p:nvSpPr>
        <p:spPr>
          <a:xfrm>
            <a:off x="828136" y="770627"/>
            <a:ext cx="865229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urier New"/>
                <a:ea typeface="+mn-lt"/>
                <a:cs typeface="Courier New"/>
              </a:rPr>
              <a:t>Top 10 firms in Information Technology- California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B1CD-EE6E-4194-B82A-D9EBAA58EE3C}"/>
              </a:ext>
            </a:extLst>
          </p:cNvPr>
          <p:cNvSpPr txBox="1"/>
          <p:nvPr/>
        </p:nvSpPr>
        <p:spPr>
          <a:xfrm>
            <a:off x="1968391" y="2112949"/>
            <a:ext cx="441097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Qualys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Intel Security Group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McAfee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ValiMail</a:t>
            </a:r>
            <a:endParaRPr lang="en-US" sz="2400" i="1" dirty="0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Vectra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OneLogin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Checkr</a:t>
            </a:r>
            <a:endParaRPr lang="en-US" sz="2400" i="1" dirty="0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err="1">
                <a:latin typeface="Cavolini"/>
                <a:ea typeface="+mn-lt"/>
                <a:cs typeface="+mn-lt"/>
              </a:rPr>
              <a:t>learFuze</a:t>
            </a:r>
            <a:r>
              <a:rPr lang="en-US" sz="2400" i="1" dirty="0">
                <a:latin typeface="Cavolini"/>
                <a:ea typeface="+mn-lt"/>
                <a:cs typeface="+mn-lt"/>
              </a:rPr>
              <a:t> Networks, Inc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Breeze IT, Inc.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Netskope</a:t>
            </a:r>
            <a:endParaRPr lang="en-US" sz="2400" i="1" dirty="0">
              <a:latin typeface="Cavolini"/>
            </a:endParaRPr>
          </a:p>
        </p:txBody>
      </p:sp>
      <p:pic>
        <p:nvPicPr>
          <p:cNvPr id="6" name="Picture 6" descr="Impacts of Information Technology on Society in the New Century - Page ...">
            <a:extLst>
              <a:ext uri="{FF2B5EF4-FFF2-40B4-BE49-F238E27FC236}">
                <a16:creationId xmlns:a16="http://schemas.microsoft.com/office/drawing/2014/main" id="{EEA4F512-D572-4FA4-B1E3-DB073AE9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059" y="2105421"/>
            <a:ext cx="5532405" cy="31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9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5D7C-41A7-450C-98EB-B7D1B79E2128}"/>
              </a:ext>
            </a:extLst>
          </p:cNvPr>
          <p:cNvSpPr txBox="1"/>
          <p:nvPr/>
        </p:nvSpPr>
        <p:spPr>
          <a:xfrm>
            <a:off x="828136" y="770627"/>
            <a:ext cx="865229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urier New"/>
                <a:ea typeface="+mn-lt"/>
                <a:cs typeface="Courier New"/>
              </a:rPr>
              <a:t>Top 10 firms in Financial Services- California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B1CD-EE6E-4194-B82A-D9EBAA58EE3C}"/>
              </a:ext>
            </a:extLst>
          </p:cNvPr>
          <p:cNvSpPr txBox="1"/>
          <p:nvPr/>
        </p:nvSpPr>
        <p:spPr>
          <a:xfrm>
            <a:off x="1968391" y="2112949"/>
            <a:ext cx="441097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Coalition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Axis Security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Okta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 err="1">
                <a:latin typeface="Cavolini"/>
                <a:ea typeface="+mn-lt"/>
                <a:cs typeface="+mn-lt"/>
              </a:rPr>
              <a:t>SPsoft</a:t>
            </a:r>
            <a:endParaRPr lang="en-US" sz="2400" i="1">
              <a:latin typeface="Cavolini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ZAG Technical Services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CPI Solutions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Orca Security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MNS Group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Mitek</a:t>
            </a:r>
          </a:p>
          <a:p>
            <a:pPr marL="285750" indent="-285750">
              <a:buFont typeface="Wingdings"/>
              <a:buChar char="Ø"/>
            </a:pPr>
            <a:r>
              <a:rPr lang="en-US" sz="2400" i="1" dirty="0">
                <a:latin typeface="Cavolini"/>
                <a:ea typeface="+mn-lt"/>
                <a:cs typeface="+mn-lt"/>
              </a:rPr>
              <a:t>Unit21</a:t>
            </a:r>
            <a:endParaRPr lang="en-US" sz="2400" i="1" dirty="0">
              <a:latin typeface="Cavolini"/>
            </a:endParaRPr>
          </a:p>
        </p:txBody>
      </p:sp>
      <p:pic>
        <p:nvPicPr>
          <p:cNvPr id="4" name="Picture 4" descr="TOP 6 TRENDS IN FINANCIAL SERVICES INDUSTRY">
            <a:extLst>
              <a:ext uri="{FF2B5EF4-FFF2-40B4-BE49-F238E27FC236}">
                <a16:creationId xmlns:a16="http://schemas.microsoft.com/office/drawing/2014/main" id="{A957C2DD-8488-4BE0-8EAB-F3C2DF5F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796" y="2292193"/>
            <a:ext cx="4813538" cy="3093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47899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apesVTI">
  <a:themeElements>
    <a:clrScheme name="Juxtapos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0"/>
      </a:lt2>
      <a:accent1>
        <a:srgbClr val="D630E0"/>
      </a:accent1>
      <a:accent2>
        <a:srgbClr val="7D22CF"/>
      </a:accent2>
      <a:accent3>
        <a:srgbClr val="4430E0"/>
      </a:accent3>
      <a:accent4>
        <a:srgbClr val="1E54CE"/>
      </a:accent4>
      <a:accent5>
        <a:srgbClr val="30AFE0"/>
      </a:accent5>
      <a:accent6>
        <a:srgbClr val="1DC3AC"/>
      </a:accent6>
      <a:hlink>
        <a:srgbClr val="3F86BF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3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4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5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2F241B"/>
      </a:dk2>
      <a:lt2>
        <a:srgbClr val="F3F2F0"/>
      </a:lt2>
      <a:accent1>
        <a:srgbClr val="1D60CF"/>
      </a:accent1>
      <a:accent2>
        <a:srgbClr val="2CB0D2"/>
      </a:accent2>
      <a:accent3>
        <a:srgbClr val="3D37E2"/>
      </a:accent3>
      <a:accent4>
        <a:srgbClr val="CF251D"/>
      </a:accent4>
      <a:accent5>
        <a:srgbClr val="E1812F"/>
      </a:accent5>
      <a:accent6>
        <a:srgbClr val="C2AE1B"/>
      </a:accent6>
      <a:hlink>
        <a:srgbClr val="AF823A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6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2D301B"/>
      </a:dk2>
      <a:lt2>
        <a:srgbClr val="F1F0F3"/>
      </a:lt2>
      <a:accent1>
        <a:srgbClr val="9AA842"/>
      </a:accent1>
      <a:accent2>
        <a:srgbClr val="B1903B"/>
      </a:accent2>
      <a:accent3>
        <a:srgbClr val="C3714D"/>
      </a:accent3>
      <a:accent4>
        <a:srgbClr val="B13B48"/>
      </a:accent4>
      <a:accent5>
        <a:srgbClr val="C34D8B"/>
      </a:accent5>
      <a:accent6>
        <a:srgbClr val="B13BAB"/>
      </a:accent6>
      <a:hlink>
        <a:srgbClr val="C44F79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7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2F3F0"/>
      </a:lt2>
      <a:accent1>
        <a:srgbClr val="6131DF"/>
      </a:accent1>
      <a:accent2>
        <a:srgbClr val="2D44D0"/>
      </a:accent2>
      <a:accent3>
        <a:srgbClr val="3192DF"/>
      </a:accent3>
      <a:accent4>
        <a:srgbClr val="1EC0C3"/>
      </a:accent4>
      <a:accent5>
        <a:srgbClr val="2BC287"/>
      </a:accent5>
      <a:accent6>
        <a:srgbClr val="1EC63E"/>
      </a:accent6>
      <a:hlink>
        <a:srgbClr val="349C8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8.xml><?xml version="1.0" encoding="utf-8"?>
<a:theme xmlns:a="http://schemas.openxmlformats.org/drawingml/2006/main" name="StreetscapeVTI">
  <a:themeElements>
    <a:clrScheme name="AnalogousFromLightSeedLeftStep">
      <a:dk1>
        <a:srgbClr val="000000"/>
      </a:dk1>
      <a:lt1>
        <a:srgbClr val="FFFFFF"/>
      </a:lt1>
      <a:dk2>
        <a:srgbClr val="372441"/>
      </a:dk2>
      <a:lt2>
        <a:srgbClr val="E2E8E2"/>
      </a:lt2>
      <a:accent1>
        <a:srgbClr val="C492C0"/>
      </a:accent1>
      <a:accent2>
        <a:srgbClr val="A67FBA"/>
      </a:accent2>
      <a:accent3>
        <a:srgbClr val="A296C6"/>
      </a:accent3>
      <a:accent4>
        <a:srgbClr val="7F89BA"/>
      </a:accent4>
      <a:accent5>
        <a:srgbClr val="88A8BF"/>
      </a:accent5>
      <a:accent6>
        <a:srgbClr val="75ACAC"/>
      </a:accent6>
      <a:hlink>
        <a:srgbClr val="568F5B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ShapesVTI</vt:lpstr>
      <vt:lpstr>SlateVTI</vt:lpstr>
      <vt:lpstr>SketchyVTI</vt:lpstr>
      <vt:lpstr>GradientVTI</vt:lpstr>
      <vt:lpstr>ChronicleVTI</vt:lpstr>
      <vt:lpstr>DashVTI</vt:lpstr>
      <vt:lpstr>GradientRiseVTI</vt:lpstr>
      <vt:lpstr>StreetscapeVTI</vt:lpstr>
      <vt:lpstr>Analytix Envisage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business presentation</dc:title>
  <dc:creator/>
  <cp:lastModifiedBy/>
  <cp:revision>647</cp:revision>
  <dcterms:created xsi:type="dcterms:W3CDTF">2021-06-26T05:03:04Z</dcterms:created>
  <dcterms:modified xsi:type="dcterms:W3CDTF">2021-06-26T12:27:10Z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2020-03-13T04:15:13Z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4ddf67fa-94c4-4d54-a3db-00003dcf17f4</vt:lpwstr>
  </property>
  <property fmtid="{D5CDD505-2E9C-101B-9397-08002B2CF9AE}" pid="8" name="MSIP_Label_f42aa342-8706-4288-bd11-ebb85995028c_ContentBits">
    <vt:lpwstr>0</vt:lpwstr>
  </property>
</Properties>
</file>