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8" r:id="rId3"/>
    <p:sldId id="259" r:id="rId4"/>
    <p:sldId id="260" r:id="rId5"/>
    <p:sldId id="261" r:id="rId6"/>
    <p:sldId id="262" r:id="rId7"/>
    <p:sldId id="263" r:id="rId8"/>
    <p:sldId id="264" r:id="rId9"/>
    <p:sldId id="265" r:id="rId10"/>
    <p:sldId id="266" r:id="rId11"/>
    <p:sldId id="290" r:id="rId12"/>
    <p:sldId id="267" r:id="rId13"/>
    <p:sldId id="291" r:id="rId14"/>
    <p:sldId id="268" r:id="rId15"/>
    <p:sldId id="283" r:id="rId16"/>
    <p:sldId id="288" r:id="rId17"/>
    <p:sldId id="284" r:id="rId18"/>
    <p:sldId id="269" r:id="rId19"/>
    <p:sldId id="270" r:id="rId20"/>
    <p:sldId id="271" r:id="rId21"/>
    <p:sldId id="289" r:id="rId22"/>
    <p:sldId id="272" r:id="rId23"/>
    <p:sldId id="273" r:id="rId24"/>
    <p:sldId id="274" r:id="rId25"/>
    <p:sldId id="275" r:id="rId26"/>
    <p:sldId id="276" r:id="rId27"/>
    <p:sldId id="277" r:id="rId28"/>
    <p:sldId id="278" r:id="rId29"/>
    <p:sldId id="285" r:id="rId30"/>
    <p:sldId id="286" r:id="rId31"/>
    <p:sldId id="287" r:id="rId32"/>
    <p:sldId id="279" r:id="rId33"/>
    <p:sldId id="280" r:id="rId34"/>
    <p:sldId id="292"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077D2-7871-40B5-933E-2C379C97DF28}" v="209" dt="2024-06-02T13:52:56.353"/>
    <p1510:client id="{261B953E-55FA-4E87-83C4-C7AEE403CFE7}" v="55" dt="2024-06-02T08:53:17.243"/>
    <p1510:client id="{4F91CB67-7E48-4645-9D11-F16DD845C735}" v="43" dt="2024-06-03T06:55:35.421"/>
    <p1510:client id="{61CC9F1F-135C-401F-B41A-BE2FC7023C9E}" v="24" dt="2024-06-03T17:17:29.660"/>
    <p1510:client id="{E029F705-771A-439A-AEC1-CBCC0ACDD7FB}" v="1994" dt="2024-06-01T23:11:38.7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6" d="100"/>
          <a:sy n="86"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tkarsh Ranjan" userId="1bcb2e8c0afb88a3" providerId="LiveId" clId="{F4EFF86E-A12C-461A-9AED-97E53DBEE4FF}"/>
    <pc:docChg chg="undo redo custSel addSld delSld modSld sldOrd">
      <pc:chgData name="Uttkarsh Ranjan" userId="1bcb2e8c0afb88a3" providerId="LiveId" clId="{F4EFF86E-A12C-461A-9AED-97E53DBEE4FF}" dt="2023-12-04T11:01:40.149" v="11837" actId="20577"/>
      <pc:docMkLst>
        <pc:docMk/>
      </pc:docMkLst>
      <pc:sldChg chg="modSp mod ord">
        <pc:chgData name="Uttkarsh Ranjan" userId="1bcb2e8c0afb88a3" providerId="LiveId" clId="{F4EFF86E-A12C-461A-9AED-97E53DBEE4FF}" dt="2023-12-02T23:52:51.565" v="4374" actId="1076"/>
        <pc:sldMkLst>
          <pc:docMk/>
          <pc:sldMk cId="1738177366" sldId="256"/>
        </pc:sldMkLst>
        <pc:spChg chg="mod">
          <ac:chgData name="Uttkarsh Ranjan" userId="1bcb2e8c0afb88a3" providerId="LiveId" clId="{F4EFF86E-A12C-461A-9AED-97E53DBEE4FF}" dt="2023-12-02T23:38:19.229" v="4039" actId="122"/>
          <ac:spMkLst>
            <pc:docMk/>
            <pc:sldMk cId="1738177366" sldId="256"/>
            <ac:spMk id="2" creationId="{00000000-0000-0000-0000-000000000000}"/>
          </ac:spMkLst>
        </pc:spChg>
        <pc:spChg chg="mod">
          <ac:chgData name="Uttkarsh Ranjan" userId="1bcb2e8c0afb88a3" providerId="LiveId" clId="{F4EFF86E-A12C-461A-9AED-97E53DBEE4FF}" dt="2023-12-02T23:52:51.565" v="4374" actId="1076"/>
          <ac:spMkLst>
            <pc:docMk/>
            <pc:sldMk cId="1738177366" sldId="256"/>
            <ac:spMk id="3" creationId="{00000000-0000-0000-0000-000000000000}"/>
          </ac:spMkLst>
        </pc:spChg>
        <pc:spChg chg="mod">
          <ac:chgData name="Uttkarsh Ranjan" userId="1bcb2e8c0afb88a3" providerId="LiveId" clId="{F4EFF86E-A12C-461A-9AED-97E53DBEE4FF}" dt="2023-12-02T23:35:03.050" v="3877" actId="1076"/>
          <ac:spMkLst>
            <pc:docMk/>
            <pc:sldMk cId="1738177366" sldId="256"/>
            <ac:spMk id="10" creationId="{00000000-0000-0000-0000-000000000000}"/>
          </ac:spMkLst>
        </pc:spChg>
        <pc:grpChg chg="mod">
          <ac:chgData name="Uttkarsh Ranjan" userId="1bcb2e8c0afb88a3" providerId="LiveId" clId="{F4EFF86E-A12C-461A-9AED-97E53DBEE4FF}" dt="2023-12-02T23:35:03.050" v="3877" actId="1076"/>
          <ac:grpSpMkLst>
            <pc:docMk/>
            <pc:sldMk cId="1738177366" sldId="256"/>
            <ac:grpSpMk id="9" creationId="{00000000-0000-0000-0000-000000000000}"/>
          </ac:grpSpMkLst>
        </pc:grpChg>
        <pc:cxnChg chg="mod">
          <ac:chgData name="Uttkarsh Ranjan" userId="1bcb2e8c0afb88a3" providerId="LiveId" clId="{F4EFF86E-A12C-461A-9AED-97E53DBEE4FF}" dt="2023-12-02T23:35:03.050" v="3877" actId="1076"/>
          <ac:cxnSpMkLst>
            <pc:docMk/>
            <pc:sldMk cId="1738177366" sldId="256"/>
            <ac:cxnSpMk id="11" creationId="{00000000-0000-0000-0000-000000000000}"/>
          </ac:cxnSpMkLst>
        </pc:cxnChg>
      </pc:sldChg>
      <pc:sldChg chg="del ord">
        <pc:chgData name="Uttkarsh Ranjan" userId="1bcb2e8c0afb88a3" providerId="LiveId" clId="{F4EFF86E-A12C-461A-9AED-97E53DBEE4FF}" dt="2023-12-04T11:00:15.116" v="11834" actId="47"/>
        <pc:sldMkLst>
          <pc:docMk/>
          <pc:sldMk cId="155753740" sldId="257"/>
        </pc:sldMkLst>
      </pc:sldChg>
      <pc:sldChg chg="addSp delSp modSp new mod ord">
        <pc:chgData name="Uttkarsh Ranjan" userId="1bcb2e8c0afb88a3" providerId="LiveId" clId="{F4EFF86E-A12C-461A-9AED-97E53DBEE4FF}" dt="2023-12-02T21:33:04.622" v="604" actId="2711"/>
        <pc:sldMkLst>
          <pc:docMk/>
          <pc:sldMk cId="2397791832" sldId="258"/>
        </pc:sldMkLst>
        <pc:spChg chg="mod">
          <ac:chgData name="Uttkarsh Ranjan" userId="1bcb2e8c0afb88a3" providerId="LiveId" clId="{F4EFF86E-A12C-461A-9AED-97E53DBEE4FF}" dt="2023-12-02T21:32:36.196" v="601" actId="115"/>
          <ac:spMkLst>
            <pc:docMk/>
            <pc:sldMk cId="2397791832" sldId="258"/>
            <ac:spMk id="2" creationId="{3338717E-B4D6-7E21-9EAA-A4A239CE39E1}"/>
          </ac:spMkLst>
        </pc:spChg>
        <pc:spChg chg="add del mod">
          <ac:chgData name="Uttkarsh Ranjan" userId="1bcb2e8c0afb88a3" providerId="LiveId" clId="{F4EFF86E-A12C-461A-9AED-97E53DBEE4FF}" dt="2023-12-02T21:33:04.622" v="604" actId="2711"/>
          <ac:spMkLst>
            <pc:docMk/>
            <pc:sldMk cId="2397791832" sldId="258"/>
            <ac:spMk id="3" creationId="{C16E6EFC-4496-BC5B-F243-002BCB783BCA}"/>
          </ac:spMkLst>
        </pc:spChg>
        <pc:picChg chg="add del mod ord">
          <ac:chgData name="Uttkarsh Ranjan" userId="1bcb2e8c0afb88a3" providerId="LiveId" clId="{F4EFF86E-A12C-461A-9AED-97E53DBEE4FF}" dt="2023-12-02T21:26:57.726" v="333" actId="34307"/>
          <ac:picMkLst>
            <pc:docMk/>
            <pc:sldMk cId="2397791832" sldId="258"/>
            <ac:picMk id="7" creationId="{144466CF-1778-C3E8-886C-343E1413B6FC}"/>
          </ac:picMkLst>
        </pc:picChg>
      </pc:sldChg>
      <pc:sldChg chg="modSp new mod ord">
        <pc:chgData name="Uttkarsh Ranjan" userId="1bcb2e8c0afb88a3" providerId="LiveId" clId="{F4EFF86E-A12C-461A-9AED-97E53DBEE4FF}" dt="2023-12-02T23:59:10.288" v="4452" actId="20577"/>
        <pc:sldMkLst>
          <pc:docMk/>
          <pc:sldMk cId="2040025894" sldId="259"/>
        </pc:sldMkLst>
        <pc:spChg chg="mod">
          <ac:chgData name="Uttkarsh Ranjan" userId="1bcb2e8c0afb88a3" providerId="LiveId" clId="{F4EFF86E-A12C-461A-9AED-97E53DBEE4FF}" dt="2023-12-02T21:33:12.586" v="605" actId="2711"/>
          <ac:spMkLst>
            <pc:docMk/>
            <pc:sldMk cId="2040025894" sldId="259"/>
            <ac:spMk id="2" creationId="{CDEF6F30-CE4B-75EB-C354-1F4FF220D554}"/>
          </ac:spMkLst>
        </pc:spChg>
        <pc:spChg chg="mod">
          <ac:chgData name="Uttkarsh Ranjan" userId="1bcb2e8c0afb88a3" providerId="LiveId" clId="{F4EFF86E-A12C-461A-9AED-97E53DBEE4FF}" dt="2023-12-02T23:59:10.288" v="4452" actId="20577"/>
          <ac:spMkLst>
            <pc:docMk/>
            <pc:sldMk cId="2040025894" sldId="259"/>
            <ac:spMk id="3" creationId="{D248EC82-3CDD-38FC-436A-2D8EAD5A23F0}"/>
          </ac:spMkLst>
        </pc:spChg>
      </pc:sldChg>
      <pc:sldChg chg="modSp new mod">
        <pc:chgData name="Uttkarsh Ranjan" userId="1bcb2e8c0afb88a3" providerId="LiveId" clId="{F4EFF86E-A12C-461A-9AED-97E53DBEE4FF}" dt="2023-12-03T00:34:38.286" v="5001"/>
        <pc:sldMkLst>
          <pc:docMk/>
          <pc:sldMk cId="3951270852" sldId="260"/>
        </pc:sldMkLst>
        <pc:spChg chg="mod">
          <ac:chgData name="Uttkarsh Ranjan" userId="1bcb2e8c0afb88a3" providerId="LiveId" clId="{F4EFF86E-A12C-461A-9AED-97E53DBEE4FF}" dt="2023-12-02T21:56:48.040" v="1452" actId="115"/>
          <ac:spMkLst>
            <pc:docMk/>
            <pc:sldMk cId="3951270852" sldId="260"/>
            <ac:spMk id="2" creationId="{B26F4206-E41D-0B53-1410-F233DEC67441}"/>
          </ac:spMkLst>
        </pc:spChg>
        <pc:spChg chg="mod">
          <ac:chgData name="Uttkarsh Ranjan" userId="1bcb2e8c0afb88a3" providerId="LiveId" clId="{F4EFF86E-A12C-461A-9AED-97E53DBEE4FF}" dt="2023-12-03T00:34:38.286" v="5001"/>
          <ac:spMkLst>
            <pc:docMk/>
            <pc:sldMk cId="3951270852" sldId="260"/>
            <ac:spMk id="3" creationId="{35AA8E69-4390-B2BE-E5D1-14D8CD444436}"/>
          </ac:spMkLst>
        </pc:spChg>
      </pc:sldChg>
      <pc:sldChg chg="modSp new mod">
        <pc:chgData name="Uttkarsh Ranjan" userId="1bcb2e8c0afb88a3" providerId="LiveId" clId="{F4EFF86E-A12C-461A-9AED-97E53DBEE4FF}" dt="2023-12-03T19:45:35.387" v="5513" actId="20577"/>
        <pc:sldMkLst>
          <pc:docMk/>
          <pc:sldMk cId="3350054805" sldId="261"/>
        </pc:sldMkLst>
        <pc:spChg chg="mod">
          <ac:chgData name="Uttkarsh Ranjan" userId="1bcb2e8c0afb88a3" providerId="LiveId" clId="{F4EFF86E-A12C-461A-9AED-97E53DBEE4FF}" dt="2023-12-02T22:01:45.137" v="1459" actId="2711"/>
          <ac:spMkLst>
            <pc:docMk/>
            <pc:sldMk cId="3350054805" sldId="261"/>
            <ac:spMk id="2" creationId="{CA9F87FD-01E7-BC1B-5916-6109D000FDCA}"/>
          </ac:spMkLst>
        </pc:spChg>
        <pc:spChg chg="mod">
          <ac:chgData name="Uttkarsh Ranjan" userId="1bcb2e8c0afb88a3" providerId="LiveId" clId="{F4EFF86E-A12C-461A-9AED-97E53DBEE4FF}" dt="2023-12-03T19:45:35.387" v="5513" actId="20577"/>
          <ac:spMkLst>
            <pc:docMk/>
            <pc:sldMk cId="3350054805" sldId="261"/>
            <ac:spMk id="3" creationId="{5909E709-32FA-7D36-5F5E-8C68DD3642F9}"/>
          </ac:spMkLst>
        </pc:spChg>
      </pc:sldChg>
      <pc:sldChg chg="modSp new mod">
        <pc:chgData name="Uttkarsh Ranjan" userId="1bcb2e8c0afb88a3" providerId="LiveId" clId="{F4EFF86E-A12C-461A-9AED-97E53DBEE4FF}" dt="2023-12-04T10:59:53.074" v="11833" actId="2711"/>
        <pc:sldMkLst>
          <pc:docMk/>
          <pc:sldMk cId="2291411884" sldId="262"/>
        </pc:sldMkLst>
        <pc:spChg chg="mod">
          <ac:chgData name="Uttkarsh Ranjan" userId="1bcb2e8c0afb88a3" providerId="LiveId" clId="{F4EFF86E-A12C-461A-9AED-97E53DBEE4FF}" dt="2023-12-02T22:38:21.103" v="2281" actId="115"/>
          <ac:spMkLst>
            <pc:docMk/>
            <pc:sldMk cId="2291411884" sldId="262"/>
            <ac:spMk id="2" creationId="{5CE9C489-4C74-BF7B-9134-F7D6AED0B337}"/>
          </ac:spMkLst>
        </pc:spChg>
        <pc:spChg chg="mod">
          <ac:chgData name="Uttkarsh Ranjan" userId="1bcb2e8c0afb88a3" providerId="LiveId" clId="{F4EFF86E-A12C-461A-9AED-97E53DBEE4FF}" dt="2023-12-04T10:59:53.074" v="11833" actId="2711"/>
          <ac:spMkLst>
            <pc:docMk/>
            <pc:sldMk cId="2291411884" sldId="262"/>
            <ac:spMk id="3" creationId="{EA00D359-A040-4271-AADA-817BD978E360}"/>
          </ac:spMkLst>
        </pc:spChg>
      </pc:sldChg>
      <pc:sldChg chg="modSp new mod">
        <pc:chgData name="Uttkarsh Ranjan" userId="1bcb2e8c0afb88a3" providerId="LiveId" clId="{F4EFF86E-A12C-461A-9AED-97E53DBEE4FF}" dt="2023-12-02T23:50:34.401" v="4355" actId="27636"/>
        <pc:sldMkLst>
          <pc:docMk/>
          <pc:sldMk cId="3460594199" sldId="263"/>
        </pc:sldMkLst>
        <pc:spChg chg="mod">
          <ac:chgData name="Uttkarsh Ranjan" userId="1bcb2e8c0afb88a3" providerId="LiveId" clId="{F4EFF86E-A12C-461A-9AED-97E53DBEE4FF}" dt="2023-12-02T22:39:48.082" v="2284" actId="2711"/>
          <ac:spMkLst>
            <pc:docMk/>
            <pc:sldMk cId="3460594199" sldId="263"/>
            <ac:spMk id="2" creationId="{783CABB3-9372-CB0C-6C94-ABA9CFD609B6}"/>
          </ac:spMkLst>
        </pc:spChg>
        <pc:spChg chg="mod">
          <ac:chgData name="Uttkarsh Ranjan" userId="1bcb2e8c0afb88a3" providerId="LiveId" clId="{F4EFF86E-A12C-461A-9AED-97E53DBEE4FF}" dt="2023-12-02T23:50:34.401" v="4355" actId="27636"/>
          <ac:spMkLst>
            <pc:docMk/>
            <pc:sldMk cId="3460594199" sldId="263"/>
            <ac:spMk id="3" creationId="{FAE33A48-42FE-3375-6606-9DB98BB50133}"/>
          </ac:spMkLst>
        </pc:spChg>
      </pc:sldChg>
      <pc:sldChg chg="modSp new mod">
        <pc:chgData name="Uttkarsh Ranjan" userId="1bcb2e8c0afb88a3" providerId="LiveId" clId="{F4EFF86E-A12C-461A-9AED-97E53DBEE4FF}" dt="2023-12-02T23:55:38.290" v="4397" actId="2711"/>
        <pc:sldMkLst>
          <pc:docMk/>
          <pc:sldMk cId="4185687585" sldId="264"/>
        </pc:sldMkLst>
        <pc:spChg chg="mod">
          <ac:chgData name="Uttkarsh Ranjan" userId="1bcb2e8c0afb88a3" providerId="LiveId" clId="{F4EFF86E-A12C-461A-9AED-97E53DBEE4FF}" dt="2023-12-02T22:40:00.158" v="2286" actId="122"/>
          <ac:spMkLst>
            <pc:docMk/>
            <pc:sldMk cId="4185687585" sldId="264"/>
            <ac:spMk id="2" creationId="{52CC26C6-5F3F-BA75-C0BF-D0699BEA7F61}"/>
          </ac:spMkLst>
        </pc:spChg>
        <pc:spChg chg="mod">
          <ac:chgData name="Uttkarsh Ranjan" userId="1bcb2e8c0afb88a3" providerId="LiveId" clId="{F4EFF86E-A12C-461A-9AED-97E53DBEE4FF}" dt="2023-12-02T23:55:38.290" v="4397" actId="2711"/>
          <ac:spMkLst>
            <pc:docMk/>
            <pc:sldMk cId="4185687585" sldId="264"/>
            <ac:spMk id="3" creationId="{466A9607-027C-408B-B7C9-DDF883D62100}"/>
          </ac:spMkLst>
        </pc:spChg>
      </pc:sldChg>
      <pc:sldChg chg="modSp new mod">
        <pc:chgData name="Uttkarsh Ranjan" userId="1bcb2e8c0afb88a3" providerId="LiveId" clId="{F4EFF86E-A12C-461A-9AED-97E53DBEE4FF}" dt="2023-12-02T23:59:44.086" v="4453" actId="2711"/>
        <pc:sldMkLst>
          <pc:docMk/>
          <pc:sldMk cId="2097061595" sldId="265"/>
        </pc:sldMkLst>
        <pc:spChg chg="mod">
          <ac:chgData name="Uttkarsh Ranjan" userId="1bcb2e8c0afb88a3" providerId="LiveId" clId="{F4EFF86E-A12C-461A-9AED-97E53DBEE4FF}" dt="2023-12-02T22:40:04.696" v="2288" actId="122"/>
          <ac:spMkLst>
            <pc:docMk/>
            <pc:sldMk cId="2097061595" sldId="265"/>
            <ac:spMk id="2" creationId="{5EFA202B-72DE-9247-9229-2A188E6C61CE}"/>
          </ac:spMkLst>
        </pc:spChg>
        <pc:spChg chg="mod">
          <ac:chgData name="Uttkarsh Ranjan" userId="1bcb2e8c0afb88a3" providerId="LiveId" clId="{F4EFF86E-A12C-461A-9AED-97E53DBEE4FF}" dt="2023-12-02T23:59:44.086" v="4453" actId="2711"/>
          <ac:spMkLst>
            <pc:docMk/>
            <pc:sldMk cId="2097061595" sldId="265"/>
            <ac:spMk id="3" creationId="{6D292298-74E5-1111-963A-AB939C37228F}"/>
          </ac:spMkLst>
        </pc:spChg>
      </pc:sldChg>
      <pc:sldChg chg="addSp delSp modSp new mod">
        <pc:chgData name="Uttkarsh Ranjan" userId="1bcb2e8c0afb88a3" providerId="LiveId" clId="{F4EFF86E-A12C-461A-9AED-97E53DBEE4FF}" dt="2023-12-04T10:52:59.932" v="11316" actId="27636"/>
        <pc:sldMkLst>
          <pc:docMk/>
          <pc:sldMk cId="111936750" sldId="266"/>
        </pc:sldMkLst>
        <pc:spChg chg="mod">
          <ac:chgData name="Uttkarsh Ranjan" userId="1bcb2e8c0afb88a3" providerId="LiveId" clId="{F4EFF86E-A12C-461A-9AED-97E53DBEE4FF}" dt="2023-12-04T07:32:28.319" v="6596" actId="2711"/>
          <ac:spMkLst>
            <pc:docMk/>
            <pc:sldMk cId="111936750" sldId="266"/>
            <ac:spMk id="2" creationId="{01CA3FE1-0870-5410-9877-9CC7EEB8DC0B}"/>
          </ac:spMkLst>
        </pc:spChg>
        <pc:spChg chg="mod">
          <ac:chgData name="Uttkarsh Ranjan" userId="1bcb2e8c0afb88a3" providerId="LiveId" clId="{F4EFF86E-A12C-461A-9AED-97E53DBEE4FF}" dt="2023-12-04T10:52:59.932" v="11316" actId="27636"/>
          <ac:spMkLst>
            <pc:docMk/>
            <pc:sldMk cId="111936750" sldId="266"/>
            <ac:spMk id="3" creationId="{93537FF7-6607-3CF9-57EE-6A45C6622605}"/>
          </ac:spMkLst>
        </pc:spChg>
        <pc:graphicFrameChg chg="add del mod">
          <ac:chgData name="Uttkarsh Ranjan" userId="1bcb2e8c0afb88a3" providerId="LiveId" clId="{F4EFF86E-A12C-461A-9AED-97E53DBEE4FF}" dt="2023-12-04T08:18:19.411" v="7891"/>
          <ac:graphicFrameMkLst>
            <pc:docMk/>
            <pc:sldMk cId="111936750" sldId="266"/>
            <ac:graphicFrameMk id="7" creationId="{82E28471-18C3-2FEB-36B1-6E0516F46A38}"/>
          </ac:graphicFrameMkLst>
        </pc:graphicFrameChg>
      </pc:sldChg>
      <pc:sldChg chg="new del">
        <pc:chgData name="Uttkarsh Ranjan" userId="1bcb2e8c0afb88a3" providerId="LiveId" clId="{F4EFF86E-A12C-461A-9AED-97E53DBEE4FF}" dt="2023-12-02T21:21:21.818" v="167" actId="680"/>
        <pc:sldMkLst>
          <pc:docMk/>
          <pc:sldMk cId="950543785" sldId="266"/>
        </pc:sldMkLst>
      </pc:sldChg>
      <pc:sldChg chg="modSp new mod">
        <pc:chgData name="Uttkarsh Ranjan" userId="1bcb2e8c0afb88a3" providerId="LiveId" clId="{F4EFF86E-A12C-461A-9AED-97E53DBEE4FF}" dt="2023-12-04T10:53:14.538" v="11320" actId="5793"/>
        <pc:sldMkLst>
          <pc:docMk/>
          <pc:sldMk cId="3074380370" sldId="267"/>
        </pc:sldMkLst>
        <pc:spChg chg="mod">
          <ac:chgData name="Uttkarsh Ranjan" userId="1bcb2e8c0afb88a3" providerId="LiveId" clId="{F4EFF86E-A12C-461A-9AED-97E53DBEE4FF}" dt="2023-12-04T07:32:36.791" v="6598" actId="122"/>
          <ac:spMkLst>
            <pc:docMk/>
            <pc:sldMk cId="3074380370" sldId="267"/>
            <ac:spMk id="2" creationId="{6E77526F-C097-7FDE-1E61-2AAC12997DF2}"/>
          </ac:spMkLst>
        </pc:spChg>
        <pc:spChg chg="mod">
          <ac:chgData name="Uttkarsh Ranjan" userId="1bcb2e8c0afb88a3" providerId="LiveId" clId="{F4EFF86E-A12C-461A-9AED-97E53DBEE4FF}" dt="2023-12-04T10:53:14.538" v="11320" actId="5793"/>
          <ac:spMkLst>
            <pc:docMk/>
            <pc:sldMk cId="3074380370" sldId="267"/>
            <ac:spMk id="3" creationId="{027BD788-3563-789E-F585-157694E78A19}"/>
          </ac:spMkLst>
        </pc:spChg>
      </pc:sldChg>
      <pc:sldChg chg="modSp new mod">
        <pc:chgData name="Uttkarsh Ranjan" userId="1bcb2e8c0afb88a3" providerId="LiveId" clId="{F4EFF86E-A12C-461A-9AED-97E53DBEE4FF}" dt="2023-12-04T10:52:35.304" v="11314" actId="20577"/>
        <pc:sldMkLst>
          <pc:docMk/>
          <pc:sldMk cId="151379669" sldId="268"/>
        </pc:sldMkLst>
        <pc:spChg chg="mod">
          <ac:chgData name="Uttkarsh Ranjan" userId="1bcb2e8c0afb88a3" providerId="LiveId" clId="{F4EFF86E-A12C-461A-9AED-97E53DBEE4FF}" dt="2023-12-04T07:32:41.063" v="6600" actId="122"/>
          <ac:spMkLst>
            <pc:docMk/>
            <pc:sldMk cId="151379669" sldId="268"/>
            <ac:spMk id="2" creationId="{BEA75643-0FCA-6F60-E659-9BD569F4901C}"/>
          </ac:spMkLst>
        </pc:spChg>
        <pc:spChg chg="mod">
          <ac:chgData name="Uttkarsh Ranjan" userId="1bcb2e8c0afb88a3" providerId="LiveId" clId="{F4EFF86E-A12C-461A-9AED-97E53DBEE4FF}" dt="2023-12-04T10:52:35.304" v="11314" actId="20577"/>
          <ac:spMkLst>
            <pc:docMk/>
            <pc:sldMk cId="151379669" sldId="268"/>
            <ac:spMk id="3" creationId="{AE3B39B1-AE39-F644-4F3E-CDE7A53282DE}"/>
          </ac:spMkLst>
        </pc:spChg>
      </pc:sldChg>
      <pc:sldChg chg="modSp new mod">
        <pc:chgData name="Uttkarsh Ranjan" userId="1bcb2e8c0afb88a3" providerId="LiveId" clId="{F4EFF86E-A12C-461A-9AED-97E53DBEE4FF}" dt="2023-12-04T11:00:37.653" v="11835" actId="2711"/>
        <pc:sldMkLst>
          <pc:docMk/>
          <pc:sldMk cId="2727753392" sldId="269"/>
        </pc:sldMkLst>
        <pc:spChg chg="mod">
          <ac:chgData name="Uttkarsh Ranjan" userId="1bcb2e8c0afb88a3" providerId="LiveId" clId="{F4EFF86E-A12C-461A-9AED-97E53DBEE4FF}" dt="2023-12-04T07:32:45.177" v="6602" actId="122"/>
          <ac:spMkLst>
            <pc:docMk/>
            <pc:sldMk cId="2727753392" sldId="269"/>
            <ac:spMk id="2" creationId="{CF9B813A-4A1D-B582-6783-664BDC2FDEDC}"/>
          </ac:spMkLst>
        </pc:spChg>
        <pc:spChg chg="mod">
          <ac:chgData name="Uttkarsh Ranjan" userId="1bcb2e8c0afb88a3" providerId="LiveId" clId="{F4EFF86E-A12C-461A-9AED-97E53DBEE4FF}" dt="2023-12-04T11:00:37.653" v="11835" actId="2711"/>
          <ac:spMkLst>
            <pc:docMk/>
            <pc:sldMk cId="2727753392" sldId="269"/>
            <ac:spMk id="3" creationId="{FC7BFE4D-A6AC-5DAA-88B7-18DBEA7D4211}"/>
          </ac:spMkLst>
        </pc:spChg>
      </pc:sldChg>
      <pc:sldChg chg="addSp delSp modSp new mod">
        <pc:chgData name="Uttkarsh Ranjan" userId="1bcb2e8c0afb88a3" providerId="LiveId" clId="{F4EFF86E-A12C-461A-9AED-97E53DBEE4FF}" dt="2023-12-03T19:40:33.233" v="5428" actId="1076"/>
        <pc:sldMkLst>
          <pc:docMk/>
          <pc:sldMk cId="2681813725" sldId="270"/>
        </pc:sldMkLst>
        <pc:spChg chg="mod">
          <ac:chgData name="Uttkarsh Ranjan" userId="1bcb2e8c0afb88a3" providerId="LiveId" clId="{F4EFF86E-A12C-461A-9AED-97E53DBEE4FF}" dt="2023-12-03T00:03:24.578" v="4484" actId="2711"/>
          <ac:spMkLst>
            <pc:docMk/>
            <pc:sldMk cId="2681813725" sldId="270"/>
            <ac:spMk id="2" creationId="{1B8FE1A0-EFF6-D889-215C-D543107B0392}"/>
          </ac:spMkLst>
        </pc:spChg>
        <pc:spChg chg="del">
          <ac:chgData name="Uttkarsh Ranjan" userId="1bcb2e8c0afb88a3" providerId="LiveId" clId="{F4EFF86E-A12C-461A-9AED-97E53DBEE4FF}" dt="2023-12-03T00:02:32.644" v="4465" actId="931"/>
          <ac:spMkLst>
            <pc:docMk/>
            <pc:sldMk cId="2681813725" sldId="270"/>
            <ac:spMk id="3" creationId="{475B6655-59FA-4632-EE30-77B966F32220}"/>
          </ac:spMkLst>
        </pc:spChg>
        <pc:spChg chg="add del mod">
          <ac:chgData name="Uttkarsh Ranjan" userId="1bcb2e8c0afb88a3" providerId="LiveId" clId="{F4EFF86E-A12C-461A-9AED-97E53DBEE4FF}" dt="2023-12-03T19:39:36.222" v="5406"/>
          <ac:spMkLst>
            <pc:docMk/>
            <pc:sldMk cId="2681813725" sldId="270"/>
            <ac:spMk id="7" creationId="{97257C15-55AF-2D1E-0726-682A1022C269}"/>
          </ac:spMkLst>
        </pc:spChg>
        <pc:picChg chg="add del mod">
          <ac:chgData name="Uttkarsh Ranjan" userId="1bcb2e8c0afb88a3" providerId="LiveId" clId="{F4EFF86E-A12C-461A-9AED-97E53DBEE4FF}" dt="2023-12-03T19:39:25.707" v="5404" actId="478"/>
          <ac:picMkLst>
            <pc:docMk/>
            <pc:sldMk cId="2681813725" sldId="270"/>
            <ac:picMk id="8" creationId="{D727D40A-0349-EB83-5DFC-F0CDFCFD51B4}"/>
          </ac:picMkLst>
        </pc:picChg>
        <pc:picChg chg="add mod">
          <ac:chgData name="Uttkarsh Ranjan" userId="1bcb2e8c0afb88a3" providerId="LiveId" clId="{F4EFF86E-A12C-461A-9AED-97E53DBEE4FF}" dt="2023-12-03T19:40:33.233" v="5428" actId="1076"/>
          <ac:picMkLst>
            <pc:docMk/>
            <pc:sldMk cId="2681813725" sldId="270"/>
            <ac:picMk id="10" creationId="{0584F07B-1956-8791-2434-A2B6463A4A2B}"/>
          </ac:picMkLst>
        </pc:picChg>
      </pc:sldChg>
      <pc:sldChg chg="addSp delSp modSp new mod">
        <pc:chgData name="Uttkarsh Ranjan" userId="1bcb2e8c0afb88a3" providerId="LiveId" clId="{F4EFF86E-A12C-461A-9AED-97E53DBEE4FF}" dt="2023-12-03T19:40:19.800" v="5424" actId="14100"/>
        <pc:sldMkLst>
          <pc:docMk/>
          <pc:sldMk cId="4016625746" sldId="271"/>
        </pc:sldMkLst>
        <pc:spChg chg="mod">
          <ac:chgData name="Uttkarsh Ranjan" userId="1bcb2e8c0afb88a3" providerId="LiveId" clId="{F4EFF86E-A12C-461A-9AED-97E53DBEE4FF}" dt="2023-12-03T00:03:54.920" v="4502" actId="20577"/>
          <ac:spMkLst>
            <pc:docMk/>
            <pc:sldMk cId="4016625746" sldId="271"/>
            <ac:spMk id="2" creationId="{2D20B5F6-33DD-4175-FFE1-813F57D5A30E}"/>
          </ac:spMkLst>
        </pc:spChg>
        <pc:spChg chg="del">
          <ac:chgData name="Uttkarsh Ranjan" userId="1bcb2e8c0afb88a3" providerId="LiveId" clId="{F4EFF86E-A12C-461A-9AED-97E53DBEE4FF}" dt="2023-12-03T00:03:03.715" v="4473" actId="931"/>
          <ac:spMkLst>
            <pc:docMk/>
            <pc:sldMk cId="4016625746" sldId="271"/>
            <ac:spMk id="3" creationId="{A881CEA5-D0C1-B0DA-1A5E-B216BDD134B6}"/>
          </ac:spMkLst>
        </pc:spChg>
        <pc:spChg chg="add del mod">
          <ac:chgData name="Uttkarsh Ranjan" userId="1bcb2e8c0afb88a3" providerId="LiveId" clId="{F4EFF86E-A12C-461A-9AED-97E53DBEE4FF}" dt="2023-12-03T19:40:03.176" v="5415"/>
          <ac:spMkLst>
            <pc:docMk/>
            <pc:sldMk cId="4016625746" sldId="271"/>
            <ac:spMk id="7" creationId="{FD1089EA-78FC-B512-BC93-AF7DB67D2840}"/>
          </ac:spMkLst>
        </pc:spChg>
        <pc:picChg chg="add del mod">
          <ac:chgData name="Uttkarsh Ranjan" userId="1bcb2e8c0afb88a3" providerId="LiveId" clId="{F4EFF86E-A12C-461A-9AED-97E53DBEE4FF}" dt="2023-12-03T19:39:28.088" v="5405" actId="478"/>
          <ac:picMkLst>
            <pc:docMk/>
            <pc:sldMk cId="4016625746" sldId="271"/>
            <ac:picMk id="8" creationId="{996A6D0D-CF88-111E-4C7E-9AF7892A408D}"/>
          </ac:picMkLst>
        </pc:picChg>
        <pc:picChg chg="add mod">
          <ac:chgData name="Uttkarsh Ranjan" userId="1bcb2e8c0afb88a3" providerId="LiveId" clId="{F4EFF86E-A12C-461A-9AED-97E53DBEE4FF}" dt="2023-12-03T19:40:19.800" v="5424" actId="14100"/>
          <ac:picMkLst>
            <pc:docMk/>
            <pc:sldMk cId="4016625746" sldId="271"/>
            <ac:picMk id="10" creationId="{B673C3DB-45FD-EB39-8301-4F5DD94F0694}"/>
          </ac:picMkLst>
        </pc:picChg>
      </pc:sldChg>
      <pc:sldChg chg="modSp new mod">
        <pc:chgData name="Uttkarsh Ranjan" userId="1bcb2e8c0afb88a3" providerId="LiveId" clId="{F4EFF86E-A12C-461A-9AED-97E53DBEE4FF}" dt="2023-12-03T19:23:25.120" v="5403" actId="27636"/>
        <pc:sldMkLst>
          <pc:docMk/>
          <pc:sldMk cId="3464668025" sldId="272"/>
        </pc:sldMkLst>
        <pc:spChg chg="mod">
          <ac:chgData name="Uttkarsh Ranjan" userId="1bcb2e8c0afb88a3" providerId="LiveId" clId="{F4EFF86E-A12C-461A-9AED-97E53DBEE4FF}" dt="2023-12-02T22:44:29.712" v="2291" actId="122"/>
          <ac:spMkLst>
            <pc:docMk/>
            <pc:sldMk cId="3464668025" sldId="272"/>
            <ac:spMk id="2" creationId="{63B1F087-D1AA-6A28-1C1B-F934D6E1A1B8}"/>
          </ac:spMkLst>
        </pc:spChg>
        <pc:spChg chg="mod">
          <ac:chgData name="Uttkarsh Ranjan" userId="1bcb2e8c0afb88a3" providerId="LiveId" clId="{F4EFF86E-A12C-461A-9AED-97E53DBEE4FF}" dt="2023-12-03T19:23:25.120" v="5403" actId="27636"/>
          <ac:spMkLst>
            <pc:docMk/>
            <pc:sldMk cId="3464668025" sldId="272"/>
            <ac:spMk id="3" creationId="{609D5E73-E28F-E555-7A1E-83A0462430AE}"/>
          </ac:spMkLst>
        </pc:spChg>
      </pc:sldChg>
      <pc:sldChg chg="modSp new mod">
        <pc:chgData name="Uttkarsh Ranjan" userId="1bcb2e8c0afb88a3" providerId="LiveId" clId="{F4EFF86E-A12C-461A-9AED-97E53DBEE4FF}" dt="2023-12-04T07:08:34.887" v="5997" actId="20577"/>
        <pc:sldMkLst>
          <pc:docMk/>
          <pc:sldMk cId="1776312153" sldId="273"/>
        </pc:sldMkLst>
        <pc:spChg chg="mod">
          <ac:chgData name="Uttkarsh Ranjan" userId="1bcb2e8c0afb88a3" providerId="LiveId" clId="{F4EFF86E-A12C-461A-9AED-97E53DBEE4FF}" dt="2023-12-03T20:08:39.973" v="5564" actId="122"/>
          <ac:spMkLst>
            <pc:docMk/>
            <pc:sldMk cId="1776312153" sldId="273"/>
            <ac:spMk id="2" creationId="{F4CA3E95-ADCF-E495-07F4-D13ADF257AA2}"/>
          </ac:spMkLst>
        </pc:spChg>
        <pc:spChg chg="mod">
          <ac:chgData name="Uttkarsh Ranjan" userId="1bcb2e8c0afb88a3" providerId="LiveId" clId="{F4EFF86E-A12C-461A-9AED-97E53DBEE4FF}" dt="2023-12-04T07:08:34.887" v="5997" actId="20577"/>
          <ac:spMkLst>
            <pc:docMk/>
            <pc:sldMk cId="1776312153" sldId="273"/>
            <ac:spMk id="3" creationId="{19DE5F5B-31BA-F0F8-8152-1C041517A379}"/>
          </ac:spMkLst>
        </pc:spChg>
      </pc:sldChg>
      <pc:sldChg chg="new del">
        <pc:chgData name="Uttkarsh Ranjan" userId="1bcb2e8c0afb88a3" providerId="LiveId" clId="{F4EFF86E-A12C-461A-9AED-97E53DBEE4FF}" dt="2023-12-02T21:23:57.059" v="266" actId="680"/>
        <pc:sldMkLst>
          <pc:docMk/>
          <pc:sldMk cId="2197064503" sldId="273"/>
        </pc:sldMkLst>
      </pc:sldChg>
      <pc:sldChg chg="addSp modSp new mod">
        <pc:chgData name="Uttkarsh Ranjan" userId="1bcb2e8c0afb88a3" providerId="LiveId" clId="{F4EFF86E-A12C-461A-9AED-97E53DBEE4FF}" dt="2023-12-04T07:31:49.711" v="6593" actId="122"/>
        <pc:sldMkLst>
          <pc:docMk/>
          <pc:sldMk cId="2320599408" sldId="274"/>
        </pc:sldMkLst>
        <pc:spChg chg="mod">
          <ac:chgData name="Uttkarsh Ranjan" userId="1bcb2e8c0afb88a3" providerId="LiveId" clId="{F4EFF86E-A12C-461A-9AED-97E53DBEE4FF}" dt="2023-12-04T07:31:49.711" v="6593" actId="122"/>
          <ac:spMkLst>
            <pc:docMk/>
            <pc:sldMk cId="2320599408" sldId="274"/>
            <ac:spMk id="2" creationId="{7D679B38-CCCB-7ECA-5D96-66119D0C8737}"/>
          </ac:spMkLst>
        </pc:spChg>
        <pc:spChg chg="mod">
          <ac:chgData name="Uttkarsh Ranjan" userId="1bcb2e8c0afb88a3" providerId="LiveId" clId="{F4EFF86E-A12C-461A-9AED-97E53DBEE4FF}" dt="2023-12-04T07:29:13.064" v="6516" actId="20577"/>
          <ac:spMkLst>
            <pc:docMk/>
            <pc:sldMk cId="2320599408" sldId="274"/>
            <ac:spMk id="3" creationId="{D8B8AE46-2BD5-0911-3514-3D0B63406571}"/>
          </ac:spMkLst>
        </pc:spChg>
        <pc:graphicFrameChg chg="add mod modGraphic">
          <ac:chgData name="Uttkarsh Ranjan" userId="1bcb2e8c0afb88a3" providerId="LiveId" clId="{F4EFF86E-A12C-461A-9AED-97E53DBEE4FF}" dt="2023-12-04T07:31:40.392" v="6589" actId="14100"/>
          <ac:graphicFrameMkLst>
            <pc:docMk/>
            <pc:sldMk cId="2320599408" sldId="274"/>
            <ac:graphicFrameMk id="7" creationId="{7C0B4647-2085-C115-F388-C72674E2C339}"/>
          </ac:graphicFrameMkLst>
        </pc:graphicFrameChg>
      </pc:sldChg>
      <pc:sldChg chg="addSp delSp modSp new mod setBg">
        <pc:chgData name="Uttkarsh Ranjan" userId="1bcb2e8c0afb88a3" providerId="LiveId" clId="{F4EFF86E-A12C-461A-9AED-97E53DBEE4FF}" dt="2023-12-04T06:50:50.534" v="5660" actId="1076"/>
        <pc:sldMkLst>
          <pc:docMk/>
          <pc:sldMk cId="1984194882" sldId="275"/>
        </pc:sldMkLst>
        <pc:spChg chg="mod">
          <ac:chgData name="Uttkarsh Ranjan" userId="1bcb2e8c0afb88a3" providerId="LiveId" clId="{F4EFF86E-A12C-461A-9AED-97E53DBEE4FF}" dt="2023-12-03T19:59:55.613" v="5540" actId="122"/>
          <ac:spMkLst>
            <pc:docMk/>
            <pc:sldMk cId="1984194882" sldId="275"/>
            <ac:spMk id="2" creationId="{E4532418-2700-C488-37BA-344567B8B1DF}"/>
          </ac:spMkLst>
        </pc:spChg>
        <pc:spChg chg="del mod">
          <ac:chgData name="Uttkarsh Ranjan" userId="1bcb2e8c0afb88a3" providerId="LiveId" clId="{F4EFF86E-A12C-461A-9AED-97E53DBEE4FF}" dt="2023-12-03T19:56:51.860" v="5521" actId="22"/>
          <ac:spMkLst>
            <pc:docMk/>
            <pc:sldMk cId="1984194882" sldId="275"/>
            <ac:spMk id="3" creationId="{98A9B20B-E0DD-7AA3-FAA9-E8BC9A21ECFF}"/>
          </ac:spMkLst>
        </pc:spChg>
        <pc:spChg chg="mod">
          <ac:chgData name="Uttkarsh Ranjan" userId="1bcb2e8c0afb88a3" providerId="LiveId" clId="{F4EFF86E-A12C-461A-9AED-97E53DBEE4FF}" dt="2023-12-03T19:57:02.579" v="5523" actId="26606"/>
          <ac:spMkLst>
            <pc:docMk/>
            <pc:sldMk cId="1984194882" sldId="275"/>
            <ac:spMk id="4" creationId="{34232F2C-BC12-4DBD-115C-A20A8BCF8969}"/>
          </ac:spMkLst>
        </pc:spChg>
        <pc:spChg chg="mod">
          <ac:chgData name="Uttkarsh Ranjan" userId="1bcb2e8c0afb88a3" providerId="LiveId" clId="{F4EFF86E-A12C-461A-9AED-97E53DBEE4FF}" dt="2023-12-03T19:57:02.579" v="5523" actId="26606"/>
          <ac:spMkLst>
            <pc:docMk/>
            <pc:sldMk cId="1984194882" sldId="275"/>
            <ac:spMk id="5" creationId="{DD46C04C-5202-4AC4-DD2C-9775B9E63D40}"/>
          </ac:spMkLst>
        </pc:spChg>
        <pc:spChg chg="mod">
          <ac:chgData name="Uttkarsh Ranjan" userId="1bcb2e8c0afb88a3" providerId="LiveId" clId="{F4EFF86E-A12C-461A-9AED-97E53DBEE4FF}" dt="2023-12-03T19:57:02.579" v="5523" actId="26606"/>
          <ac:spMkLst>
            <pc:docMk/>
            <pc:sldMk cId="1984194882" sldId="275"/>
            <ac:spMk id="6" creationId="{FE00ED1B-91EF-28D4-0E4F-7076D8D95867}"/>
          </ac:spMkLst>
        </pc:spChg>
        <pc:spChg chg="add del mod">
          <ac:chgData name="Uttkarsh Ranjan" userId="1bcb2e8c0afb88a3" providerId="LiveId" clId="{F4EFF86E-A12C-461A-9AED-97E53DBEE4FF}" dt="2023-12-04T06:33:44.855" v="5632" actId="22"/>
          <ac:spMkLst>
            <pc:docMk/>
            <pc:sldMk cId="1984194882" sldId="275"/>
            <ac:spMk id="7" creationId="{9572D0F5-B7CB-6FC9-7346-3D66910138DF}"/>
          </ac:spMkLst>
        </pc:spChg>
        <pc:picChg chg="add del mod ord">
          <ac:chgData name="Uttkarsh Ranjan" userId="1bcb2e8c0afb88a3" providerId="LiveId" clId="{F4EFF86E-A12C-461A-9AED-97E53DBEE4FF}" dt="2023-12-04T06:33:42.713" v="5631" actId="478"/>
          <ac:picMkLst>
            <pc:docMk/>
            <pc:sldMk cId="1984194882" sldId="275"/>
            <ac:picMk id="8" creationId="{9991106C-2187-F007-8ABA-B718EECA1FF3}"/>
          </ac:picMkLst>
        </pc:picChg>
        <pc:picChg chg="add mod ord">
          <ac:chgData name="Uttkarsh Ranjan" userId="1bcb2e8c0afb88a3" providerId="LiveId" clId="{F4EFF86E-A12C-461A-9AED-97E53DBEE4FF}" dt="2023-12-04T06:50:50.534" v="5660" actId="1076"/>
          <ac:picMkLst>
            <pc:docMk/>
            <pc:sldMk cId="1984194882" sldId="275"/>
            <ac:picMk id="10" creationId="{BF3027F9-52B5-4A7E-1436-25EAE1B60998}"/>
          </ac:picMkLst>
        </pc:picChg>
      </pc:sldChg>
      <pc:sldChg chg="modSp new mod">
        <pc:chgData name="Uttkarsh Ranjan" userId="1bcb2e8c0afb88a3" providerId="LiveId" clId="{F4EFF86E-A12C-461A-9AED-97E53DBEE4FF}" dt="2023-12-04T07:04:18.409" v="5968" actId="20577"/>
        <pc:sldMkLst>
          <pc:docMk/>
          <pc:sldMk cId="1900891475" sldId="276"/>
        </pc:sldMkLst>
        <pc:spChg chg="mod">
          <ac:chgData name="Uttkarsh Ranjan" userId="1bcb2e8c0afb88a3" providerId="LiveId" clId="{F4EFF86E-A12C-461A-9AED-97E53DBEE4FF}" dt="2023-12-03T20:12:36.181" v="5572" actId="115"/>
          <ac:spMkLst>
            <pc:docMk/>
            <pc:sldMk cId="1900891475" sldId="276"/>
            <ac:spMk id="2" creationId="{AAD89EC6-FDF7-27AD-9CD6-5C7C4EA79E2D}"/>
          </ac:spMkLst>
        </pc:spChg>
        <pc:spChg chg="mod">
          <ac:chgData name="Uttkarsh Ranjan" userId="1bcb2e8c0afb88a3" providerId="LiveId" clId="{F4EFF86E-A12C-461A-9AED-97E53DBEE4FF}" dt="2023-12-04T07:04:18.409" v="5968" actId="20577"/>
          <ac:spMkLst>
            <pc:docMk/>
            <pc:sldMk cId="1900891475" sldId="276"/>
            <ac:spMk id="3" creationId="{30D39639-6165-7364-B1CA-F88B429F2388}"/>
          </ac:spMkLst>
        </pc:spChg>
      </pc:sldChg>
      <pc:sldChg chg="addSp modSp new mod">
        <pc:chgData name="Uttkarsh Ranjan" userId="1bcb2e8c0afb88a3" providerId="LiveId" clId="{F4EFF86E-A12C-461A-9AED-97E53DBEE4FF}" dt="2023-12-04T11:01:21.433" v="11836" actId="20577"/>
        <pc:sldMkLst>
          <pc:docMk/>
          <pc:sldMk cId="254326958" sldId="277"/>
        </pc:sldMkLst>
        <pc:spChg chg="mod">
          <ac:chgData name="Uttkarsh Ranjan" userId="1bcb2e8c0afb88a3" providerId="LiveId" clId="{F4EFF86E-A12C-461A-9AED-97E53DBEE4FF}" dt="2023-12-04T06:59:07.506" v="5956" actId="122"/>
          <ac:spMkLst>
            <pc:docMk/>
            <pc:sldMk cId="254326958" sldId="277"/>
            <ac:spMk id="2" creationId="{DB34C7C8-CC0F-2CF0-1C72-B0EF4CC29A1C}"/>
          </ac:spMkLst>
        </pc:spChg>
        <pc:spChg chg="mod">
          <ac:chgData name="Uttkarsh Ranjan" userId="1bcb2e8c0afb88a3" providerId="LiveId" clId="{F4EFF86E-A12C-461A-9AED-97E53DBEE4FF}" dt="2023-12-04T11:01:21.433" v="11836" actId="20577"/>
          <ac:spMkLst>
            <pc:docMk/>
            <pc:sldMk cId="254326958" sldId="277"/>
            <ac:spMk id="3" creationId="{FD3EC0E7-D826-6A5F-D494-6CE90D3B84F7}"/>
          </ac:spMkLst>
        </pc:spChg>
        <pc:graphicFrameChg chg="add mod modGraphic">
          <ac:chgData name="Uttkarsh Ranjan" userId="1bcb2e8c0afb88a3" providerId="LiveId" clId="{F4EFF86E-A12C-461A-9AED-97E53DBEE4FF}" dt="2023-12-04T07:27:38.249" v="6345" actId="1076"/>
          <ac:graphicFrameMkLst>
            <pc:docMk/>
            <pc:sldMk cId="254326958" sldId="277"/>
            <ac:graphicFrameMk id="7" creationId="{4D65F519-0153-A3D0-A662-3B0B5C94FC1B}"/>
          </ac:graphicFrameMkLst>
        </pc:graphicFrameChg>
      </pc:sldChg>
      <pc:sldChg chg="addSp delSp modSp new mod">
        <pc:chgData name="Uttkarsh Ranjan" userId="1bcb2e8c0afb88a3" providerId="LiveId" clId="{F4EFF86E-A12C-461A-9AED-97E53DBEE4FF}" dt="2023-12-04T06:50:43.364" v="5658" actId="1076"/>
        <pc:sldMkLst>
          <pc:docMk/>
          <pc:sldMk cId="307416109" sldId="278"/>
        </pc:sldMkLst>
        <pc:spChg chg="mod">
          <ac:chgData name="Uttkarsh Ranjan" userId="1bcb2e8c0afb88a3" providerId="LiveId" clId="{F4EFF86E-A12C-461A-9AED-97E53DBEE4FF}" dt="2023-12-03T19:58:53.544" v="5537" actId="115"/>
          <ac:spMkLst>
            <pc:docMk/>
            <pc:sldMk cId="307416109" sldId="278"/>
            <ac:spMk id="2" creationId="{5C9AFC66-DF0E-4CB3-FC0E-0F30FB827095}"/>
          </ac:spMkLst>
        </pc:spChg>
        <pc:spChg chg="del mod">
          <ac:chgData name="Uttkarsh Ranjan" userId="1bcb2e8c0afb88a3" providerId="LiveId" clId="{F4EFF86E-A12C-461A-9AED-97E53DBEE4FF}" dt="2023-12-03T19:58:06.030" v="5525" actId="22"/>
          <ac:spMkLst>
            <pc:docMk/>
            <pc:sldMk cId="307416109" sldId="278"/>
            <ac:spMk id="3" creationId="{CEBDAE41-432F-7AE1-25AB-45A083ADE297}"/>
          </ac:spMkLst>
        </pc:spChg>
        <pc:spChg chg="add del mod">
          <ac:chgData name="Uttkarsh Ranjan" userId="1bcb2e8c0afb88a3" providerId="LiveId" clId="{F4EFF86E-A12C-461A-9AED-97E53DBEE4FF}" dt="2023-12-04T06:49:56.838" v="5642" actId="22"/>
          <ac:spMkLst>
            <pc:docMk/>
            <pc:sldMk cId="307416109" sldId="278"/>
            <ac:spMk id="7" creationId="{7B65BBCF-1A5C-D29A-3DD2-0A40BC420CFE}"/>
          </ac:spMkLst>
        </pc:spChg>
        <pc:picChg chg="add del mod ord">
          <ac:chgData name="Uttkarsh Ranjan" userId="1bcb2e8c0afb88a3" providerId="LiveId" clId="{F4EFF86E-A12C-461A-9AED-97E53DBEE4FF}" dt="2023-12-04T06:49:04.956" v="5639" actId="478"/>
          <ac:picMkLst>
            <pc:docMk/>
            <pc:sldMk cId="307416109" sldId="278"/>
            <ac:picMk id="8" creationId="{CA00AC1F-6642-581D-79BD-78DC232A4EE9}"/>
          </ac:picMkLst>
        </pc:picChg>
        <pc:picChg chg="add mod ord">
          <ac:chgData name="Uttkarsh Ranjan" userId="1bcb2e8c0afb88a3" providerId="LiveId" clId="{F4EFF86E-A12C-461A-9AED-97E53DBEE4FF}" dt="2023-12-04T06:50:43.364" v="5658" actId="1076"/>
          <ac:picMkLst>
            <pc:docMk/>
            <pc:sldMk cId="307416109" sldId="278"/>
            <ac:picMk id="10" creationId="{2B29A832-45D2-B7C3-8BE7-456E1C4223ED}"/>
          </ac:picMkLst>
        </pc:picChg>
      </pc:sldChg>
      <pc:sldChg chg="modSp new mod">
        <pc:chgData name="Uttkarsh Ranjan" userId="1bcb2e8c0afb88a3" providerId="LiveId" clId="{F4EFF86E-A12C-461A-9AED-97E53DBEE4FF}" dt="2023-12-04T11:01:40.149" v="11837" actId="20577"/>
        <pc:sldMkLst>
          <pc:docMk/>
          <pc:sldMk cId="2424721668" sldId="279"/>
        </pc:sldMkLst>
        <pc:spChg chg="mod">
          <ac:chgData name="Uttkarsh Ranjan" userId="1bcb2e8c0afb88a3" providerId="LiveId" clId="{F4EFF86E-A12C-461A-9AED-97E53DBEE4FF}" dt="2023-12-02T23:40:02.572" v="4046" actId="2711"/>
          <ac:spMkLst>
            <pc:docMk/>
            <pc:sldMk cId="2424721668" sldId="279"/>
            <ac:spMk id="2" creationId="{579FCED5-9ACA-65C0-9633-C868C835DE24}"/>
          </ac:spMkLst>
        </pc:spChg>
        <pc:spChg chg="mod">
          <ac:chgData name="Uttkarsh Ranjan" userId="1bcb2e8c0afb88a3" providerId="LiveId" clId="{F4EFF86E-A12C-461A-9AED-97E53DBEE4FF}" dt="2023-12-04T11:01:40.149" v="11837" actId="20577"/>
          <ac:spMkLst>
            <pc:docMk/>
            <pc:sldMk cId="2424721668" sldId="279"/>
            <ac:spMk id="3" creationId="{F0DF63BE-A340-AF4B-AE4F-B5FEB4201CC4}"/>
          </ac:spMkLst>
        </pc:spChg>
      </pc:sldChg>
      <pc:sldChg chg="modSp new mod">
        <pc:chgData name="Uttkarsh Ranjan" userId="1bcb2e8c0afb88a3" providerId="LiveId" clId="{F4EFF86E-A12C-461A-9AED-97E53DBEE4FF}" dt="2023-12-03T00:39:44.083" v="5186" actId="20577"/>
        <pc:sldMkLst>
          <pc:docMk/>
          <pc:sldMk cId="3704808252" sldId="280"/>
        </pc:sldMkLst>
        <pc:spChg chg="mod">
          <ac:chgData name="Uttkarsh Ranjan" userId="1bcb2e8c0afb88a3" providerId="LiveId" clId="{F4EFF86E-A12C-461A-9AED-97E53DBEE4FF}" dt="2023-12-02T23:39:49.122" v="4043" actId="2711"/>
          <ac:spMkLst>
            <pc:docMk/>
            <pc:sldMk cId="3704808252" sldId="280"/>
            <ac:spMk id="2" creationId="{79081D83-A31D-5F8B-B254-21EA38C898A6}"/>
          </ac:spMkLst>
        </pc:spChg>
        <pc:spChg chg="mod">
          <ac:chgData name="Uttkarsh Ranjan" userId="1bcb2e8c0afb88a3" providerId="LiveId" clId="{F4EFF86E-A12C-461A-9AED-97E53DBEE4FF}" dt="2023-12-03T00:39:44.083" v="5186" actId="20577"/>
          <ac:spMkLst>
            <pc:docMk/>
            <pc:sldMk cId="3704808252" sldId="280"/>
            <ac:spMk id="3" creationId="{2C5C22AC-CC6F-E232-8589-6870121A67FA}"/>
          </ac:spMkLst>
        </pc:spChg>
      </pc:sldChg>
      <pc:sldChg chg="modSp new mod">
        <pc:chgData name="Uttkarsh Ranjan" userId="1bcb2e8c0afb88a3" providerId="LiveId" clId="{F4EFF86E-A12C-461A-9AED-97E53DBEE4FF}" dt="2023-12-04T10:51:00.794" v="11267" actId="115"/>
        <pc:sldMkLst>
          <pc:docMk/>
          <pc:sldMk cId="1139362767" sldId="281"/>
        </pc:sldMkLst>
        <pc:spChg chg="mod">
          <ac:chgData name="Uttkarsh Ranjan" userId="1bcb2e8c0afb88a3" providerId="LiveId" clId="{F4EFF86E-A12C-461A-9AED-97E53DBEE4FF}" dt="2023-12-04T10:51:00.794" v="11267" actId="115"/>
          <ac:spMkLst>
            <pc:docMk/>
            <pc:sldMk cId="1139362767" sldId="281"/>
            <ac:spMk id="2" creationId="{61122046-3E22-E2B1-FEFA-7C7DEABD2A9C}"/>
          </ac:spMkLst>
        </pc:spChg>
        <pc:spChg chg="mod">
          <ac:chgData name="Uttkarsh Ranjan" userId="1bcb2e8c0afb88a3" providerId="LiveId" clId="{F4EFF86E-A12C-461A-9AED-97E53DBEE4FF}" dt="2023-12-04T10:50:10.632" v="11264" actId="20577"/>
          <ac:spMkLst>
            <pc:docMk/>
            <pc:sldMk cId="1139362767" sldId="281"/>
            <ac:spMk id="3" creationId="{B305B122-57EF-B65F-7AA3-E7E2B70BDF87}"/>
          </ac:spMkLst>
        </pc:spChg>
      </pc:sldChg>
    </pc:docChg>
  </pc:docChgLst>
  <pc:docChgLst>
    <pc:chgData name="Uttkarsh Ranjan" userId="1bcb2e8c0afb88a3" providerId="Windows Live" clId="Web-{261B953E-55FA-4E87-83C4-C7AEE403CFE7}"/>
    <pc:docChg chg="addSld modSld">
      <pc:chgData name="Uttkarsh Ranjan" userId="1bcb2e8c0afb88a3" providerId="Windows Live" clId="Web-{261B953E-55FA-4E87-83C4-C7AEE403CFE7}" dt="2024-06-02T08:53:17.243" v="48" actId="14100"/>
      <pc:docMkLst>
        <pc:docMk/>
      </pc:docMkLst>
      <pc:sldChg chg="addSp delSp modSp">
        <pc:chgData name="Uttkarsh Ranjan" userId="1bcb2e8c0afb88a3" providerId="Windows Live" clId="Web-{261B953E-55FA-4E87-83C4-C7AEE403CFE7}" dt="2024-06-02T08:52:24.040" v="36" actId="14100"/>
        <pc:sldMkLst>
          <pc:docMk/>
          <pc:sldMk cId="2681813725" sldId="270"/>
        </pc:sldMkLst>
        <pc:spChg chg="mod">
          <ac:chgData name="Uttkarsh Ranjan" userId="1bcb2e8c0afb88a3" providerId="Windows Live" clId="Web-{261B953E-55FA-4E87-83C4-C7AEE403CFE7}" dt="2024-06-02T08:50:30.383" v="18" actId="20577"/>
          <ac:spMkLst>
            <pc:docMk/>
            <pc:sldMk cId="2681813725" sldId="270"/>
            <ac:spMk id="2" creationId="{1B8FE1A0-EFF6-D889-215C-D543107B0392}"/>
          </ac:spMkLst>
        </pc:spChg>
        <pc:spChg chg="add del mod">
          <ac:chgData name="Uttkarsh Ranjan" userId="1bcb2e8c0afb88a3" providerId="Windows Live" clId="Web-{261B953E-55FA-4E87-83C4-C7AEE403CFE7}" dt="2024-06-02T08:49:22.086" v="1"/>
          <ac:spMkLst>
            <pc:docMk/>
            <pc:sldMk cId="2681813725" sldId="270"/>
            <ac:spMk id="8" creationId="{72FACBBE-B67B-7ED9-BAFD-61A3B25F16D1}"/>
          </ac:spMkLst>
        </pc:spChg>
        <pc:picChg chg="add mod ord">
          <ac:chgData name="Uttkarsh Ranjan" userId="1bcb2e8c0afb88a3" providerId="Windows Live" clId="Web-{261B953E-55FA-4E87-83C4-C7AEE403CFE7}" dt="2024-06-02T08:52:24.040" v="36" actId="14100"/>
          <ac:picMkLst>
            <pc:docMk/>
            <pc:sldMk cId="2681813725" sldId="270"/>
            <ac:picMk id="9" creationId="{F0636F30-0015-BC81-E500-83EFEBC5EFE0}"/>
          </ac:picMkLst>
        </pc:picChg>
        <pc:picChg chg="del">
          <ac:chgData name="Uttkarsh Ranjan" userId="1bcb2e8c0afb88a3" providerId="Windows Live" clId="Web-{261B953E-55FA-4E87-83C4-C7AEE403CFE7}" dt="2024-06-02T08:46:50.850" v="0"/>
          <ac:picMkLst>
            <pc:docMk/>
            <pc:sldMk cId="2681813725" sldId="270"/>
            <ac:picMk id="10" creationId="{0584F07B-1956-8791-2434-A2B6463A4A2B}"/>
          </ac:picMkLst>
        </pc:picChg>
      </pc:sldChg>
      <pc:sldChg chg="addSp delSp modSp">
        <pc:chgData name="Uttkarsh Ranjan" userId="1bcb2e8c0afb88a3" providerId="Windows Live" clId="Web-{261B953E-55FA-4E87-83C4-C7AEE403CFE7}" dt="2024-06-02T08:50:56.649" v="23" actId="14100"/>
        <pc:sldMkLst>
          <pc:docMk/>
          <pc:sldMk cId="4016625746" sldId="271"/>
        </pc:sldMkLst>
        <pc:spChg chg="mod">
          <ac:chgData name="Uttkarsh Ranjan" userId="1bcb2e8c0afb88a3" providerId="Windows Live" clId="Web-{261B953E-55FA-4E87-83C4-C7AEE403CFE7}" dt="2024-06-02T08:50:43.649" v="20" actId="20577"/>
          <ac:spMkLst>
            <pc:docMk/>
            <pc:sldMk cId="4016625746" sldId="271"/>
            <ac:spMk id="2" creationId="{2D20B5F6-33DD-4175-FFE1-813F57D5A30E}"/>
          </ac:spMkLst>
        </pc:spChg>
        <pc:spChg chg="add del mod">
          <ac:chgData name="Uttkarsh Ranjan" userId="1bcb2e8c0afb88a3" providerId="Windows Live" clId="Web-{261B953E-55FA-4E87-83C4-C7AEE403CFE7}" dt="2024-06-02T08:49:43.445" v="4"/>
          <ac:spMkLst>
            <pc:docMk/>
            <pc:sldMk cId="4016625746" sldId="271"/>
            <ac:spMk id="8" creationId="{B524D748-9581-E263-AF59-A294B2EA98D2}"/>
          </ac:spMkLst>
        </pc:spChg>
        <pc:picChg chg="add mod ord">
          <ac:chgData name="Uttkarsh Ranjan" userId="1bcb2e8c0afb88a3" providerId="Windows Live" clId="Web-{261B953E-55FA-4E87-83C4-C7AEE403CFE7}" dt="2024-06-02T08:50:56.649" v="23" actId="14100"/>
          <ac:picMkLst>
            <pc:docMk/>
            <pc:sldMk cId="4016625746" sldId="271"/>
            <ac:picMk id="9" creationId="{D8E3A7E3-E026-EE3D-6310-F24B92C963B5}"/>
          </ac:picMkLst>
        </pc:picChg>
        <pc:picChg chg="del">
          <ac:chgData name="Uttkarsh Ranjan" userId="1bcb2e8c0afb88a3" providerId="Windows Live" clId="Web-{261B953E-55FA-4E87-83C4-C7AEE403CFE7}" dt="2024-06-02T08:49:40.086" v="3"/>
          <ac:picMkLst>
            <pc:docMk/>
            <pc:sldMk cId="4016625746" sldId="271"/>
            <ac:picMk id="10" creationId="{B673C3DB-45FD-EB39-8301-4F5DD94F0694}"/>
          </ac:picMkLst>
        </pc:picChg>
      </pc:sldChg>
      <pc:sldChg chg="addSp delSp modSp add replId">
        <pc:chgData name="Uttkarsh Ranjan" userId="1bcb2e8c0afb88a3" providerId="Windows Live" clId="Web-{261B953E-55FA-4E87-83C4-C7AEE403CFE7}" dt="2024-06-02T08:53:17.243" v="48" actId="14100"/>
        <pc:sldMkLst>
          <pc:docMk/>
          <pc:sldMk cId="1373812210" sldId="289"/>
        </pc:sldMkLst>
        <pc:spChg chg="mod">
          <ac:chgData name="Uttkarsh Ranjan" userId="1bcb2e8c0afb88a3" providerId="Windows Live" clId="Web-{261B953E-55FA-4E87-83C4-C7AEE403CFE7}" dt="2024-06-02T08:52:46.821" v="46" actId="20577"/>
          <ac:spMkLst>
            <pc:docMk/>
            <pc:sldMk cId="1373812210" sldId="289"/>
            <ac:spMk id="2" creationId="{2D20B5F6-33DD-4175-FFE1-813F57D5A30E}"/>
          </ac:spMkLst>
        </pc:spChg>
        <pc:spChg chg="add del mod">
          <ac:chgData name="Uttkarsh Ranjan" userId="1bcb2e8c0afb88a3" providerId="Windows Live" clId="Web-{261B953E-55FA-4E87-83C4-C7AEE403CFE7}" dt="2024-06-02T08:49:50.680" v="6"/>
          <ac:spMkLst>
            <pc:docMk/>
            <pc:sldMk cId="1373812210" sldId="289"/>
            <ac:spMk id="8" creationId="{84E9EBEA-6925-D438-D61A-A203E4257E92}"/>
          </ac:spMkLst>
        </pc:spChg>
        <pc:picChg chg="add mod ord">
          <ac:chgData name="Uttkarsh Ranjan" userId="1bcb2e8c0afb88a3" providerId="Windows Live" clId="Web-{261B953E-55FA-4E87-83C4-C7AEE403CFE7}" dt="2024-06-02T08:53:17.243" v="48" actId="14100"/>
          <ac:picMkLst>
            <pc:docMk/>
            <pc:sldMk cId="1373812210" sldId="289"/>
            <ac:picMk id="9" creationId="{9B327941-3E3A-9E43-BA5D-CE09EBBE5458}"/>
          </ac:picMkLst>
        </pc:picChg>
        <pc:picChg chg="del">
          <ac:chgData name="Uttkarsh Ranjan" userId="1bcb2e8c0afb88a3" providerId="Windows Live" clId="Web-{261B953E-55FA-4E87-83C4-C7AEE403CFE7}" dt="2024-06-02T08:49:48.351" v="5"/>
          <ac:picMkLst>
            <pc:docMk/>
            <pc:sldMk cId="1373812210" sldId="289"/>
            <ac:picMk id="10" creationId="{B673C3DB-45FD-EB39-8301-4F5DD94F0694}"/>
          </ac:picMkLst>
        </pc:picChg>
      </pc:sldChg>
    </pc:docChg>
  </pc:docChgLst>
  <pc:docChgLst>
    <pc:chgData name="Uttkarsh Ranjan" userId="1bcb2e8c0afb88a3" providerId="Windows Live" clId="Web-{050077D2-7871-40B5-933E-2C379C97DF28}"/>
    <pc:docChg chg="addSld modSld">
      <pc:chgData name="Uttkarsh Ranjan" userId="1bcb2e8c0afb88a3" providerId="Windows Live" clId="Web-{050077D2-7871-40B5-933E-2C379C97DF28}" dt="2024-06-02T13:52:56.353" v="168" actId="1076"/>
      <pc:docMkLst>
        <pc:docMk/>
      </pc:docMkLst>
      <pc:sldChg chg="modSp">
        <pc:chgData name="Uttkarsh Ranjan" userId="1bcb2e8c0afb88a3" providerId="Windows Live" clId="Web-{050077D2-7871-40B5-933E-2C379C97DF28}" dt="2024-06-02T13:38:10.409" v="2" actId="20577"/>
        <pc:sldMkLst>
          <pc:docMk/>
          <pc:sldMk cId="3704808252" sldId="280"/>
        </pc:sldMkLst>
        <pc:spChg chg="mod">
          <ac:chgData name="Uttkarsh Ranjan" userId="1bcb2e8c0afb88a3" providerId="Windows Live" clId="Web-{050077D2-7871-40B5-933E-2C379C97DF28}" dt="2024-06-02T13:38:10.409" v="2" actId="20577"/>
          <ac:spMkLst>
            <pc:docMk/>
            <pc:sldMk cId="3704808252" sldId="280"/>
            <ac:spMk id="3" creationId="{2C5C22AC-CC6F-E232-8589-6870121A67FA}"/>
          </ac:spMkLst>
        </pc:spChg>
      </pc:sldChg>
      <pc:sldChg chg="addSp delSp modSp add replId">
        <pc:chgData name="Uttkarsh Ranjan" userId="1bcb2e8c0afb88a3" providerId="Windows Live" clId="Web-{050077D2-7871-40B5-933E-2C379C97DF28}" dt="2024-06-02T13:51:26.603" v="160" actId="14100"/>
        <pc:sldMkLst>
          <pc:docMk/>
          <pc:sldMk cId="4168626418" sldId="290"/>
        </pc:sldMkLst>
        <pc:spChg chg="mod">
          <ac:chgData name="Uttkarsh Ranjan" userId="1bcb2e8c0afb88a3" providerId="Windows Live" clId="Web-{050077D2-7871-40B5-933E-2C379C97DF28}" dt="2024-06-02T13:46:04.819" v="61" actId="1076"/>
          <ac:spMkLst>
            <pc:docMk/>
            <pc:sldMk cId="4168626418" sldId="290"/>
            <ac:spMk id="2" creationId="{01CA3FE1-0870-5410-9877-9CC7EEB8DC0B}"/>
          </ac:spMkLst>
        </pc:spChg>
        <pc:spChg chg="del mod">
          <ac:chgData name="Uttkarsh Ranjan" userId="1bcb2e8c0afb88a3" providerId="Windows Live" clId="Web-{050077D2-7871-40B5-933E-2C379C97DF28}" dt="2024-06-02T13:42:29.396" v="7"/>
          <ac:spMkLst>
            <pc:docMk/>
            <pc:sldMk cId="4168626418" sldId="290"/>
            <ac:spMk id="3" creationId="{93537FF7-6607-3CF9-57EE-6A45C6622605}"/>
          </ac:spMkLst>
        </pc:spChg>
        <pc:graphicFrameChg chg="add mod modGraphic">
          <ac:chgData name="Uttkarsh Ranjan" userId="1bcb2e8c0afb88a3" providerId="Windows Live" clId="Web-{050077D2-7871-40B5-933E-2C379C97DF28}" dt="2024-06-02T13:51:12.321" v="158" actId="1076"/>
          <ac:graphicFrameMkLst>
            <pc:docMk/>
            <pc:sldMk cId="4168626418" sldId="290"/>
            <ac:graphicFrameMk id="9" creationId="{6DC4BC90-5A22-3841-BD07-003B5742F9F5}"/>
          </ac:graphicFrameMkLst>
        </pc:graphicFrameChg>
        <pc:graphicFrameChg chg="add del mod">
          <ac:chgData name="Uttkarsh Ranjan" userId="1bcb2e8c0afb88a3" providerId="Windows Live" clId="Web-{050077D2-7871-40B5-933E-2C379C97DF28}" dt="2024-06-02T13:47:22.851" v="77"/>
          <ac:graphicFrameMkLst>
            <pc:docMk/>
            <pc:sldMk cId="4168626418" sldId="290"/>
            <ac:graphicFrameMk id="11" creationId="{394FE9A1-77A9-6374-6AB4-F50103A28D92}"/>
          </ac:graphicFrameMkLst>
        </pc:graphicFrameChg>
        <pc:picChg chg="add mod ord">
          <ac:chgData name="Uttkarsh Ranjan" userId="1bcb2e8c0afb88a3" providerId="Windows Live" clId="Web-{050077D2-7871-40B5-933E-2C379C97DF28}" dt="2024-06-02T13:51:26.603" v="160" actId="14100"/>
          <ac:picMkLst>
            <pc:docMk/>
            <pc:sldMk cId="4168626418" sldId="290"/>
            <ac:picMk id="8" creationId="{8D1C9483-7025-838E-4113-F5308986DAA7}"/>
          </ac:picMkLst>
        </pc:picChg>
      </pc:sldChg>
      <pc:sldChg chg="addSp delSp modSp add replId">
        <pc:chgData name="Uttkarsh Ranjan" userId="1bcb2e8c0afb88a3" providerId="Windows Live" clId="Web-{050077D2-7871-40B5-933E-2C379C97DF28}" dt="2024-06-02T13:52:56.353" v="168" actId="1076"/>
        <pc:sldMkLst>
          <pc:docMk/>
          <pc:sldMk cId="2896614829" sldId="291"/>
        </pc:sldMkLst>
        <pc:spChg chg="del mod">
          <ac:chgData name="Uttkarsh Ranjan" userId="1bcb2e8c0afb88a3" providerId="Windows Live" clId="Web-{050077D2-7871-40B5-933E-2C379C97DF28}" dt="2024-06-02T13:52:43.072" v="164"/>
          <ac:spMkLst>
            <pc:docMk/>
            <pc:sldMk cId="2896614829" sldId="291"/>
            <ac:spMk id="3" creationId="{027BD788-3563-789E-F585-157694E78A19}"/>
          </ac:spMkLst>
        </pc:spChg>
        <pc:picChg chg="add mod ord">
          <ac:chgData name="Uttkarsh Ranjan" userId="1bcb2e8c0afb88a3" providerId="Windows Live" clId="Web-{050077D2-7871-40B5-933E-2C379C97DF28}" dt="2024-06-02T13:52:56.353" v="168" actId="1076"/>
          <ac:picMkLst>
            <pc:docMk/>
            <pc:sldMk cId="2896614829" sldId="291"/>
            <ac:picMk id="8" creationId="{0BEE31C2-482F-DA77-0D43-4E02FFB081F3}"/>
          </ac:picMkLst>
        </pc:picChg>
      </pc:sldChg>
    </pc:docChg>
  </pc:docChgLst>
  <pc:docChgLst>
    <pc:chgData name="Uttkarsh Ranjan" userId="1bcb2e8c0afb88a3" providerId="Windows Live" clId="Web-{4F91CB67-7E48-4645-9D11-F16DD845C735}"/>
    <pc:docChg chg="addSld modSld sldOrd">
      <pc:chgData name="Uttkarsh Ranjan" userId="1bcb2e8c0afb88a3" providerId="Windows Live" clId="Web-{4F91CB67-7E48-4645-9D11-F16DD845C735}" dt="2024-06-03T06:55:35.421" v="47" actId="20577"/>
      <pc:docMkLst>
        <pc:docMk/>
      </pc:docMkLst>
      <pc:sldChg chg="modSp">
        <pc:chgData name="Uttkarsh Ranjan" userId="1bcb2e8c0afb88a3" providerId="Windows Live" clId="Web-{4F91CB67-7E48-4645-9D11-F16DD845C735}" dt="2024-06-03T06:55:28.999" v="44" actId="20577"/>
        <pc:sldMkLst>
          <pc:docMk/>
          <pc:sldMk cId="2681813725" sldId="270"/>
        </pc:sldMkLst>
        <pc:spChg chg="mod">
          <ac:chgData name="Uttkarsh Ranjan" userId="1bcb2e8c0afb88a3" providerId="Windows Live" clId="Web-{4F91CB67-7E48-4645-9D11-F16DD845C735}" dt="2024-06-03T06:55:28.999" v="44" actId="20577"/>
          <ac:spMkLst>
            <pc:docMk/>
            <pc:sldMk cId="2681813725" sldId="270"/>
            <ac:spMk id="2" creationId="{1B8FE1A0-EFF6-D889-215C-D543107B0392}"/>
          </ac:spMkLst>
        </pc:spChg>
      </pc:sldChg>
      <pc:sldChg chg="modSp">
        <pc:chgData name="Uttkarsh Ranjan" userId="1bcb2e8c0afb88a3" providerId="Windows Live" clId="Web-{4F91CB67-7E48-4645-9D11-F16DD845C735}" dt="2024-06-03T06:55:32.609" v="46" actId="20577"/>
        <pc:sldMkLst>
          <pc:docMk/>
          <pc:sldMk cId="4016625746" sldId="271"/>
        </pc:sldMkLst>
        <pc:spChg chg="mod">
          <ac:chgData name="Uttkarsh Ranjan" userId="1bcb2e8c0afb88a3" providerId="Windows Live" clId="Web-{4F91CB67-7E48-4645-9D11-F16DD845C735}" dt="2024-06-03T06:55:32.609" v="46" actId="20577"/>
          <ac:spMkLst>
            <pc:docMk/>
            <pc:sldMk cId="4016625746" sldId="271"/>
            <ac:spMk id="2" creationId="{2D20B5F6-33DD-4175-FFE1-813F57D5A30E}"/>
          </ac:spMkLst>
        </pc:spChg>
      </pc:sldChg>
      <pc:sldChg chg="modSp">
        <pc:chgData name="Uttkarsh Ranjan" userId="1bcb2e8c0afb88a3" providerId="Windows Live" clId="Web-{4F91CB67-7E48-4645-9D11-F16DD845C735}" dt="2024-06-03T06:52:18.917" v="41" actId="20577"/>
        <pc:sldMkLst>
          <pc:docMk/>
          <pc:sldMk cId="1139362767" sldId="281"/>
        </pc:sldMkLst>
        <pc:spChg chg="mod">
          <ac:chgData name="Uttkarsh Ranjan" userId="1bcb2e8c0afb88a3" providerId="Windows Live" clId="Web-{4F91CB67-7E48-4645-9D11-F16DD845C735}" dt="2024-06-03T06:52:18.917" v="41" actId="20577"/>
          <ac:spMkLst>
            <pc:docMk/>
            <pc:sldMk cId="1139362767" sldId="281"/>
            <ac:spMk id="3" creationId="{B305B122-57EF-B65F-7AA3-E7E2B70BDF87}"/>
          </ac:spMkLst>
        </pc:spChg>
      </pc:sldChg>
      <pc:sldChg chg="modSp">
        <pc:chgData name="Uttkarsh Ranjan" userId="1bcb2e8c0afb88a3" providerId="Windows Live" clId="Web-{4F91CB67-7E48-4645-9D11-F16DD845C735}" dt="2024-06-03T06:55:35.421" v="47" actId="20577"/>
        <pc:sldMkLst>
          <pc:docMk/>
          <pc:sldMk cId="1373812210" sldId="289"/>
        </pc:sldMkLst>
        <pc:spChg chg="mod">
          <ac:chgData name="Uttkarsh Ranjan" userId="1bcb2e8c0afb88a3" providerId="Windows Live" clId="Web-{4F91CB67-7E48-4645-9D11-F16DD845C735}" dt="2024-06-03T06:55:35.421" v="47" actId="20577"/>
          <ac:spMkLst>
            <pc:docMk/>
            <pc:sldMk cId="1373812210" sldId="289"/>
            <ac:spMk id="2" creationId="{2D20B5F6-33DD-4175-FFE1-813F57D5A30E}"/>
          </ac:spMkLst>
        </pc:spChg>
      </pc:sldChg>
      <pc:sldChg chg="modSp add ord replId">
        <pc:chgData name="Uttkarsh Ranjan" userId="1bcb2e8c0afb88a3" providerId="Windows Live" clId="Web-{4F91CB67-7E48-4645-9D11-F16DD845C735}" dt="2024-06-03T06:52:27.230" v="43" actId="20577"/>
        <pc:sldMkLst>
          <pc:docMk/>
          <pc:sldMk cId="232992839" sldId="292"/>
        </pc:sldMkLst>
        <pc:spChg chg="mod">
          <ac:chgData name="Uttkarsh Ranjan" userId="1bcb2e8c0afb88a3" providerId="Windows Live" clId="Web-{4F91CB67-7E48-4645-9D11-F16DD845C735}" dt="2024-06-03T06:52:27.230" v="43" actId="20577"/>
          <ac:spMkLst>
            <pc:docMk/>
            <pc:sldMk cId="232992839" sldId="292"/>
            <ac:spMk id="3" creationId="{B305B122-57EF-B65F-7AA3-E7E2B70BDF87}"/>
          </ac:spMkLst>
        </pc:spChg>
      </pc:sldChg>
    </pc:docChg>
  </pc:docChgLst>
  <pc:docChgLst>
    <pc:chgData name="Uttkarsh Ranjan" userId="1bcb2e8c0afb88a3" providerId="Windows Live" clId="Web-{61CC9F1F-135C-401F-B41A-BE2FC7023C9E}"/>
    <pc:docChg chg="modSld">
      <pc:chgData name="Uttkarsh Ranjan" userId="1bcb2e8c0afb88a3" providerId="Windows Live" clId="Web-{61CC9F1F-135C-401F-B41A-BE2FC7023C9E}" dt="2024-06-03T17:17:29.660" v="23" actId="20577"/>
      <pc:docMkLst>
        <pc:docMk/>
      </pc:docMkLst>
      <pc:sldChg chg="modSp">
        <pc:chgData name="Uttkarsh Ranjan" userId="1bcb2e8c0afb88a3" providerId="Windows Live" clId="Web-{61CC9F1F-135C-401F-B41A-BE2FC7023C9E}" dt="2024-06-03T17:17:29.660" v="23" actId="20577"/>
        <pc:sldMkLst>
          <pc:docMk/>
          <pc:sldMk cId="2291411884" sldId="262"/>
        </pc:sldMkLst>
        <pc:spChg chg="mod">
          <ac:chgData name="Uttkarsh Ranjan" userId="1bcb2e8c0afb88a3" providerId="Windows Live" clId="Web-{61CC9F1F-135C-401F-B41A-BE2FC7023C9E}" dt="2024-06-03T17:17:29.660" v="23" actId="20577"/>
          <ac:spMkLst>
            <pc:docMk/>
            <pc:sldMk cId="2291411884" sldId="262"/>
            <ac:spMk id="3" creationId="{EA00D359-A040-4271-AADA-817BD978E360}"/>
          </ac:spMkLst>
        </pc:spChg>
      </pc:sldChg>
      <pc:sldChg chg="modSp">
        <pc:chgData name="Uttkarsh Ranjan" userId="1bcb2e8c0afb88a3" providerId="Windows Live" clId="Web-{61CC9F1F-135C-401F-B41A-BE2FC7023C9E}" dt="2024-06-03T17:16:37.330" v="17" actId="20577"/>
        <pc:sldMkLst>
          <pc:docMk/>
          <pc:sldMk cId="2727753392" sldId="269"/>
        </pc:sldMkLst>
        <pc:spChg chg="mod">
          <ac:chgData name="Uttkarsh Ranjan" userId="1bcb2e8c0afb88a3" providerId="Windows Live" clId="Web-{61CC9F1F-135C-401F-B41A-BE2FC7023C9E}" dt="2024-06-03T17:16:37.330" v="17" actId="20577"/>
          <ac:spMkLst>
            <pc:docMk/>
            <pc:sldMk cId="2727753392" sldId="269"/>
            <ac:spMk id="3" creationId="{FC7BFE4D-A6AC-5DAA-88B7-18DBEA7D4211}"/>
          </ac:spMkLst>
        </pc:spChg>
      </pc:sldChg>
      <pc:sldChg chg="modSp">
        <pc:chgData name="Uttkarsh Ranjan" userId="1bcb2e8c0afb88a3" providerId="Windows Live" clId="Web-{61CC9F1F-135C-401F-B41A-BE2FC7023C9E}" dt="2024-06-03T17:16:33.205" v="15" actId="20577"/>
        <pc:sldMkLst>
          <pc:docMk/>
          <pc:sldMk cId="2681813725" sldId="270"/>
        </pc:sldMkLst>
        <pc:spChg chg="mod">
          <ac:chgData name="Uttkarsh Ranjan" userId="1bcb2e8c0afb88a3" providerId="Windows Live" clId="Web-{61CC9F1F-135C-401F-B41A-BE2FC7023C9E}" dt="2024-06-03T17:16:33.205" v="15" actId="20577"/>
          <ac:spMkLst>
            <pc:docMk/>
            <pc:sldMk cId="2681813725" sldId="270"/>
            <ac:spMk id="2" creationId="{1B8FE1A0-EFF6-D889-215C-D543107B0392}"/>
          </ac:spMkLst>
        </pc:spChg>
      </pc:sldChg>
      <pc:sldChg chg="modSp">
        <pc:chgData name="Uttkarsh Ranjan" userId="1bcb2e8c0afb88a3" providerId="Windows Live" clId="Web-{61CC9F1F-135C-401F-B41A-BE2FC7023C9E}" dt="2024-06-03T17:16:30.533" v="14" actId="20577"/>
        <pc:sldMkLst>
          <pc:docMk/>
          <pc:sldMk cId="4016625746" sldId="271"/>
        </pc:sldMkLst>
        <pc:spChg chg="mod">
          <ac:chgData name="Uttkarsh Ranjan" userId="1bcb2e8c0afb88a3" providerId="Windows Live" clId="Web-{61CC9F1F-135C-401F-B41A-BE2FC7023C9E}" dt="2024-06-03T17:16:30.533" v="14" actId="20577"/>
          <ac:spMkLst>
            <pc:docMk/>
            <pc:sldMk cId="4016625746" sldId="271"/>
            <ac:spMk id="2" creationId="{2D20B5F6-33DD-4175-FFE1-813F57D5A30E}"/>
          </ac:spMkLst>
        </pc:spChg>
      </pc:sldChg>
      <pc:sldChg chg="modSp">
        <pc:chgData name="Uttkarsh Ranjan" userId="1bcb2e8c0afb88a3" providerId="Windows Live" clId="Web-{61CC9F1F-135C-401F-B41A-BE2FC7023C9E}" dt="2024-06-03T17:16:20.033" v="12" actId="20577"/>
        <pc:sldMkLst>
          <pc:docMk/>
          <pc:sldMk cId="3464668025" sldId="272"/>
        </pc:sldMkLst>
        <pc:spChg chg="mod">
          <ac:chgData name="Uttkarsh Ranjan" userId="1bcb2e8c0afb88a3" providerId="Windows Live" clId="Web-{61CC9F1F-135C-401F-B41A-BE2FC7023C9E}" dt="2024-06-03T17:16:20.033" v="12" actId="20577"/>
          <ac:spMkLst>
            <pc:docMk/>
            <pc:sldMk cId="3464668025" sldId="272"/>
            <ac:spMk id="3" creationId="{609D5E73-E28F-E555-7A1E-83A0462430AE}"/>
          </ac:spMkLst>
        </pc:spChg>
      </pc:sldChg>
      <pc:sldChg chg="modSp">
        <pc:chgData name="Uttkarsh Ranjan" userId="1bcb2e8c0afb88a3" providerId="Windows Live" clId="Web-{61CC9F1F-135C-401F-B41A-BE2FC7023C9E}" dt="2024-06-03T17:15:52.704" v="7" actId="20577"/>
        <pc:sldMkLst>
          <pc:docMk/>
          <pc:sldMk cId="2424721668" sldId="279"/>
        </pc:sldMkLst>
        <pc:spChg chg="mod">
          <ac:chgData name="Uttkarsh Ranjan" userId="1bcb2e8c0afb88a3" providerId="Windows Live" clId="Web-{61CC9F1F-135C-401F-B41A-BE2FC7023C9E}" dt="2024-06-03T17:15:52.704" v="7" actId="20577"/>
          <ac:spMkLst>
            <pc:docMk/>
            <pc:sldMk cId="2424721668" sldId="279"/>
            <ac:spMk id="3" creationId="{F0DF63BE-A340-AF4B-AE4F-B5FEB4201CC4}"/>
          </ac:spMkLst>
        </pc:spChg>
      </pc:sldChg>
      <pc:sldChg chg="modSp">
        <pc:chgData name="Uttkarsh Ranjan" userId="1bcb2e8c0afb88a3" providerId="Windows Live" clId="Web-{61CC9F1F-135C-401F-B41A-BE2FC7023C9E}" dt="2024-06-03T17:15:28.266" v="4" actId="20577"/>
        <pc:sldMkLst>
          <pc:docMk/>
          <pc:sldMk cId="3704808252" sldId="280"/>
        </pc:sldMkLst>
        <pc:spChg chg="mod">
          <ac:chgData name="Uttkarsh Ranjan" userId="1bcb2e8c0afb88a3" providerId="Windows Live" clId="Web-{61CC9F1F-135C-401F-B41A-BE2FC7023C9E}" dt="2024-06-03T17:15:28.266" v="4" actId="20577"/>
          <ac:spMkLst>
            <pc:docMk/>
            <pc:sldMk cId="3704808252" sldId="280"/>
            <ac:spMk id="3" creationId="{2C5C22AC-CC6F-E232-8589-6870121A67FA}"/>
          </ac:spMkLst>
        </pc:spChg>
      </pc:sldChg>
      <pc:sldChg chg="modSp">
        <pc:chgData name="Uttkarsh Ranjan" userId="1bcb2e8c0afb88a3" providerId="Windows Live" clId="Web-{61CC9F1F-135C-401F-B41A-BE2FC7023C9E}" dt="2024-06-03T17:15:23.562" v="3" actId="20577"/>
        <pc:sldMkLst>
          <pc:docMk/>
          <pc:sldMk cId="1139362767" sldId="281"/>
        </pc:sldMkLst>
        <pc:spChg chg="mod">
          <ac:chgData name="Uttkarsh Ranjan" userId="1bcb2e8c0afb88a3" providerId="Windows Live" clId="Web-{61CC9F1F-135C-401F-B41A-BE2FC7023C9E}" dt="2024-06-03T17:15:23.562" v="3" actId="20577"/>
          <ac:spMkLst>
            <pc:docMk/>
            <pc:sldMk cId="1139362767" sldId="281"/>
            <ac:spMk id="3" creationId="{B305B122-57EF-B65F-7AA3-E7E2B70BDF87}"/>
          </ac:spMkLst>
        </pc:spChg>
      </pc:sldChg>
      <pc:sldChg chg="modSp">
        <pc:chgData name="Uttkarsh Ranjan" userId="1bcb2e8c0afb88a3" providerId="Windows Live" clId="Web-{61CC9F1F-135C-401F-B41A-BE2FC7023C9E}" dt="2024-06-03T17:17:03.831" v="21" actId="20577"/>
        <pc:sldMkLst>
          <pc:docMk/>
          <pc:sldMk cId="593654493" sldId="283"/>
        </pc:sldMkLst>
        <pc:spChg chg="mod">
          <ac:chgData name="Uttkarsh Ranjan" userId="1bcb2e8c0afb88a3" providerId="Windows Live" clId="Web-{61CC9F1F-135C-401F-B41A-BE2FC7023C9E}" dt="2024-06-03T17:17:03.831" v="21" actId="20577"/>
          <ac:spMkLst>
            <pc:docMk/>
            <pc:sldMk cId="593654493" sldId="283"/>
            <ac:spMk id="9" creationId="{4F9B539A-11E6-BE79-948B-C9E5EA00915A}"/>
          </ac:spMkLst>
        </pc:spChg>
      </pc:sldChg>
      <pc:sldChg chg="modSp">
        <pc:chgData name="Uttkarsh Ranjan" userId="1bcb2e8c0afb88a3" providerId="Windows Live" clId="Web-{61CC9F1F-135C-401F-B41A-BE2FC7023C9E}" dt="2024-06-03T17:16:39.690" v="19" actId="20577"/>
        <pc:sldMkLst>
          <pc:docMk/>
          <pc:sldMk cId="1320882361" sldId="284"/>
        </pc:sldMkLst>
        <pc:spChg chg="mod">
          <ac:chgData name="Uttkarsh Ranjan" userId="1bcb2e8c0afb88a3" providerId="Windows Live" clId="Web-{61CC9F1F-135C-401F-B41A-BE2FC7023C9E}" dt="2024-06-03T17:16:39.690" v="19" actId="20577"/>
          <ac:spMkLst>
            <pc:docMk/>
            <pc:sldMk cId="1320882361" sldId="284"/>
            <ac:spMk id="9" creationId="{4F9B539A-11E6-BE79-948B-C9E5EA00915A}"/>
          </ac:spMkLst>
        </pc:spChg>
      </pc:sldChg>
      <pc:sldChg chg="modSp">
        <pc:chgData name="Uttkarsh Ranjan" userId="1bcb2e8c0afb88a3" providerId="Windows Live" clId="Web-{61CC9F1F-135C-401F-B41A-BE2FC7023C9E}" dt="2024-06-03T17:16:03.142" v="9" actId="20577"/>
        <pc:sldMkLst>
          <pc:docMk/>
          <pc:sldMk cId="4143892345" sldId="285"/>
        </pc:sldMkLst>
        <pc:spChg chg="mod">
          <ac:chgData name="Uttkarsh Ranjan" userId="1bcb2e8c0afb88a3" providerId="Windows Live" clId="Web-{61CC9F1F-135C-401F-B41A-BE2FC7023C9E}" dt="2024-06-03T17:16:03.142" v="9" actId="20577"/>
          <ac:spMkLst>
            <pc:docMk/>
            <pc:sldMk cId="4143892345" sldId="285"/>
            <ac:spMk id="3" creationId="{30D39639-6165-7364-B1CA-F88B429F2388}"/>
          </ac:spMkLst>
        </pc:spChg>
      </pc:sldChg>
      <pc:sldChg chg="modSp">
        <pc:chgData name="Uttkarsh Ranjan" userId="1bcb2e8c0afb88a3" providerId="Windows Live" clId="Web-{61CC9F1F-135C-401F-B41A-BE2FC7023C9E}" dt="2024-06-03T17:15:58.501" v="8" actId="20577"/>
        <pc:sldMkLst>
          <pc:docMk/>
          <pc:sldMk cId="3157263315" sldId="286"/>
        </pc:sldMkLst>
        <pc:spChg chg="mod">
          <ac:chgData name="Uttkarsh Ranjan" userId="1bcb2e8c0afb88a3" providerId="Windows Live" clId="Web-{61CC9F1F-135C-401F-B41A-BE2FC7023C9E}" dt="2024-06-03T17:15:58.501" v="8" actId="20577"/>
          <ac:spMkLst>
            <pc:docMk/>
            <pc:sldMk cId="3157263315" sldId="286"/>
            <ac:spMk id="3" creationId="{30D39639-6165-7364-B1CA-F88B429F2388}"/>
          </ac:spMkLst>
        </pc:spChg>
      </pc:sldChg>
      <pc:sldChg chg="modSp">
        <pc:chgData name="Uttkarsh Ranjan" userId="1bcb2e8c0afb88a3" providerId="Windows Live" clId="Web-{61CC9F1F-135C-401F-B41A-BE2FC7023C9E}" dt="2024-06-03T17:17:00.159" v="20" actId="20577"/>
        <pc:sldMkLst>
          <pc:docMk/>
          <pc:sldMk cId="2729843395" sldId="288"/>
        </pc:sldMkLst>
        <pc:spChg chg="mod">
          <ac:chgData name="Uttkarsh Ranjan" userId="1bcb2e8c0afb88a3" providerId="Windows Live" clId="Web-{61CC9F1F-135C-401F-B41A-BE2FC7023C9E}" dt="2024-06-03T17:17:00.159" v="20" actId="20577"/>
          <ac:spMkLst>
            <pc:docMk/>
            <pc:sldMk cId="2729843395" sldId="288"/>
            <ac:spMk id="9" creationId="{4F9B539A-11E6-BE79-948B-C9E5EA00915A}"/>
          </ac:spMkLst>
        </pc:spChg>
      </pc:sldChg>
      <pc:sldChg chg="modSp">
        <pc:chgData name="Uttkarsh Ranjan" userId="1bcb2e8c0afb88a3" providerId="Windows Live" clId="Web-{61CC9F1F-135C-401F-B41A-BE2FC7023C9E}" dt="2024-06-03T17:16:27.330" v="13" actId="20577"/>
        <pc:sldMkLst>
          <pc:docMk/>
          <pc:sldMk cId="1373812210" sldId="289"/>
        </pc:sldMkLst>
        <pc:spChg chg="mod">
          <ac:chgData name="Uttkarsh Ranjan" userId="1bcb2e8c0afb88a3" providerId="Windows Live" clId="Web-{61CC9F1F-135C-401F-B41A-BE2FC7023C9E}" dt="2024-06-03T17:16:27.330" v="13" actId="20577"/>
          <ac:spMkLst>
            <pc:docMk/>
            <pc:sldMk cId="1373812210" sldId="289"/>
            <ac:spMk id="2" creationId="{2D20B5F6-33DD-4175-FFE1-813F57D5A30E}"/>
          </ac:spMkLst>
        </pc:spChg>
      </pc:sldChg>
      <pc:sldChg chg="modSp">
        <pc:chgData name="Uttkarsh Ranjan" userId="1bcb2e8c0afb88a3" providerId="Windows Live" clId="Web-{61CC9F1F-135C-401F-B41A-BE2FC7023C9E}" dt="2024-06-03T17:15:14.906" v="1" actId="20577"/>
        <pc:sldMkLst>
          <pc:docMk/>
          <pc:sldMk cId="232992839" sldId="292"/>
        </pc:sldMkLst>
        <pc:spChg chg="mod">
          <ac:chgData name="Uttkarsh Ranjan" userId="1bcb2e8c0afb88a3" providerId="Windows Live" clId="Web-{61CC9F1F-135C-401F-B41A-BE2FC7023C9E}" dt="2024-06-03T17:15:14.906" v="1" actId="20577"/>
          <ac:spMkLst>
            <pc:docMk/>
            <pc:sldMk cId="232992839" sldId="292"/>
            <ac:spMk id="3" creationId="{B305B122-57EF-B65F-7AA3-E7E2B70BDF87}"/>
          </ac:spMkLst>
        </pc:spChg>
      </pc:sldChg>
    </pc:docChg>
  </pc:docChgLst>
  <pc:docChgLst>
    <pc:chgData name="Uttkarsh Ranjan" userId="1bcb2e8c0afb88a3" providerId="Windows Live" clId="Web-{E029F705-771A-439A-AEC1-CBCC0ACDD7FB}"/>
    <pc:docChg chg="addSld delSld modSld sldOrd">
      <pc:chgData name="Uttkarsh Ranjan" userId="1bcb2e8c0afb88a3" providerId="Windows Live" clId="Web-{E029F705-771A-439A-AEC1-CBCC0ACDD7FB}" dt="2024-06-01T23:11:38.752" v="2003"/>
      <pc:docMkLst>
        <pc:docMk/>
      </pc:docMkLst>
      <pc:sldChg chg="modSp">
        <pc:chgData name="Uttkarsh Ranjan" userId="1bcb2e8c0afb88a3" providerId="Windows Live" clId="Web-{E029F705-771A-439A-AEC1-CBCC0ACDD7FB}" dt="2024-06-01T19:31:03.103" v="289" actId="20577"/>
        <pc:sldMkLst>
          <pc:docMk/>
          <pc:sldMk cId="2291411884" sldId="262"/>
        </pc:sldMkLst>
        <pc:spChg chg="mod">
          <ac:chgData name="Uttkarsh Ranjan" userId="1bcb2e8c0afb88a3" providerId="Windows Live" clId="Web-{E029F705-771A-439A-AEC1-CBCC0ACDD7FB}" dt="2024-06-01T19:31:03.103" v="289" actId="20577"/>
          <ac:spMkLst>
            <pc:docMk/>
            <pc:sldMk cId="2291411884" sldId="262"/>
            <ac:spMk id="3" creationId="{EA00D359-A040-4271-AADA-817BD978E360}"/>
          </ac:spMkLst>
        </pc:spChg>
      </pc:sldChg>
      <pc:sldChg chg="modSp">
        <pc:chgData name="Uttkarsh Ranjan" userId="1bcb2e8c0afb88a3" providerId="Windows Live" clId="Web-{E029F705-771A-439A-AEC1-CBCC0ACDD7FB}" dt="2024-06-01T22:54:57.275" v="1814" actId="20577"/>
        <pc:sldMkLst>
          <pc:docMk/>
          <pc:sldMk cId="2727753392" sldId="269"/>
        </pc:sldMkLst>
        <pc:spChg chg="mod">
          <ac:chgData name="Uttkarsh Ranjan" userId="1bcb2e8c0afb88a3" providerId="Windows Live" clId="Web-{E029F705-771A-439A-AEC1-CBCC0ACDD7FB}" dt="2024-06-01T22:54:57.275" v="1814" actId="20577"/>
          <ac:spMkLst>
            <pc:docMk/>
            <pc:sldMk cId="2727753392" sldId="269"/>
            <ac:spMk id="3" creationId="{FC7BFE4D-A6AC-5DAA-88B7-18DBEA7D4211}"/>
          </ac:spMkLst>
        </pc:spChg>
      </pc:sldChg>
      <pc:sldChg chg="modSp">
        <pc:chgData name="Uttkarsh Ranjan" userId="1bcb2e8c0afb88a3" providerId="Windows Live" clId="Web-{E029F705-771A-439A-AEC1-CBCC0ACDD7FB}" dt="2024-06-01T22:54:16.541" v="1810" actId="1076"/>
        <pc:sldMkLst>
          <pc:docMk/>
          <pc:sldMk cId="2681813725" sldId="270"/>
        </pc:sldMkLst>
        <pc:picChg chg="mod">
          <ac:chgData name="Uttkarsh Ranjan" userId="1bcb2e8c0afb88a3" providerId="Windows Live" clId="Web-{E029F705-771A-439A-AEC1-CBCC0ACDD7FB}" dt="2024-06-01T22:54:16.541" v="1810" actId="1076"/>
          <ac:picMkLst>
            <pc:docMk/>
            <pc:sldMk cId="2681813725" sldId="270"/>
            <ac:picMk id="10" creationId="{0584F07B-1956-8791-2434-A2B6463A4A2B}"/>
          </ac:picMkLst>
        </pc:picChg>
      </pc:sldChg>
      <pc:sldChg chg="modSp">
        <pc:chgData name="Uttkarsh Ranjan" userId="1bcb2e8c0afb88a3" providerId="Windows Live" clId="Web-{E029F705-771A-439A-AEC1-CBCC0ACDD7FB}" dt="2024-06-01T20:45:25.200" v="598" actId="1076"/>
        <pc:sldMkLst>
          <pc:docMk/>
          <pc:sldMk cId="4016625746" sldId="271"/>
        </pc:sldMkLst>
        <pc:picChg chg="mod">
          <ac:chgData name="Uttkarsh Ranjan" userId="1bcb2e8c0afb88a3" providerId="Windows Live" clId="Web-{E029F705-771A-439A-AEC1-CBCC0ACDD7FB}" dt="2024-06-01T20:45:25.200" v="598" actId="1076"/>
          <ac:picMkLst>
            <pc:docMk/>
            <pc:sldMk cId="4016625746" sldId="271"/>
            <ac:picMk id="10" creationId="{B673C3DB-45FD-EB39-8301-4F5DD94F0694}"/>
          </ac:picMkLst>
        </pc:picChg>
      </pc:sldChg>
      <pc:sldChg chg="modSp">
        <pc:chgData name="Uttkarsh Ranjan" userId="1bcb2e8c0afb88a3" providerId="Windows Live" clId="Web-{E029F705-771A-439A-AEC1-CBCC0ACDD7FB}" dt="2024-06-01T22:18:32.447" v="921" actId="20577"/>
        <pc:sldMkLst>
          <pc:docMk/>
          <pc:sldMk cId="3464668025" sldId="272"/>
        </pc:sldMkLst>
        <pc:spChg chg="mod">
          <ac:chgData name="Uttkarsh Ranjan" userId="1bcb2e8c0afb88a3" providerId="Windows Live" clId="Web-{E029F705-771A-439A-AEC1-CBCC0ACDD7FB}" dt="2024-06-01T22:18:32.447" v="921" actId="20577"/>
          <ac:spMkLst>
            <pc:docMk/>
            <pc:sldMk cId="3464668025" sldId="272"/>
            <ac:spMk id="3" creationId="{609D5E73-E28F-E555-7A1E-83A0462430AE}"/>
          </ac:spMkLst>
        </pc:spChg>
      </pc:sldChg>
      <pc:sldChg chg="modSp">
        <pc:chgData name="Uttkarsh Ranjan" userId="1bcb2e8c0afb88a3" providerId="Windows Live" clId="Web-{E029F705-771A-439A-AEC1-CBCC0ACDD7FB}" dt="2024-06-01T22:51:02.552" v="1745" actId="20577"/>
        <pc:sldMkLst>
          <pc:docMk/>
          <pc:sldMk cId="2424721668" sldId="279"/>
        </pc:sldMkLst>
        <pc:spChg chg="mod">
          <ac:chgData name="Uttkarsh Ranjan" userId="1bcb2e8c0afb88a3" providerId="Windows Live" clId="Web-{E029F705-771A-439A-AEC1-CBCC0ACDD7FB}" dt="2024-06-01T22:51:02.552" v="1745" actId="20577"/>
          <ac:spMkLst>
            <pc:docMk/>
            <pc:sldMk cId="2424721668" sldId="279"/>
            <ac:spMk id="3" creationId="{F0DF63BE-A340-AF4B-AE4F-B5FEB4201CC4}"/>
          </ac:spMkLst>
        </pc:spChg>
      </pc:sldChg>
      <pc:sldChg chg="modSp">
        <pc:chgData name="Uttkarsh Ranjan" userId="1bcb2e8c0afb88a3" providerId="Windows Live" clId="Web-{E029F705-771A-439A-AEC1-CBCC0ACDD7FB}" dt="2024-06-01T22:51:50.115" v="1778" actId="20577"/>
        <pc:sldMkLst>
          <pc:docMk/>
          <pc:sldMk cId="3704808252" sldId="280"/>
        </pc:sldMkLst>
        <pc:spChg chg="mod">
          <ac:chgData name="Uttkarsh Ranjan" userId="1bcb2e8c0afb88a3" providerId="Windows Live" clId="Web-{E029F705-771A-439A-AEC1-CBCC0ACDD7FB}" dt="2024-06-01T22:51:50.115" v="1778" actId="20577"/>
          <ac:spMkLst>
            <pc:docMk/>
            <pc:sldMk cId="3704808252" sldId="280"/>
            <ac:spMk id="3" creationId="{2C5C22AC-CC6F-E232-8589-6870121A67FA}"/>
          </ac:spMkLst>
        </pc:spChg>
      </pc:sldChg>
      <pc:sldChg chg="modSp">
        <pc:chgData name="Uttkarsh Ranjan" userId="1bcb2e8c0afb88a3" providerId="Windows Live" clId="Web-{E029F705-771A-439A-AEC1-CBCC0ACDD7FB}" dt="2024-06-01T22:52:59.570" v="1783" actId="20577"/>
        <pc:sldMkLst>
          <pc:docMk/>
          <pc:sldMk cId="1139362767" sldId="281"/>
        </pc:sldMkLst>
        <pc:spChg chg="mod">
          <ac:chgData name="Uttkarsh Ranjan" userId="1bcb2e8c0afb88a3" providerId="Windows Live" clId="Web-{E029F705-771A-439A-AEC1-CBCC0ACDD7FB}" dt="2024-06-01T22:52:59.570" v="1783" actId="20577"/>
          <ac:spMkLst>
            <pc:docMk/>
            <pc:sldMk cId="1139362767" sldId="281"/>
            <ac:spMk id="3" creationId="{B305B122-57EF-B65F-7AA3-E7E2B70BDF87}"/>
          </ac:spMkLst>
        </pc:spChg>
      </pc:sldChg>
      <pc:sldChg chg="addSp delSp modSp add del replId">
        <pc:chgData name="Uttkarsh Ranjan" userId="1bcb2e8c0afb88a3" providerId="Windows Live" clId="Web-{E029F705-771A-439A-AEC1-CBCC0ACDD7FB}" dt="2024-06-01T20:59:46.462" v="783"/>
        <pc:sldMkLst>
          <pc:docMk/>
          <pc:sldMk cId="800829237" sldId="282"/>
        </pc:sldMkLst>
        <pc:spChg chg="del mod">
          <ac:chgData name="Uttkarsh Ranjan" userId="1bcb2e8c0afb88a3" providerId="Windows Live" clId="Web-{E029F705-771A-439A-AEC1-CBCC0ACDD7FB}" dt="2024-06-01T19:34:39.700" v="293"/>
          <ac:spMkLst>
            <pc:docMk/>
            <pc:sldMk cId="800829237" sldId="282"/>
            <ac:spMk id="3" creationId="{AE3B39B1-AE39-F644-4F3E-CDE7A53282DE}"/>
          </ac:spMkLst>
        </pc:spChg>
        <pc:spChg chg="add del mod">
          <ac:chgData name="Uttkarsh Ranjan" userId="1bcb2e8c0afb88a3" providerId="Windows Live" clId="Web-{E029F705-771A-439A-AEC1-CBCC0ACDD7FB}" dt="2024-06-01T20:37:01.100" v="340"/>
          <ac:spMkLst>
            <pc:docMk/>
            <pc:sldMk cId="800829237" sldId="282"/>
            <ac:spMk id="8" creationId="{B39BAFF9-04FE-9FE9-CFE8-9D4D8A4C7B0A}"/>
          </ac:spMkLst>
        </pc:spChg>
        <pc:spChg chg="add mod">
          <ac:chgData name="Uttkarsh Ranjan" userId="1bcb2e8c0afb88a3" providerId="Windows Live" clId="Web-{E029F705-771A-439A-AEC1-CBCC0ACDD7FB}" dt="2024-06-01T20:47:59.740" v="601" actId="20577"/>
          <ac:spMkLst>
            <pc:docMk/>
            <pc:sldMk cId="800829237" sldId="282"/>
            <ac:spMk id="9" creationId="{4F9B539A-11E6-BE79-948B-C9E5EA00915A}"/>
          </ac:spMkLst>
        </pc:spChg>
      </pc:sldChg>
      <pc:sldChg chg="modSp add replId">
        <pc:chgData name="Uttkarsh Ranjan" userId="1bcb2e8c0afb88a3" providerId="Windows Live" clId="Web-{E029F705-771A-439A-AEC1-CBCC0ACDD7FB}" dt="2024-06-01T21:00:31.338" v="790" actId="20577"/>
        <pc:sldMkLst>
          <pc:docMk/>
          <pc:sldMk cId="593654493" sldId="283"/>
        </pc:sldMkLst>
        <pc:spChg chg="mod">
          <ac:chgData name="Uttkarsh Ranjan" userId="1bcb2e8c0afb88a3" providerId="Windows Live" clId="Web-{E029F705-771A-439A-AEC1-CBCC0ACDD7FB}" dt="2024-06-01T21:00:31.338" v="790" actId="20577"/>
          <ac:spMkLst>
            <pc:docMk/>
            <pc:sldMk cId="593654493" sldId="283"/>
            <ac:spMk id="9" creationId="{4F9B539A-11E6-BE79-948B-C9E5EA00915A}"/>
          </ac:spMkLst>
        </pc:spChg>
      </pc:sldChg>
      <pc:sldChg chg="modSp add replId">
        <pc:chgData name="Uttkarsh Ranjan" userId="1bcb2e8c0afb88a3" providerId="Windows Live" clId="Web-{E029F705-771A-439A-AEC1-CBCC0ACDD7FB}" dt="2024-06-01T22:55:39.963" v="1816" actId="20577"/>
        <pc:sldMkLst>
          <pc:docMk/>
          <pc:sldMk cId="1320882361" sldId="284"/>
        </pc:sldMkLst>
        <pc:spChg chg="mod">
          <ac:chgData name="Uttkarsh Ranjan" userId="1bcb2e8c0afb88a3" providerId="Windows Live" clId="Web-{E029F705-771A-439A-AEC1-CBCC0ACDD7FB}" dt="2024-06-01T22:55:39.963" v="1816" actId="20577"/>
          <ac:spMkLst>
            <pc:docMk/>
            <pc:sldMk cId="1320882361" sldId="284"/>
            <ac:spMk id="9" creationId="{4F9B539A-11E6-BE79-948B-C9E5EA00915A}"/>
          </ac:spMkLst>
        </pc:spChg>
      </pc:sldChg>
      <pc:sldChg chg="add del replId">
        <pc:chgData name="Uttkarsh Ranjan" userId="1bcb2e8c0afb88a3" providerId="Windows Live" clId="Web-{E029F705-771A-439A-AEC1-CBCC0ACDD7FB}" dt="2024-06-01T22:21:06.718" v="990"/>
        <pc:sldMkLst>
          <pc:docMk/>
          <pc:sldMk cId="3632378568" sldId="285"/>
        </pc:sldMkLst>
      </pc:sldChg>
      <pc:sldChg chg="addSp delSp modSp add ord replId">
        <pc:chgData name="Uttkarsh Ranjan" userId="1bcb2e8c0afb88a3" providerId="Windows Live" clId="Web-{E029F705-771A-439A-AEC1-CBCC0ACDD7FB}" dt="2024-06-01T22:41:23.308" v="1282" actId="20577"/>
        <pc:sldMkLst>
          <pc:docMk/>
          <pc:sldMk cId="4143892345" sldId="285"/>
        </pc:sldMkLst>
        <pc:spChg chg="mod">
          <ac:chgData name="Uttkarsh Ranjan" userId="1bcb2e8c0afb88a3" providerId="Windows Live" clId="Web-{E029F705-771A-439A-AEC1-CBCC0ACDD7FB}" dt="2024-06-01T22:41:23.308" v="1282" actId="20577"/>
          <ac:spMkLst>
            <pc:docMk/>
            <pc:sldMk cId="4143892345" sldId="285"/>
            <ac:spMk id="3" creationId="{30D39639-6165-7364-B1CA-F88B429F2388}"/>
          </ac:spMkLst>
        </pc:spChg>
        <pc:graphicFrameChg chg="add del mod modGraphic">
          <ac:chgData name="Uttkarsh Ranjan" userId="1bcb2e8c0afb88a3" providerId="Windows Live" clId="Web-{E029F705-771A-439A-AEC1-CBCC0ACDD7FB}" dt="2024-06-01T22:41:12.198" v="1280"/>
          <ac:graphicFrameMkLst>
            <pc:docMk/>
            <pc:sldMk cId="4143892345" sldId="285"/>
            <ac:graphicFrameMk id="8" creationId="{2DA211CF-AA0D-328F-0E64-B3B29AC16FB2}"/>
          </ac:graphicFrameMkLst>
        </pc:graphicFrameChg>
      </pc:sldChg>
      <pc:sldChg chg="addSp delSp modSp add replId">
        <pc:chgData name="Uttkarsh Ranjan" userId="1bcb2e8c0afb88a3" providerId="Windows Live" clId="Web-{E029F705-771A-439A-AEC1-CBCC0ACDD7FB}" dt="2024-06-01T23:11:38.752" v="2003"/>
        <pc:sldMkLst>
          <pc:docMk/>
          <pc:sldMk cId="3157263315" sldId="286"/>
        </pc:sldMkLst>
        <pc:spChg chg="mod">
          <ac:chgData name="Uttkarsh Ranjan" userId="1bcb2e8c0afb88a3" providerId="Windows Live" clId="Web-{E029F705-771A-439A-AEC1-CBCC0ACDD7FB}" dt="2024-06-01T22:46:25.685" v="1608" actId="20577"/>
          <ac:spMkLst>
            <pc:docMk/>
            <pc:sldMk cId="3157263315" sldId="286"/>
            <ac:spMk id="3" creationId="{30D39639-6165-7364-B1CA-F88B429F2388}"/>
          </ac:spMkLst>
        </pc:spChg>
        <pc:graphicFrameChg chg="del">
          <ac:chgData name="Uttkarsh Ranjan" userId="1bcb2e8c0afb88a3" providerId="Windows Live" clId="Web-{E029F705-771A-439A-AEC1-CBCC0ACDD7FB}" dt="2024-06-01T22:38:17.196" v="1231"/>
          <ac:graphicFrameMkLst>
            <pc:docMk/>
            <pc:sldMk cId="3157263315" sldId="286"/>
            <ac:graphicFrameMk id="8" creationId="{2DA211CF-AA0D-328F-0E64-B3B29AC16FB2}"/>
          </ac:graphicFrameMkLst>
        </pc:graphicFrameChg>
        <pc:graphicFrameChg chg="add mod modGraphic">
          <ac:chgData name="Uttkarsh Ranjan" userId="1bcb2e8c0afb88a3" providerId="Windows Live" clId="Web-{E029F705-771A-439A-AEC1-CBCC0ACDD7FB}" dt="2024-06-01T23:11:38.752" v="2003"/>
          <ac:graphicFrameMkLst>
            <pc:docMk/>
            <pc:sldMk cId="3157263315" sldId="286"/>
            <ac:graphicFrameMk id="9" creationId="{3EF45F1A-9796-21BD-D7A4-E0157F314B64}"/>
          </ac:graphicFrameMkLst>
        </pc:graphicFrameChg>
      </pc:sldChg>
      <pc:sldChg chg="addSp delSp modSp add ord replId">
        <pc:chgData name="Uttkarsh Ranjan" userId="1bcb2e8c0afb88a3" providerId="Windows Live" clId="Web-{E029F705-771A-439A-AEC1-CBCC0ACDD7FB}" dt="2024-06-01T22:49:07.922" v="1619" actId="1076"/>
        <pc:sldMkLst>
          <pc:docMk/>
          <pc:sldMk cId="2867967293" sldId="287"/>
        </pc:sldMkLst>
        <pc:spChg chg="add del mod">
          <ac:chgData name="Uttkarsh Ranjan" userId="1bcb2e8c0afb88a3" providerId="Windows Live" clId="Web-{E029F705-771A-439A-AEC1-CBCC0ACDD7FB}" dt="2024-06-01T22:47:54.811" v="1612"/>
          <ac:spMkLst>
            <pc:docMk/>
            <pc:sldMk cId="2867967293" sldId="287"/>
            <ac:spMk id="8" creationId="{DE3731C0-54D9-E142-E07B-FD784710FBB4}"/>
          </ac:spMkLst>
        </pc:spChg>
        <pc:spChg chg="add del mod">
          <ac:chgData name="Uttkarsh Ranjan" userId="1bcb2e8c0afb88a3" providerId="Windows Live" clId="Web-{E029F705-771A-439A-AEC1-CBCC0ACDD7FB}" dt="2024-06-01T22:48:59.718" v="1617"/>
          <ac:spMkLst>
            <pc:docMk/>
            <pc:sldMk cId="2867967293" sldId="287"/>
            <ac:spMk id="12" creationId="{50C666CA-72A8-D4DC-484A-DBCECC53F74B}"/>
          </ac:spMkLst>
        </pc:spChg>
        <pc:picChg chg="add del mod ord">
          <ac:chgData name="Uttkarsh Ranjan" userId="1bcb2e8c0afb88a3" providerId="Windows Live" clId="Web-{E029F705-771A-439A-AEC1-CBCC0ACDD7FB}" dt="2024-06-01T22:48:43.406" v="1616"/>
          <ac:picMkLst>
            <pc:docMk/>
            <pc:sldMk cId="2867967293" sldId="287"/>
            <ac:picMk id="9" creationId="{63EA3B0D-7905-6E65-1C2F-E0FBCB0C2358}"/>
          </ac:picMkLst>
        </pc:picChg>
        <pc:picChg chg="del">
          <ac:chgData name="Uttkarsh Ranjan" userId="1bcb2e8c0afb88a3" providerId="Windows Live" clId="Web-{E029F705-771A-439A-AEC1-CBCC0ACDD7FB}" dt="2024-06-01T22:47:37.420" v="1611"/>
          <ac:picMkLst>
            <pc:docMk/>
            <pc:sldMk cId="2867967293" sldId="287"/>
            <ac:picMk id="10" creationId="{2B29A832-45D2-B7C3-8BE7-456E1C4223ED}"/>
          </ac:picMkLst>
        </pc:picChg>
        <pc:picChg chg="add mod ord">
          <ac:chgData name="Uttkarsh Ranjan" userId="1bcb2e8c0afb88a3" providerId="Windows Live" clId="Web-{E029F705-771A-439A-AEC1-CBCC0ACDD7FB}" dt="2024-06-01T22:49:07.922" v="1619" actId="1076"/>
          <ac:picMkLst>
            <pc:docMk/>
            <pc:sldMk cId="2867967293" sldId="287"/>
            <ac:picMk id="13" creationId="{C97021C8-027A-2A20-A5F3-37BF5EDAB146}"/>
          </ac:picMkLst>
        </pc:picChg>
      </pc:sldChg>
      <pc:sldChg chg="modSp add replId">
        <pc:chgData name="Uttkarsh Ranjan" userId="1bcb2e8c0afb88a3" providerId="Windows Live" clId="Web-{E029F705-771A-439A-AEC1-CBCC0ACDD7FB}" dt="2024-06-01T23:11:03.562" v="1982" actId="14100"/>
        <pc:sldMkLst>
          <pc:docMk/>
          <pc:sldMk cId="2729843395" sldId="288"/>
        </pc:sldMkLst>
        <pc:spChg chg="mod">
          <ac:chgData name="Uttkarsh Ranjan" userId="1bcb2e8c0afb88a3" providerId="Windows Live" clId="Web-{E029F705-771A-439A-AEC1-CBCC0ACDD7FB}" dt="2024-06-01T23:11:03.562" v="1982" actId="14100"/>
          <ac:spMkLst>
            <pc:docMk/>
            <pc:sldMk cId="2729843395" sldId="288"/>
            <ac:spMk id="9" creationId="{4F9B539A-11E6-BE79-948B-C9E5EA0091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2EE3C-09E4-6C85-D52B-0A560A3FF6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GR03-Unveiling Clickbait and Unmasking Fake News: A Multimodal Analysis Leveraging User Influence on Twitter</a:t>
            </a:r>
            <a:endParaRPr lang="en-IN"/>
          </a:p>
        </p:txBody>
      </p:sp>
      <p:sp>
        <p:nvSpPr>
          <p:cNvPr id="3" name="Date Placeholder 2">
            <a:extLst>
              <a:ext uri="{FF2B5EF4-FFF2-40B4-BE49-F238E27FC236}">
                <a16:creationId xmlns:a16="http://schemas.microsoft.com/office/drawing/2014/main" id="{09C7D979-ADB9-E1BA-CF5A-0EDAE54CB8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52D126-0660-4F97-AEEA-5BE8A8C809CC}" type="datetimeFigureOut">
              <a:rPr lang="en-IN" smtClean="0"/>
              <a:t>03-06-2024</a:t>
            </a:fld>
            <a:endParaRPr lang="en-IN"/>
          </a:p>
        </p:txBody>
      </p:sp>
      <p:sp>
        <p:nvSpPr>
          <p:cNvPr id="4" name="Footer Placeholder 3">
            <a:extLst>
              <a:ext uri="{FF2B5EF4-FFF2-40B4-BE49-F238E27FC236}">
                <a16:creationId xmlns:a16="http://schemas.microsoft.com/office/drawing/2014/main" id="{C589D198-A34C-C25C-E32D-B9547EAEDF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7F9F5F8-FDD5-D1A9-88E9-97F4B96365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28FD3D-8819-41D5-B0D1-187ECE48096E}" type="slidenum">
              <a:rPr lang="en-IN" smtClean="0"/>
              <a:t>‹#›</a:t>
            </a:fld>
            <a:endParaRPr lang="en-IN"/>
          </a:p>
        </p:txBody>
      </p:sp>
    </p:spTree>
    <p:extLst>
      <p:ext uri="{BB962C8B-B14F-4D97-AF65-F5344CB8AC3E}">
        <p14:creationId xmlns:p14="http://schemas.microsoft.com/office/powerpoint/2010/main" val="106518953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GR03-Unveiling Clickbait and Unmasking Fake News: A Multimodal Analysis Leveraging User Influence on Twitter</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869F3-554D-4F23-9D47-19BED09048EB}"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2BAFD-9797-4864-BB9D-B5F604F40125}" type="slidenum">
              <a:rPr lang="en-IN" smtClean="0"/>
              <a:t>‹#›</a:t>
            </a:fld>
            <a:endParaRPr lang="en-IN"/>
          </a:p>
        </p:txBody>
      </p:sp>
    </p:spTree>
    <p:extLst>
      <p:ext uri="{BB962C8B-B14F-4D97-AF65-F5344CB8AC3E}">
        <p14:creationId xmlns:p14="http://schemas.microsoft.com/office/powerpoint/2010/main" val="111567473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8CEF10-6DE2-4E3A-8C12-29F07E558472}"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108105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3E21C8-F4C4-4641-9DFC-F865A70D4C91}"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22834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F0626AE-4205-4E2C-9C50-2587530F6DA5}"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29418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358692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C06D0D-2A0B-450F-90DA-F6F163BE74F6}"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218350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E9722B-6F29-4A01-B29C-DE16AB63F733}" type="datetime1">
              <a:rPr lang="en-IN" smtClean="0"/>
              <a:t>03-06-2024</a:t>
            </a:fld>
            <a:endParaRPr lang="en-IN"/>
          </a:p>
        </p:txBody>
      </p:sp>
      <p:sp>
        <p:nvSpPr>
          <p:cNvPr id="6" name="Footer Placeholder 5"/>
          <p:cNvSpPr>
            <a:spLocks noGrp="1"/>
          </p:cNvSpPr>
          <p:nvPr>
            <p:ph type="ftr" sz="quarter" idx="11"/>
          </p:nvPr>
        </p:nvSpPr>
        <p:spPr/>
        <p:txBody>
          <a:bodyPr/>
          <a:lstStyle/>
          <a:p>
            <a:r>
              <a:rPr lang="en-IN"/>
              <a:t>@Dept. of CSE, TMSL</a:t>
            </a:r>
          </a:p>
        </p:txBody>
      </p:sp>
      <p:sp>
        <p:nvSpPr>
          <p:cNvPr id="7" name="Slide Number Placeholder 6"/>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57895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02AD9B-9D95-4C74-8F5A-BC99FB31306F}" type="datetime1">
              <a:rPr lang="en-IN" smtClean="0"/>
              <a:t>03-06-2024</a:t>
            </a:fld>
            <a:endParaRPr lang="en-IN"/>
          </a:p>
        </p:txBody>
      </p:sp>
      <p:sp>
        <p:nvSpPr>
          <p:cNvPr id="8" name="Footer Placeholder 7"/>
          <p:cNvSpPr>
            <a:spLocks noGrp="1"/>
          </p:cNvSpPr>
          <p:nvPr>
            <p:ph type="ftr" sz="quarter" idx="11"/>
          </p:nvPr>
        </p:nvSpPr>
        <p:spPr/>
        <p:txBody>
          <a:bodyPr/>
          <a:lstStyle/>
          <a:p>
            <a:r>
              <a:rPr lang="en-IN"/>
              <a:t>@Dept. of CSE, TMSL</a:t>
            </a:r>
          </a:p>
        </p:txBody>
      </p:sp>
      <p:sp>
        <p:nvSpPr>
          <p:cNvPr id="9" name="Slide Number Placeholder 8"/>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4168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30E8A-27CF-4F61-8AEE-04F3EEEEED0A}" type="datetime1">
              <a:rPr lang="en-IN" smtClean="0"/>
              <a:t>03-06-2024</a:t>
            </a:fld>
            <a:endParaRPr lang="en-IN"/>
          </a:p>
        </p:txBody>
      </p:sp>
      <p:sp>
        <p:nvSpPr>
          <p:cNvPr id="4" name="Footer Placeholder 3"/>
          <p:cNvSpPr>
            <a:spLocks noGrp="1"/>
          </p:cNvSpPr>
          <p:nvPr>
            <p:ph type="ftr" sz="quarter" idx="11"/>
          </p:nvPr>
        </p:nvSpPr>
        <p:spPr/>
        <p:txBody>
          <a:bodyPr/>
          <a:lstStyle/>
          <a:p>
            <a:r>
              <a:rPr lang="en-IN"/>
              <a:t>@Dept. of CSE, TMSL</a:t>
            </a:r>
          </a:p>
        </p:txBody>
      </p:sp>
      <p:sp>
        <p:nvSpPr>
          <p:cNvPr id="5" name="Slide Number Placeholder 4"/>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212848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E1D6C-6A84-4B41-A231-706B99DDB9F1}" type="datetime1">
              <a:rPr lang="en-IN" smtClean="0"/>
              <a:t>03-06-2024</a:t>
            </a:fld>
            <a:endParaRPr lang="en-IN"/>
          </a:p>
        </p:txBody>
      </p:sp>
      <p:sp>
        <p:nvSpPr>
          <p:cNvPr id="3" name="Footer Placeholder 2"/>
          <p:cNvSpPr>
            <a:spLocks noGrp="1"/>
          </p:cNvSpPr>
          <p:nvPr>
            <p:ph type="ftr" sz="quarter" idx="11"/>
          </p:nvPr>
        </p:nvSpPr>
        <p:spPr/>
        <p:txBody>
          <a:bodyPr/>
          <a:lstStyle/>
          <a:p>
            <a:r>
              <a:rPr lang="en-IN"/>
              <a:t>@Dept. of CSE, TMSL</a:t>
            </a:r>
          </a:p>
        </p:txBody>
      </p:sp>
      <p:sp>
        <p:nvSpPr>
          <p:cNvPr id="4" name="Slide Number Placeholder 3"/>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58077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DA503C-2E80-4224-86EF-AC56FD3CBC86}" type="datetime1">
              <a:rPr lang="en-IN" smtClean="0"/>
              <a:t>03-06-2024</a:t>
            </a:fld>
            <a:endParaRPr lang="en-IN"/>
          </a:p>
        </p:txBody>
      </p:sp>
      <p:sp>
        <p:nvSpPr>
          <p:cNvPr id="6" name="Footer Placeholder 5"/>
          <p:cNvSpPr>
            <a:spLocks noGrp="1"/>
          </p:cNvSpPr>
          <p:nvPr>
            <p:ph type="ftr" sz="quarter" idx="11"/>
          </p:nvPr>
        </p:nvSpPr>
        <p:spPr/>
        <p:txBody>
          <a:bodyPr/>
          <a:lstStyle/>
          <a:p>
            <a:r>
              <a:rPr lang="en-IN"/>
              <a:t>@Dept. of CSE, TMSL</a:t>
            </a:r>
          </a:p>
        </p:txBody>
      </p:sp>
      <p:sp>
        <p:nvSpPr>
          <p:cNvPr id="7" name="Slide Number Placeholder 6"/>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18180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AEE2CD-4C3A-4295-83D3-C0206F868D27}" type="datetime1">
              <a:rPr lang="en-IN" smtClean="0"/>
              <a:t>03-06-2024</a:t>
            </a:fld>
            <a:endParaRPr lang="en-IN"/>
          </a:p>
        </p:txBody>
      </p:sp>
      <p:sp>
        <p:nvSpPr>
          <p:cNvPr id="6" name="Footer Placeholder 5"/>
          <p:cNvSpPr>
            <a:spLocks noGrp="1"/>
          </p:cNvSpPr>
          <p:nvPr>
            <p:ph type="ftr" sz="quarter" idx="11"/>
          </p:nvPr>
        </p:nvSpPr>
        <p:spPr/>
        <p:txBody>
          <a:bodyPr/>
          <a:lstStyle/>
          <a:p>
            <a:r>
              <a:rPr lang="en-IN"/>
              <a:t>@Dept. of CSE, TMSL</a:t>
            </a:r>
          </a:p>
        </p:txBody>
      </p:sp>
      <p:sp>
        <p:nvSpPr>
          <p:cNvPr id="7" name="Slide Number Placeholder 6"/>
          <p:cNvSpPr>
            <a:spLocks noGrp="1"/>
          </p:cNvSpPr>
          <p:nvPr>
            <p:ph type="sldNum" sz="quarter" idx="12"/>
          </p:nvPr>
        </p:nvSpPr>
        <p:spPr/>
        <p:txBody>
          <a:bodyPr/>
          <a:lstStyle/>
          <a:p>
            <a:fld id="{0D6866A2-9DB6-491F-A8A7-C69291B42938}" type="slidenum">
              <a:rPr lang="en-IN" smtClean="0"/>
              <a:t>‹#›</a:t>
            </a:fld>
            <a:endParaRPr lang="en-IN"/>
          </a:p>
        </p:txBody>
      </p:sp>
    </p:spTree>
    <p:extLst>
      <p:ext uri="{BB962C8B-B14F-4D97-AF65-F5344CB8AC3E}">
        <p14:creationId xmlns:p14="http://schemas.microsoft.com/office/powerpoint/2010/main" val="99097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536F-29C8-4526-80C5-FD64310337BC}" type="datetime1">
              <a:rPr lang="en-IN" smtClean="0"/>
              <a:t>03-06-2024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CSE, TMSL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66A2-9DB6-491F-A8A7-C69291B42938}" type="slidenum">
              <a:rPr lang="en-IN" smtClean="0"/>
              <a:t>‹#›</a:t>
            </a:fld>
            <a:endParaRPr lang="en-IN"/>
          </a:p>
        </p:txBody>
      </p:sp>
    </p:spTree>
    <p:extLst>
      <p:ext uri="{BB962C8B-B14F-4D97-AF65-F5344CB8AC3E}">
        <p14:creationId xmlns:p14="http://schemas.microsoft.com/office/powerpoint/2010/main" val="3196828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7129"/>
            <a:ext cx="9829800" cy="2272834"/>
          </a:xfrm>
        </p:spPr>
        <p:txBody>
          <a:bodyPr>
            <a:noAutofit/>
          </a:bodyPr>
          <a:lstStyle/>
          <a:p>
            <a:r>
              <a:rPr lang="en-US" sz="4000" b="1" dirty="0">
                <a:latin typeface="Times New Roman" panose="02020603050405020304" pitchFamily="18" charset="0"/>
                <a:cs typeface="Times New Roman" panose="02020603050405020304" pitchFamily="18" charset="0"/>
              </a:rPr>
              <a:t>Unveiling Clickbait and Unmasking Fake News: A</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Multimodal Analysis Leveraging User Influence on Twitter</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86013"/>
            <a:ext cx="9144000" cy="2272834"/>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Anurag (13000120103)</a:t>
            </a:r>
          </a:p>
          <a:p>
            <a:r>
              <a:rPr lang="en-IN" dirty="0" err="1">
                <a:latin typeface="Times New Roman" panose="02020603050405020304" pitchFamily="18" charset="0"/>
                <a:cs typeface="Times New Roman" panose="02020603050405020304" pitchFamily="18" charset="0"/>
              </a:rPr>
              <a:t>Abhinab</a:t>
            </a:r>
            <a:r>
              <a:rPr lang="en-IN" dirty="0">
                <a:latin typeface="Times New Roman" panose="02020603050405020304" pitchFamily="18" charset="0"/>
                <a:cs typeface="Times New Roman" panose="02020603050405020304" pitchFamily="18" charset="0"/>
              </a:rPr>
              <a:t> Paul (13000120107)</a:t>
            </a:r>
          </a:p>
          <a:p>
            <a:r>
              <a:rPr lang="en-IN" dirty="0">
                <a:latin typeface="Times New Roman" panose="02020603050405020304" pitchFamily="18" charset="0"/>
                <a:cs typeface="Times New Roman" panose="02020603050405020304" pitchFamily="18" charset="0"/>
              </a:rPr>
              <a:t>Uttkarsh Ranjan (13000120109)</a:t>
            </a:r>
          </a:p>
          <a:p>
            <a:r>
              <a:rPr lang="en-IN" dirty="0" err="1">
                <a:latin typeface="Times New Roman" panose="02020603050405020304" pitchFamily="18" charset="0"/>
                <a:cs typeface="Times New Roman" panose="02020603050405020304" pitchFamily="18" charset="0"/>
              </a:rPr>
              <a:t>Priyasu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Guin</a:t>
            </a:r>
            <a:r>
              <a:rPr lang="en-IN" dirty="0">
                <a:latin typeface="Times New Roman" panose="02020603050405020304" pitchFamily="18" charset="0"/>
                <a:cs typeface="Times New Roman" panose="02020603050405020304" pitchFamily="18" charset="0"/>
              </a:rPr>
              <a:t> (13000120117)</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Under the guidance of </a:t>
            </a:r>
            <a:r>
              <a:rPr lang="en-IN" dirty="0">
                <a:latin typeface="Times New Roman" panose="02020603050405020304" pitchFamily="18" charset="0"/>
                <a:cs typeface="Times New Roman" panose="02020603050405020304" pitchFamily="18" charset="0"/>
              </a:rPr>
              <a:t>Prof. </a:t>
            </a:r>
            <a:r>
              <a:rPr lang="en-IN" dirty="0" err="1">
                <a:latin typeface="Times New Roman" panose="02020603050405020304" pitchFamily="18" charset="0"/>
                <a:cs typeface="Times New Roman" panose="02020603050405020304" pitchFamily="18" charset="0"/>
              </a:rPr>
              <a:t>Poulami</a:t>
            </a:r>
            <a:r>
              <a:rPr lang="en-IN" dirty="0">
                <a:latin typeface="Times New Roman" panose="02020603050405020304" pitchFamily="18" charset="0"/>
                <a:cs typeface="Times New Roman" panose="02020603050405020304" pitchFamily="18" charset="0"/>
              </a:rPr>
              <a:t> Dutta</a:t>
            </a:r>
          </a:p>
        </p:txBody>
      </p:sp>
      <p:sp>
        <p:nvSpPr>
          <p:cNvPr id="4" name="Date Placeholder 3"/>
          <p:cNvSpPr>
            <a:spLocks noGrp="1"/>
          </p:cNvSpPr>
          <p:nvPr>
            <p:ph type="dt" sz="half" idx="10"/>
          </p:nvPr>
        </p:nvSpPr>
        <p:spPr/>
        <p:txBody>
          <a:bodyPr/>
          <a:lstStyle/>
          <a:p>
            <a:fld id="{3D8B74BF-5B41-455B-A5F8-F8A456ABD4D7}" type="datetime1">
              <a:rPr lang="en-IN" smtClean="0"/>
              <a:t>03-06-2024</a:t>
            </a:fld>
            <a:endParaRPr lang="en-IN"/>
          </a:p>
        </p:txBody>
      </p:sp>
      <p:sp>
        <p:nvSpPr>
          <p:cNvPr id="5" name="Footer Placeholder 4"/>
          <p:cNvSpPr>
            <a:spLocks noGrp="1"/>
          </p:cNvSpPr>
          <p:nvPr>
            <p:ph type="ftr" sz="quarter" idx="11"/>
          </p:nvPr>
        </p:nvSpPr>
        <p:spPr/>
        <p:txBody>
          <a:bodyPr/>
          <a:lstStyle/>
          <a:p>
            <a:r>
              <a:rPr lang="en-IN"/>
              <a:t>@Dept. of CSE, TMSL</a:t>
            </a:r>
          </a:p>
        </p:txBody>
      </p:sp>
      <p:sp>
        <p:nvSpPr>
          <p:cNvPr id="6" name="Slide Number Placeholder 5"/>
          <p:cNvSpPr>
            <a:spLocks noGrp="1"/>
          </p:cNvSpPr>
          <p:nvPr>
            <p:ph type="sldNum" sz="quarter" idx="12"/>
          </p:nvPr>
        </p:nvSpPr>
        <p:spPr/>
        <p:txBody>
          <a:bodyPr/>
          <a:lstStyle/>
          <a:p>
            <a:fld id="{0D6866A2-9DB6-491F-A8A7-C69291B42938}" type="slidenum">
              <a:rPr lang="en-IN" smtClean="0"/>
              <a:t>1</a:t>
            </a:fld>
            <a:endParaRPr lang="en-IN"/>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36669" y="344661"/>
            <a:ext cx="601532" cy="565628"/>
          </a:xfrm>
          <a:prstGeom prst="rect">
            <a:avLst/>
          </a:prstGeom>
          <a:noFill/>
          <a:ln>
            <a:noFill/>
          </a:ln>
        </p:spPr>
      </p:pic>
      <p:grpSp>
        <p:nvGrpSpPr>
          <p:cNvPr id="9" name="Group 8"/>
          <p:cNvGrpSpPr>
            <a:grpSpLocks/>
          </p:cNvGrpSpPr>
          <p:nvPr/>
        </p:nvGrpSpPr>
        <p:grpSpPr bwMode="auto">
          <a:xfrm>
            <a:off x="115371" y="292597"/>
            <a:ext cx="11768866" cy="685626"/>
            <a:chOff x="1800" y="1130"/>
            <a:chExt cx="8715" cy="535"/>
          </a:xfrm>
        </p:grpSpPr>
        <p:sp>
          <p:nvSpPr>
            <p:cNvPr id="10" name="Text Box 114"/>
            <p:cNvSpPr txBox="1">
              <a:spLocks noChangeArrowheads="1"/>
            </p:cNvSpPr>
            <p:nvPr/>
          </p:nvSpPr>
          <p:spPr bwMode="auto">
            <a:xfrm>
              <a:off x="6408" y="1130"/>
              <a:ext cx="4107"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tabLst>
                  <a:tab pos="3381375" algn="l"/>
                </a:tabLst>
              </a:pPr>
              <a:r>
                <a:rPr lang="en-AU" sz="1100" i="1" dirty="0">
                  <a:effectLst/>
                  <a:latin typeface="Times New Roman" panose="02020603050405020304" pitchFamily="18" charset="0"/>
                  <a:ea typeface="Times New Roman" panose="02020603050405020304" pitchFamily="18" charset="0"/>
                </a:rPr>
                <a:t>Techno Main Salt Lake</a:t>
              </a:r>
              <a:endParaRPr lang="en-IN" sz="1200" dirty="0">
                <a:effectLst/>
                <a:latin typeface="Times New Roman" panose="02020603050405020304" pitchFamily="18" charset="0"/>
                <a:ea typeface="Times New Roman" panose="02020603050405020304" pitchFamily="18" charset="0"/>
              </a:endParaRPr>
            </a:p>
            <a:p>
              <a:pPr algn="r">
                <a:spcAft>
                  <a:spcPts val="0"/>
                </a:spcAft>
                <a:tabLst>
                  <a:tab pos="3381375" algn="l"/>
                </a:tabLst>
              </a:pPr>
              <a:r>
                <a:rPr lang="en-AU" sz="1100" i="1" dirty="0">
                  <a:effectLst/>
                  <a:latin typeface="Times New Roman" panose="02020603050405020304" pitchFamily="18" charset="0"/>
                  <a:ea typeface="Times New Roman" panose="02020603050405020304" pitchFamily="18" charset="0"/>
                </a:rPr>
                <a:t>       EM-4/1, Sector-V, Salt Lake City, Kolkata- 700091</a:t>
              </a:r>
              <a:endParaRPr lang="en-IN" sz="1200" dirty="0">
                <a:effectLst/>
                <a:latin typeface="Times New Roman" panose="02020603050405020304" pitchFamily="18" charset="0"/>
                <a:ea typeface="Times New Roman" panose="02020603050405020304" pitchFamily="18" charset="0"/>
              </a:endParaRPr>
            </a:p>
          </p:txBody>
        </p:sp>
        <p:cxnSp>
          <p:nvCxnSpPr>
            <p:cNvPr id="11" name="Line 115"/>
            <p:cNvCxnSpPr>
              <a:cxnSpLocks noChangeShapeType="1"/>
            </p:cNvCxnSpPr>
            <p:nvPr/>
          </p:nvCxnSpPr>
          <p:spPr bwMode="auto">
            <a:xfrm>
              <a:off x="1800" y="1665"/>
              <a:ext cx="8715" cy="0"/>
            </a:xfrm>
            <a:prstGeom prst="line">
              <a:avLst/>
            </a:prstGeom>
            <a:noFill/>
            <a:ln w="57150" cmpd="thinThick">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73817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FE1-0870-5410-9877-9CC7EEB8DC0B}"/>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93537FF7-6607-3CF9-57EE-6A45C662260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Tweet Dataset (</a:t>
            </a:r>
            <a:r>
              <a:rPr lang="en-IN" dirty="0" err="1">
                <a:latin typeface="Times New Roman" panose="02020603050405020304" pitchFamily="18" charset="0"/>
                <a:cs typeface="Times New Roman" panose="02020603050405020304" pitchFamily="18" charset="0"/>
              </a:rPr>
              <a:t>Tweetaverse</a:t>
            </a:r>
            <a:r>
              <a:rPr lang="en-IN" dirty="0">
                <a:latin typeface="Times New Roman" panose="02020603050405020304" pitchFamily="18" charset="0"/>
                <a:cs typeface="Times New Roman" panose="02020603050405020304" pitchFamily="18" charset="0"/>
              </a:rPr>
              <a:t>) Preparation</a:t>
            </a:r>
          </a:p>
          <a:p>
            <a:pPr lvl="1"/>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TruthSeeker</a:t>
            </a:r>
            <a:r>
              <a:rPr lang="en-US" dirty="0">
                <a:latin typeface="Times New Roman" panose="02020603050405020304" pitchFamily="18" charset="0"/>
                <a:cs typeface="Times New Roman" panose="02020603050405020304" pitchFamily="18" charset="0"/>
              </a:rPr>
              <a:t>: The Largest Social Media Ground-Truth Dataset for Real/Fake Content” was chosen as the dataset upon which we would work. Multiple fields which were of no consequence to out desired output were removed.</a:t>
            </a:r>
          </a:p>
          <a:p>
            <a:pPr lvl="1"/>
            <a:r>
              <a:rPr lang="en-US" dirty="0">
                <a:latin typeface="Times New Roman" panose="02020603050405020304" pitchFamily="18" charset="0"/>
                <a:cs typeface="Times New Roman" panose="02020603050405020304" pitchFamily="18" charset="0"/>
              </a:rPr>
              <a:t>To the dataset we added the ‘</a:t>
            </a:r>
            <a:r>
              <a:rPr lang="en-US" dirty="0" err="1">
                <a:latin typeface="Times New Roman" panose="02020603050405020304" pitchFamily="18" charset="0"/>
                <a:cs typeface="Times New Roman" panose="02020603050405020304" pitchFamily="18" charset="0"/>
              </a:rPr>
              <a:t>tweet_category</a:t>
            </a:r>
            <a:r>
              <a:rPr lang="en-US" dirty="0">
                <a:latin typeface="Times New Roman" panose="02020603050405020304" pitchFamily="18" charset="0"/>
                <a:cs typeface="Times New Roman" panose="02020603050405020304" pitchFamily="18" charset="0"/>
              </a:rPr>
              <a:t>’ field which categorizes the tweet content into categories – world, business, crime, politics, health, sports, social, technology, finance, education and entertainment. This was done using Zero Shot Classification.</a:t>
            </a:r>
          </a:p>
          <a:p>
            <a:pPr lvl="1"/>
            <a:r>
              <a:rPr lang="en-US" dirty="0">
                <a:latin typeface="Times New Roman" panose="02020603050405020304" pitchFamily="18" charset="0"/>
                <a:cs typeface="Times New Roman" panose="02020603050405020304" pitchFamily="18" charset="0"/>
              </a:rPr>
              <a:t>The fields – ‘</a:t>
            </a:r>
            <a:r>
              <a:rPr lang="en-IN" sz="1800" i="0" dirty="0" err="1">
                <a:effectLst/>
                <a:latin typeface="Times New Roman" panose="02020603050405020304" pitchFamily="18" charset="0"/>
                <a:cs typeface="Times New Roman" panose="02020603050405020304" pitchFamily="18" charset="0"/>
              </a:rPr>
              <a:t>Bot_Score</a:t>
            </a:r>
            <a:r>
              <a:rPr lang="en-US" dirty="0">
                <a:latin typeface="Times New Roman" panose="02020603050405020304" pitchFamily="18" charset="0"/>
                <a:cs typeface="Times New Roman" panose="02020603050405020304" pitchFamily="18" charset="0"/>
              </a:rPr>
              <a:t>’, ‘</a:t>
            </a:r>
            <a:r>
              <a:rPr lang="en-IN" sz="1800" i="0" dirty="0" err="1">
                <a:effectLst/>
                <a:latin typeface="Times New Roman" panose="02020603050405020304" pitchFamily="18" charset="0"/>
                <a:cs typeface="Times New Roman" panose="02020603050405020304" pitchFamily="18" charset="0"/>
              </a:rPr>
              <a:t>cred_score</a:t>
            </a:r>
            <a:r>
              <a:rPr lang="en-US" dirty="0">
                <a:latin typeface="Times New Roman" panose="02020603050405020304" pitchFamily="18" charset="0"/>
                <a:cs typeface="Times New Roman" panose="02020603050405020304" pitchFamily="18" charset="0"/>
              </a:rPr>
              <a:t>’, ‘</a:t>
            </a:r>
            <a:r>
              <a:rPr lang="en-IN" sz="1800" i="0" dirty="0">
                <a:effectLst/>
                <a:latin typeface="Times New Roman" panose="02020603050405020304" pitchFamily="18" charset="0"/>
                <a:cs typeface="Times New Roman" panose="02020603050405020304" pitchFamily="18" charset="0"/>
              </a:rPr>
              <a:t>UAS</a:t>
            </a:r>
            <a:r>
              <a:rPr lang="en-US" dirty="0">
                <a:latin typeface="Times New Roman" panose="02020603050405020304" pitchFamily="18" charset="0"/>
                <a:cs typeface="Times New Roman" panose="02020603050405020304" pitchFamily="18" charset="0"/>
              </a:rPr>
              <a:t>’, ‘TAS’, ‘</a:t>
            </a:r>
            <a:r>
              <a:rPr lang="en-IN" sz="1800" i="0" dirty="0" err="1">
                <a:effectLst/>
                <a:latin typeface="Times New Roman" panose="02020603050405020304" pitchFamily="18" charset="0"/>
                <a:cs typeface="Times New Roman" panose="02020603050405020304" pitchFamily="18" charset="0"/>
              </a:rPr>
              <a:t>UAS_normalized</a:t>
            </a:r>
            <a:r>
              <a:rPr lang="en-US" dirty="0">
                <a:latin typeface="Times New Roman" panose="02020603050405020304" pitchFamily="18" charset="0"/>
                <a:cs typeface="Times New Roman" panose="02020603050405020304" pitchFamily="18" charset="0"/>
              </a:rPr>
              <a:t>’, ‘</a:t>
            </a:r>
            <a:r>
              <a:rPr lang="en-IN" sz="1800" i="0" dirty="0" err="1">
                <a:effectLst/>
                <a:latin typeface="Times New Roman" panose="02020603050405020304" pitchFamily="18" charset="0"/>
                <a:cs typeface="Times New Roman" panose="02020603050405020304" pitchFamily="18" charset="0"/>
              </a:rPr>
              <a:t>TAS_normalized</a:t>
            </a:r>
            <a:r>
              <a:rPr lang="en-US" dirty="0">
                <a:latin typeface="Times New Roman" panose="02020603050405020304" pitchFamily="18" charset="0"/>
                <a:cs typeface="Times New Roman" panose="02020603050405020304" pitchFamily="18" charset="0"/>
              </a:rPr>
              <a:t>’ and ‘</a:t>
            </a:r>
            <a:r>
              <a:rPr lang="en-IN" sz="1800" i="0" dirty="0">
                <a:effectLst/>
                <a:latin typeface="Times New Roman" panose="02020603050405020304" pitchFamily="18" charset="0"/>
                <a:cs typeface="Times New Roman" panose="02020603050405020304" pitchFamily="18" charset="0"/>
              </a:rPr>
              <a:t>Exclusivity</a:t>
            </a:r>
            <a:r>
              <a:rPr lang="en-US" dirty="0">
                <a:latin typeface="Times New Roman" panose="02020603050405020304" pitchFamily="18" charset="0"/>
                <a:cs typeface="Times New Roman" panose="02020603050405020304" pitchFamily="18" charset="0"/>
              </a:rPr>
              <a:t>’ were further derived and added.</a:t>
            </a:r>
          </a:p>
          <a:p>
            <a:pPr lvl="1"/>
            <a:r>
              <a:rPr lang="en-US" dirty="0">
                <a:latin typeface="Times New Roman" panose="02020603050405020304" pitchFamily="18" charset="0"/>
                <a:cs typeface="Times New Roman" panose="02020603050405020304" pitchFamily="18" charset="0"/>
              </a:rPr>
              <a:t>Total number of features : 27</a:t>
            </a:r>
          </a:p>
          <a:p>
            <a:pPr lvl="1"/>
            <a:r>
              <a:rPr lang="en-US" dirty="0">
                <a:latin typeface="Times New Roman" panose="02020603050405020304" pitchFamily="18" charset="0"/>
                <a:cs typeface="Times New Roman" panose="02020603050405020304" pitchFamily="18" charset="0"/>
              </a:rPr>
              <a:t>Total number of records : 1,34,194</a:t>
            </a:r>
          </a:p>
          <a:p>
            <a:pPr lvl="1"/>
            <a:r>
              <a:rPr lang="en-IN" dirty="0">
                <a:latin typeface="Times New Roman" panose="02020603050405020304" pitchFamily="18" charset="0"/>
                <a:cs typeface="Times New Roman" panose="02020603050405020304" pitchFamily="18" charset="0"/>
              </a:rPr>
              <a:t>80 : 20 split for Training and Testing was done.</a:t>
            </a:r>
          </a:p>
          <a:p>
            <a:pPr lvl="1"/>
            <a:r>
              <a:rPr lang="en-IN" dirty="0">
                <a:latin typeface="Times New Roman" panose="02020603050405020304" pitchFamily="18" charset="0"/>
                <a:cs typeface="Times New Roman" panose="02020603050405020304" pitchFamily="18" charset="0"/>
              </a:rPr>
              <a:t>For the Training set, 107355 records and 6 features. For the Test Set, 26839 records and 5 features.</a:t>
            </a:r>
          </a:p>
        </p:txBody>
      </p:sp>
      <p:sp>
        <p:nvSpPr>
          <p:cNvPr id="4" name="Date Placeholder 3">
            <a:extLst>
              <a:ext uri="{FF2B5EF4-FFF2-40B4-BE49-F238E27FC236}">
                <a16:creationId xmlns:a16="http://schemas.microsoft.com/office/drawing/2014/main" id="{FF249630-BE9A-36D3-28CD-36299F3E8473}"/>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268ADC6D-EC71-B499-E651-82BCA4E3C4E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2699BCF2-697D-754B-2BB4-1648C64CC402}"/>
              </a:ext>
            </a:extLst>
          </p:cNvPr>
          <p:cNvSpPr>
            <a:spLocks noGrp="1"/>
          </p:cNvSpPr>
          <p:nvPr>
            <p:ph type="sldNum" sz="quarter" idx="12"/>
          </p:nvPr>
        </p:nvSpPr>
        <p:spPr/>
        <p:txBody>
          <a:bodyPr/>
          <a:lstStyle/>
          <a:p>
            <a:fld id="{0D6866A2-9DB6-491F-A8A7-C69291B42938}" type="slidenum">
              <a:rPr lang="en-IN" smtClean="0"/>
              <a:t>10</a:t>
            </a:fld>
            <a:endParaRPr lang="en-IN"/>
          </a:p>
        </p:txBody>
      </p:sp>
      <p:sp>
        <p:nvSpPr>
          <p:cNvPr id="7" name="TextBox 6">
            <a:extLst>
              <a:ext uri="{FF2B5EF4-FFF2-40B4-BE49-F238E27FC236}">
                <a16:creationId xmlns:a16="http://schemas.microsoft.com/office/drawing/2014/main" id="{5016397D-7A1D-CC9E-17D8-98F7F29EFB2B}"/>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1193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FE1-0870-5410-9877-9CC7EEB8DC0B}"/>
              </a:ext>
            </a:extLst>
          </p:cNvPr>
          <p:cNvSpPr>
            <a:spLocks noGrp="1"/>
          </p:cNvSpPr>
          <p:nvPr>
            <p:ph type="title"/>
          </p:nvPr>
        </p:nvSpPr>
        <p:spPr>
          <a:xfrm>
            <a:off x="849406" y="129801"/>
            <a:ext cx="10515600" cy="1325563"/>
          </a:xfrm>
        </p:spPr>
        <p:txBody>
          <a:bodyPr/>
          <a:lstStyle/>
          <a:p>
            <a:pPr algn="ctr"/>
            <a:r>
              <a:rPr lang="en-IN" u="sng" dirty="0">
                <a:latin typeface="Times New Roman" panose="02020603050405020304" pitchFamily="18" charset="0"/>
                <a:cs typeface="Times New Roman" panose="02020603050405020304" pitchFamily="18" charset="0"/>
              </a:rPr>
              <a:t>Proposed Methodology</a:t>
            </a:r>
          </a:p>
        </p:txBody>
      </p:sp>
      <p:pic>
        <p:nvPicPr>
          <p:cNvPr id="8" name="Content Placeholder 7" descr="A pie chart with different colored circles&#10;&#10;Description automatically generated">
            <a:extLst>
              <a:ext uri="{FF2B5EF4-FFF2-40B4-BE49-F238E27FC236}">
                <a16:creationId xmlns:a16="http://schemas.microsoft.com/office/drawing/2014/main" id="{8D1C9483-7025-838E-4113-F5308986DAA7}"/>
              </a:ext>
            </a:extLst>
          </p:cNvPr>
          <p:cNvPicPr>
            <a:picLocks noGrp="1" noChangeAspect="1"/>
          </p:cNvPicPr>
          <p:nvPr>
            <p:ph idx="1"/>
          </p:nvPr>
        </p:nvPicPr>
        <p:blipFill>
          <a:blip r:embed="rId2"/>
          <a:stretch>
            <a:fillRect/>
          </a:stretch>
        </p:blipFill>
        <p:spPr>
          <a:xfrm>
            <a:off x="3265759" y="1119654"/>
            <a:ext cx="8080954" cy="5236603"/>
          </a:xfrm>
        </p:spPr>
      </p:pic>
      <p:sp>
        <p:nvSpPr>
          <p:cNvPr id="4" name="Date Placeholder 3">
            <a:extLst>
              <a:ext uri="{FF2B5EF4-FFF2-40B4-BE49-F238E27FC236}">
                <a16:creationId xmlns:a16="http://schemas.microsoft.com/office/drawing/2014/main" id="{FF249630-BE9A-36D3-28CD-36299F3E8473}"/>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268ADC6D-EC71-B499-E651-82BCA4E3C4E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2699BCF2-697D-754B-2BB4-1648C64CC402}"/>
              </a:ext>
            </a:extLst>
          </p:cNvPr>
          <p:cNvSpPr>
            <a:spLocks noGrp="1"/>
          </p:cNvSpPr>
          <p:nvPr>
            <p:ph type="sldNum" sz="quarter" idx="12"/>
          </p:nvPr>
        </p:nvSpPr>
        <p:spPr/>
        <p:txBody>
          <a:bodyPr/>
          <a:lstStyle/>
          <a:p>
            <a:fld id="{0D6866A2-9DB6-491F-A8A7-C69291B42938}" type="slidenum">
              <a:rPr lang="en-IN" smtClean="0"/>
              <a:t>11</a:t>
            </a:fld>
            <a:endParaRPr lang="en-IN"/>
          </a:p>
        </p:txBody>
      </p:sp>
      <p:sp>
        <p:nvSpPr>
          <p:cNvPr id="7" name="TextBox 6">
            <a:extLst>
              <a:ext uri="{FF2B5EF4-FFF2-40B4-BE49-F238E27FC236}">
                <a16:creationId xmlns:a16="http://schemas.microsoft.com/office/drawing/2014/main" id="{5016397D-7A1D-CC9E-17D8-98F7F29EFB2B}"/>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graphicFrame>
        <p:nvGraphicFramePr>
          <p:cNvPr id="9" name="Table 8">
            <a:extLst>
              <a:ext uri="{FF2B5EF4-FFF2-40B4-BE49-F238E27FC236}">
                <a16:creationId xmlns:a16="http://schemas.microsoft.com/office/drawing/2014/main" id="{6DC4BC90-5A22-3841-BD07-003B5742F9F5}"/>
              </a:ext>
            </a:extLst>
          </p:cNvPr>
          <p:cNvGraphicFramePr>
            <a:graphicFrameLocks noGrp="1"/>
          </p:cNvGraphicFramePr>
          <p:nvPr>
            <p:extLst>
              <p:ext uri="{D42A27DB-BD31-4B8C-83A1-F6EECF244321}">
                <p14:modId xmlns:p14="http://schemas.microsoft.com/office/powerpoint/2010/main" val="1325447581"/>
              </p:ext>
            </p:extLst>
          </p:nvPr>
        </p:nvGraphicFramePr>
        <p:xfrm>
          <a:off x="437029" y="1120587"/>
          <a:ext cx="2606300" cy="5226848"/>
        </p:xfrm>
        <a:graphic>
          <a:graphicData uri="http://schemas.openxmlformats.org/drawingml/2006/table">
            <a:tbl>
              <a:tblPr firstRow="1" bandRow="1">
                <a:tableStyleId>{5C22544A-7EE6-4342-B048-85BDC9FD1C3A}</a:tableStyleId>
              </a:tblPr>
              <a:tblGrid>
                <a:gridCol w="1232647">
                  <a:extLst>
                    <a:ext uri="{9D8B030D-6E8A-4147-A177-3AD203B41FA5}">
                      <a16:colId xmlns:a16="http://schemas.microsoft.com/office/drawing/2014/main" val="3528736920"/>
                    </a:ext>
                  </a:extLst>
                </a:gridCol>
                <a:gridCol w="1373653">
                  <a:extLst>
                    <a:ext uri="{9D8B030D-6E8A-4147-A177-3AD203B41FA5}">
                      <a16:colId xmlns:a16="http://schemas.microsoft.com/office/drawing/2014/main" val="1051942095"/>
                    </a:ext>
                  </a:extLst>
                </a:gridCol>
              </a:tblGrid>
              <a:tr h="322480">
                <a:tc>
                  <a:txBody>
                    <a:bodyPr/>
                    <a:lstStyle/>
                    <a:p>
                      <a:endParaRPr lang="en-US"/>
                    </a:p>
                  </a:txBody>
                  <a:tcPr/>
                </a:tc>
                <a:tc>
                  <a:txBody>
                    <a:bodyPr/>
                    <a:lstStyle/>
                    <a:p>
                      <a:endParaRPr lang="en-US"/>
                    </a:p>
                  </a:txBody>
                  <a:tcPr/>
                </a:tc>
                <a:extLst>
                  <a:ext uri="{0D108BD9-81ED-4DB2-BD59-A6C34878D82A}">
                    <a16:rowId xmlns:a16="http://schemas.microsoft.com/office/drawing/2014/main" val="500108550"/>
                  </a:ext>
                </a:extLst>
              </a:tr>
              <a:tr h="322480">
                <a:tc>
                  <a:txBody>
                    <a:bodyPr/>
                    <a:lstStyle/>
                    <a:p>
                      <a:pPr lvl="0">
                        <a:buNone/>
                      </a:pPr>
                      <a:r>
                        <a:rPr lang="en-US" sz="1200" b="0" i="0" u="none" strike="noStrike" noProof="0" dirty="0">
                          <a:latin typeface="Times New Roman"/>
                        </a:rPr>
                        <a:t>Lists</a:t>
                      </a:r>
                      <a:endParaRPr lang="en-US" dirty="0"/>
                    </a:p>
                  </a:txBody>
                  <a:tcPr/>
                </a:tc>
                <a:tc>
                  <a:txBody>
                    <a:bodyPr/>
                    <a:lstStyle/>
                    <a:p>
                      <a:pPr lvl="0">
                        <a:buNone/>
                      </a:pPr>
                      <a:r>
                        <a:rPr lang="en-US" sz="1200" b="0" i="0" u="none" strike="noStrike" noProof="0" dirty="0">
                          <a:latin typeface="Times New Roman"/>
                        </a:rPr>
                        <a:t>9835397</a:t>
                      </a:r>
                      <a:endParaRPr lang="en-US" dirty="0"/>
                    </a:p>
                  </a:txBody>
                  <a:tcPr/>
                </a:tc>
                <a:extLst>
                  <a:ext uri="{0D108BD9-81ED-4DB2-BD59-A6C34878D82A}">
                    <a16:rowId xmlns:a16="http://schemas.microsoft.com/office/drawing/2014/main" val="448082725"/>
                  </a:ext>
                </a:extLst>
              </a:tr>
              <a:tr h="322480">
                <a:tc>
                  <a:txBody>
                    <a:bodyPr/>
                    <a:lstStyle/>
                    <a:p>
                      <a:pPr lvl="0">
                        <a:buNone/>
                      </a:pPr>
                      <a:r>
                        <a:rPr lang="en-US" sz="1200" b="0" i="0" u="none" strike="noStrike" noProof="0" dirty="0">
                          <a:latin typeface="Times New Roman"/>
                        </a:rPr>
                        <a:t>Labels</a:t>
                      </a:r>
                      <a:endParaRPr lang="en-US" dirty="0"/>
                    </a:p>
                  </a:txBody>
                  <a:tcPr/>
                </a:tc>
                <a:tc>
                  <a:txBody>
                    <a:bodyPr/>
                    <a:lstStyle/>
                    <a:p>
                      <a:pPr lvl="0">
                        <a:buNone/>
                      </a:pPr>
                      <a:r>
                        <a:rPr lang="en-US" sz="1200" b="0" i="0" u="none" strike="noStrike" noProof="0" dirty="0">
                          <a:latin typeface="Times New Roman"/>
                        </a:rPr>
                        <a:t>5</a:t>
                      </a:r>
                      <a:endParaRPr lang="en-US" dirty="0"/>
                    </a:p>
                  </a:txBody>
                  <a:tcPr/>
                </a:tc>
                <a:extLst>
                  <a:ext uri="{0D108BD9-81ED-4DB2-BD59-A6C34878D82A}">
                    <a16:rowId xmlns:a16="http://schemas.microsoft.com/office/drawing/2014/main" val="3876923443"/>
                  </a:ext>
                </a:extLst>
              </a:tr>
              <a:tr h="322480">
                <a:tc>
                  <a:txBody>
                    <a:bodyPr/>
                    <a:lstStyle/>
                    <a:p>
                      <a:pPr lvl="0">
                        <a:buNone/>
                      </a:pPr>
                      <a:r>
                        <a:rPr lang="en-US" sz="1200" b="0" i="0" u="none" strike="noStrike" noProof="0" dirty="0">
                          <a:latin typeface="Times New Roman"/>
                        </a:rPr>
                        <a:t>Mentions</a:t>
                      </a:r>
                      <a:endParaRPr lang="en-US" dirty="0"/>
                    </a:p>
                  </a:txBody>
                  <a:tcPr/>
                </a:tc>
                <a:tc>
                  <a:txBody>
                    <a:bodyPr/>
                    <a:lstStyle/>
                    <a:p>
                      <a:pPr lvl="0">
                        <a:buNone/>
                      </a:pPr>
                      <a:r>
                        <a:rPr lang="en-US" sz="1200" b="0" i="0" u="none" strike="noStrike" noProof="0" dirty="0">
                          <a:latin typeface="Times New Roman"/>
                        </a:rPr>
                        <a:t>186384</a:t>
                      </a:r>
                      <a:endParaRPr lang="en-US" dirty="0"/>
                    </a:p>
                  </a:txBody>
                  <a:tcPr/>
                </a:tc>
                <a:extLst>
                  <a:ext uri="{0D108BD9-81ED-4DB2-BD59-A6C34878D82A}">
                    <a16:rowId xmlns:a16="http://schemas.microsoft.com/office/drawing/2014/main" val="3410331"/>
                  </a:ext>
                </a:extLst>
              </a:tr>
              <a:tr h="394143">
                <a:tc>
                  <a:txBody>
                    <a:bodyPr/>
                    <a:lstStyle/>
                    <a:p>
                      <a:pPr lvl="0">
                        <a:buNone/>
                      </a:pPr>
                      <a:r>
                        <a:rPr lang="en-US" sz="1200" b="0" i="0" u="none" strike="noStrike" noProof="0" dirty="0">
                          <a:latin typeface="Times New Roman"/>
                        </a:rPr>
                        <a:t>Tweet categories</a:t>
                      </a:r>
                      <a:endParaRPr lang="en-US" dirty="0"/>
                    </a:p>
                  </a:txBody>
                  <a:tcPr/>
                </a:tc>
                <a:tc>
                  <a:txBody>
                    <a:bodyPr/>
                    <a:lstStyle/>
                    <a:p>
                      <a:pPr lvl="0">
                        <a:buNone/>
                      </a:pPr>
                      <a:r>
                        <a:rPr lang="en-US" sz="1200" b="0" i="0" u="none" strike="noStrike" noProof="0" dirty="0">
                          <a:latin typeface="Times New Roman"/>
                        </a:rPr>
                        <a:t>11</a:t>
                      </a:r>
                      <a:endParaRPr lang="en-US" dirty="0"/>
                    </a:p>
                  </a:txBody>
                  <a:tcPr/>
                </a:tc>
                <a:extLst>
                  <a:ext uri="{0D108BD9-81ED-4DB2-BD59-A6C34878D82A}">
                    <a16:rowId xmlns:a16="http://schemas.microsoft.com/office/drawing/2014/main" val="2785007099"/>
                  </a:ext>
                </a:extLst>
              </a:tr>
              <a:tr h="322480">
                <a:tc>
                  <a:txBody>
                    <a:bodyPr/>
                    <a:lstStyle/>
                    <a:p>
                      <a:pPr lvl="0">
                        <a:buNone/>
                      </a:pPr>
                      <a:r>
                        <a:rPr lang="en-US" sz="1200" b="0" i="0" u="none" strike="noStrike" noProof="0" dirty="0">
                          <a:latin typeface="Times New Roman"/>
                        </a:rPr>
                        <a:t>Friends</a:t>
                      </a:r>
                      <a:endParaRPr lang="en-US" dirty="0"/>
                    </a:p>
                  </a:txBody>
                  <a:tcPr/>
                </a:tc>
                <a:tc>
                  <a:txBody>
                    <a:bodyPr/>
                    <a:lstStyle/>
                    <a:p>
                      <a:pPr lvl="0">
                        <a:buNone/>
                      </a:pPr>
                      <a:r>
                        <a:rPr lang="en-US" sz="1200" b="0" i="0" u="none" strike="noStrike" noProof="0" dirty="0">
                          <a:latin typeface="Times New Roman"/>
                        </a:rPr>
                        <a:t>254053386</a:t>
                      </a:r>
                      <a:endParaRPr lang="en-US" dirty="0"/>
                    </a:p>
                  </a:txBody>
                  <a:tcPr/>
                </a:tc>
                <a:extLst>
                  <a:ext uri="{0D108BD9-81ED-4DB2-BD59-A6C34878D82A}">
                    <a16:rowId xmlns:a16="http://schemas.microsoft.com/office/drawing/2014/main" val="109193526"/>
                  </a:ext>
                </a:extLst>
              </a:tr>
              <a:tr h="322480">
                <a:tc>
                  <a:txBody>
                    <a:bodyPr/>
                    <a:lstStyle/>
                    <a:p>
                      <a:pPr lvl="0">
                        <a:buNone/>
                      </a:pPr>
                      <a:r>
                        <a:rPr lang="en-US" sz="1200" b="0" i="0" u="none" strike="noStrike" noProof="0" dirty="0">
                          <a:latin typeface="Times New Roman"/>
                        </a:rPr>
                        <a:t>Replies</a:t>
                      </a:r>
                      <a:endParaRPr lang="en-US" dirty="0"/>
                    </a:p>
                  </a:txBody>
                  <a:tcPr/>
                </a:tc>
                <a:tc>
                  <a:txBody>
                    <a:bodyPr/>
                    <a:lstStyle/>
                    <a:p>
                      <a:pPr lvl="0">
                        <a:buNone/>
                      </a:pPr>
                      <a:r>
                        <a:rPr lang="en-US" sz="1200" b="0" i="0" u="none" strike="noStrike" noProof="0" dirty="0">
                          <a:latin typeface="Times New Roman"/>
                        </a:rPr>
                        <a:t>256882</a:t>
                      </a:r>
                      <a:endParaRPr lang="en-US" dirty="0"/>
                    </a:p>
                  </a:txBody>
                  <a:tcPr/>
                </a:tc>
                <a:extLst>
                  <a:ext uri="{0D108BD9-81ED-4DB2-BD59-A6C34878D82A}">
                    <a16:rowId xmlns:a16="http://schemas.microsoft.com/office/drawing/2014/main" val="3244432292"/>
                  </a:ext>
                </a:extLst>
              </a:tr>
              <a:tr h="322480">
                <a:tc>
                  <a:txBody>
                    <a:bodyPr/>
                    <a:lstStyle/>
                    <a:p>
                      <a:pPr lvl="0">
                        <a:buNone/>
                      </a:pPr>
                      <a:r>
                        <a:rPr lang="en-US" sz="1200" b="0" i="0" u="none" strike="noStrike" noProof="0" dirty="0">
                          <a:latin typeface="Times New Roman"/>
                        </a:rPr>
                        <a:t>Tweet URLs</a:t>
                      </a:r>
                      <a:endParaRPr lang="en-US" dirty="0"/>
                    </a:p>
                  </a:txBody>
                  <a:tcPr/>
                </a:tc>
                <a:tc>
                  <a:txBody>
                    <a:bodyPr/>
                    <a:lstStyle/>
                    <a:p>
                      <a:pPr lvl="0">
                        <a:buNone/>
                      </a:pPr>
                      <a:r>
                        <a:rPr lang="en-US" sz="1200" b="0" i="0" u="none" strike="noStrike" noProof="0" dirty="0">
                          <a:latin typeface="Times New Roman"/>
                        </a:rPr>
                        <a:t>79</a:t>
                      </a:r>
                      <a:endParaRPr lang="en-US" dirty="0"/>
                    </a:p>
                  </a:txBody>
                  <a:tcPr/>
                </a:tc>
                <a:extLst>
                  <a:ext uri="{0D108BD9-81ED-4DB2-BD59-A6C34878D82A}">
                    <a16:rowId xmlns:a16="http://schemas.microsoft.com/office/drawing/2014/main" val="755289211"/>
                  </a:ext>
                </a:extLst>
              </a:tr>
              <a:tr h="322480">
                <a:tc>
                  <a:txBody>
                    <a:bodyPr/>
                    <a:lstStyle/>
                    <a:p>
                      <a:pPr lvl="0">
                        <a:buNone/>
                      </a:pPr>
                      <a:r>
                        <a:rPr lang="en-US" sz="1200" b="0" i="0" u="none" strike="noStrike" noProof="0" dirty="0">
                          <a:latin typeface="Times New Roman"/>
                        </a:rPr>
                        <a:t>Followers</a:t>
                      </a:r>
                      <a:endParaRPr lang="en-US" dirty="0"/>
                    </a:p>
                  </a:txBody>
                  <a:tcPr/>
                </a:tc>
                <a:tc>
                  <a:txBody>
                    <a:bodyPr/>
                    <a:lstStyle/>
                    <a:p>
                      <a:pPr lvl="0">
                        <a:buNone/>
                      </a:pPr>
                      <a:r>
                        <a:rPr lang="en-US" sz="1200" b="0" i="0" u="none" strike="noStrike" noProof="0" dirty="0">
                          <a:latin typeface="Times New Roman"/>
                        </a:rPr>
                        <a:t>1515446387</a:t>
                      </a:r>
                      <a:endParaRPr lang="en-US" dirty="0"/>
                    </a:p>
                  </a:txBody>
                  <a:tcPr/>
                </a:tc>
                <a:extLst>
                  <a:ext uri="{0D108BD9-81ED-4DB2-BD59-A6C34878D82A}">
                    <a16:rowId xmlns:a16="http://schemas.microsoft.com/office/drawing/2014/main" val="3099172595"/>
                  </a:ext>
                </a:extLst>
              </a:tr>
              <a:tr h="322480">
                <a:tc>
                  <a:txBody>
                    <a:bodyPr/>
                    <a:lstStyle/>
                    <a:p>
                      <a:pPr lvl="0">
                        <a:buNone/>
                      </a:pPr>
                      <a:r>
                        <a:rPr lang="en-US" sz="1200" b="0" i="0" u="none" strike="noStrike" noProof="0" dirty="0">
                          <a:latin typeface="Times New Roman"/>
                        </a:rPr>
                        <a:t>Favorites</a:t>
                      </a:r>
                      <a:endParaRPr lang="en-US" dirty="0"/>
                    </a:p>
                  </a:txBody>
                  <a:tcPr/>
                </a:tc>
                <a:tc>
                  <a:txBody>
                    <a:bodyPr/>
                    <a:lstStyle/>
                    <a:p>
                      <a:pPr lvl="0">
                        <a:buNone/>
                      </a:pPr>
                      <a:r>
                        <a:rPr lang="en-US" sz="1200" b="0" i="0" u="none" strike="noStrike" noProof="0" dirty="0">
                          <a:latin typeface="Times New Roman"/>
                        </a:rPr>
                        <a:t>4425917915</a:t>
                      </a:r>
                      <a:endParaRPr lang="en-US" dirty="0"/>
                    </a:p>
                  </a:txBody>
                  <a:tcPr/>
                </a:tc>
                <a:extLst>
                  <a:ext uri="{0D108BD9-81ED-4DB2-BD59-A6C34878D82A}">
                    <a16:rowId xmlns:a16="http://schemas.microsoft.com/office/drawing/2014/main" val="1026989155"/>
                  </a:ext>
                </a:extLst>
              </a:tr>
              <a:tr h="322480">
                <a:tc>
                  <a:txBody>
                    <a:bodyPr/>
                    <a:lstStyle/>
                    <a:p>
                      <a:pPr lvl="0">
                        <a:buNone/>
                      </a:pPr>
                      <a:r>
                        <a:rPr lang="en-US" sz="1200" b="0" i="0" u="none" strike="noStrike" noProof="0" dirty="0">
                          <a:latin typeface="Times New Roman"/>
                        </a:rPr>
                        <a:t>Quotes</a:t>
                      </a:r>
                      <a:endParaRPr lang="en-US" dirty="0"/>
                    </a:p>
                  </a:txBody>
                  <a:tcPr/>
                </a:tc>
                <a:tc>
                  <a:txBody>
                    <a:bodyPr/>
                    <a:lstStyle/>
                    <a:p>
                      <a:pPr lvl="0">
                        <a:buNone/>
                      </a:pPr>
                      <a:r>
                        <a:rPr lang="en-US" sz="1200" b="0" i="0" u="none" strike="noStrike" noProof="0" dirty="0">
                          <a:latin typeface="Times New Roman"/>
                        </a:rPr>
                        <a:t>76952</a:t>
                      </a:r>
                      <a:endParaRPr lang="en-US" dirty="0"/>
                    </a:p>
                  </a:txBody>
                  <a:tcPr/>
                </a:tc>
                <a:extLst>
                  <a:ext uri="{0D108BD9-81ED-4DB2-BD59-A6C34878D82A}">
                    <a16:rowId xmlns:a16="http://schemas.microsoft.com/office/drawing/2014/main" val="3144850095"/>
                  </a:ext>
                </a:extLst>
              </a:tr>
              <a:tr h="322480">
                <a:tc>
                  <a:txBody>
                    <a:bodyPr/>
                    <a:lstStyle/>
                    <a:p>
                      <a:pPr lvl="0">
                        <a:buNone/>
                      </a:pPr>
                      <a:r>
                        <a:rPr lang="en-US" sz="1200" b="0" i="0" u="none" strike="noStrike" noProof="0" dirty="0">
                          <a:latin typeface="Times New Roman"/>
                        </a:rPr>
                        <a:t>Retweets</a:t>
                      </a:r>
                      <a:endParaRPr lang="en-US" dirty="0"/>
                    </a:p>
                  </a:txBody>
                  <a:tcPr/>
                </a:tc>
                <a:tc>
                  <a:txBody>
                    <a:bodyPr/>
                    <a:lstStyle/>
                    <a:p>
                      <a:pPr lvl="0">
                        <a:buNone/>
                      </a:pPr>
                      <a:r>
                        <a:rPr lang="en-US" sz="1200" b="0" i="0" u="none" strike="noStrike" noProof="0" dirty="0">
                          <a:latin typeface="Times New Roman"/>
                        </a:rPr>
                        <a:t>895678</a:t>
                      </a:r>
                      <a:endParaRPr lang="en-US" dirty="0"/>
                    </a:p>
                  </a:txBody>
                  <a:tcPr/>
                </a:tc>
                <a:extLst>
                  <a:ext uri="{0D108BD9-81ED-4DB2-BD59-A6C34878D82A}">
                    <a16:rowId xmlns:a16="http://schemas.microsoft.com/office/drawing/2014/main" val="1348187713"/>
                  </a:ext>
                </a:extLst>
              </a:tr>
              <a:tr h="322480">
                <a:tc>
                  <a:txBody>
                    <a:bodyPr/>
                    <a:lstStyle/>
                    <a:p>
                      <a:pPr lvl="0">
                        <a:buNone/>
                      </a:pPr>
                      <a:r>
                        <a:rPr lang="en-US" sz="1200" b="0" i="0" u="none" strike="noStrike" noProof="0" dirty="0">
                          <a:latin typeface="Times New Roman"/>
                        </a:rPr>
                        <a:t>Tweets</a:t>
                      </a:r>
                      <a:endParaRPr lang="en-US" dirty="0"/>
                    </a:p>
                  </a:txBody>
                  <a:tcPr/>
                </a:tc>
                <a:tc>
                  <a:txBody>
                    <a:bodyPr/>
                    <a:lstStyle/>
                    <a:p>
                      <a:pPr lvl="0">
                        <a:buNone/>
                      </a:pPr>
                      <a:r>
                        <a:rPr lang="en-US" sz="1200" b="0" i="0" u="none" strike="noStrike" noProof="0" dirty="0">
                          <a:latin typeface="Times New Roman"/>
                        </a:rPr>
                        <a:t>4588528087</a:t>
                      </a:r>
                      <a:endParaRPr lang="en-US" dirty="0"/>
                    </a:p>
                  </a:txBody>
                  <a:tcPr/>
                </a:tc>
                <a:extLst>
                  <a:ext uri="{0D108BD9-81ED-4DB2-BD59-A6C34878D82A}">
                    <a16:rowId xmlns:a16="http://schemas.microsoft.com/office/drawing/2014/main" val="334187807"/>
                  </a:ext>
                </a:extLst>
              </a:tr>
              <a:tr h="597185">
                <a:tc>
                  <a:txBody>
                    <a:bodyPr/>
                    <a:lstStyle/>
                    <a:p>
                      <a:pPr lvl="0">
                        <a:buNone/>
                      </a:pPr>
                      <a:r>
                        <a:rPr lang="en-US" sz="1200" b="0" i="0" u="none" strike="noStrike" noProof="0" dirty="0">
                          <a:latin typeface="Times New Roman"/>
                        </a:rPr>
                        <a:t>Tweets marked as favorites</a:t>
                      </a:r>
                      <a:endParaRPr lang="en-US" dirty="0"/>
                    </a:p>
                  </a:txBody>
                  <a:tcPr/>
                </a:tc>
                <a:tc>
                  <a:txBody>
                    <a:bodyPr/>
                    <a:lstStyle/>
                    <a:p>
                      <a:pPr lvl="0">
                        <a:buNone/>
                      </a:pPr>
                      <a:r>
                        <a:rPr lang="en-US" sz="1200" b="0" i="0" u="none" strike="noStrike" noProof="0" dirty="0">
                          <a:latin typeface="Times New Roman"/>
                        </a:rPr>
                        <a:t>3700159</a:t>
                      </a:r>
                      <a:endParaRPr lang="en-US" dirty="0"/>
                    </a:p>
                  </a:txBody>
                  <a:tcPr/>
                </a:tc>
                <a:extLst>
                  <a:ext uri="{0D108BD9-81ED-4DB2-BD59-A6C34878D82A}">
                    <a16:rowId xmlns:a16="http://schemas.microsoft.com/office/drawing/2014/main" val="4276342894"/>
                  </a:ext>
                </a:extLst>
              </a:tr>
              <a:tr h="322480">
                <a:tc>
                  <a:txBody>
                    <a:bodyPr/>
                    <a:lstStyle/>
                    <a:p>
                      <a:pPr lvl="0">
                        <a:buNone/>
                      </a:pPr>
                      <a:r>
                        <a:rPr lang="en-US" sz="1200" b="0" i="0" u="none" strike="noStrike" noProof="0" dirty="0">
                          <a:latin typeface="Times New Roman"/>
                        </a:rPr>
                        <a:t>Hashtags</a:t>
                      </a:r>
                      <a:endParaRPr lang="en-US" dirty="0"/>
                    </a:p>
                  </a:txBody>
                  <a:tcPr/>
                </a:tc>
                <a:tc>
                  <a:txBody>
                    <a:bodyPr/>
                    <a:lstStyle/>
                    <a:p>
                      <a:pPr lvl="0">
                        <a:buNone/>
                      </a:pPr>
                      <a:r>
                        <a:rPr lang="en-US" sz="1200" b="0" i="0" u="none" strike="noStrike" noProof="0" dirty="0">
                          <a:latin typeface="Times New Roman"/>
                        </a:rPr>
                        <a:t>14052</a:t>
                      </a:r>
                      <a:endParaRPr lang="en-US" dirty="0"/>
                    </a:p>
                  </a:txBody>
                  <a:tcPr/>
                </a:tc>
                <a:extLst>
                  <a:ext uri="{0D108BD9-81ED-4DB2-BD59-A6C34878D82A}">
                    <a16:rowId xmlns:a16="http://schemas.microsoft.com/office/drawing/2014/main" val="670843179"/>
                  </a:ext>
                </a:extLst>
              </a:tr>
            </a:tbl>
          </a:graphicData>
        </a:graphic>
      </p:graphicFrame>
    </p:spTree>
    <p:extLst>
      <p:ext uri="{BB962C8B-B14F-4D97-AF65-F5344CB8AC3E}">
        <p14:creationId xmlns:p14="http://schemas.microsoft.com/office/powerpoint/2010/main" val="41686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526F-C097-7FDE-1E61-2AAC12997DF2}"/>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sp>
        <p:nvSpPr>
          <p:cNvPr id="3" name="Content Placeholder 2">
            <a:extLst>
              <a:ext uri="{FF2B5EF4-FFF2-40B4-BE49-F238E27FC236}">
                <a16:creationId xmlns:a16="http://schemas.microsoft.com/office/drawing/2014/main" id="{027BD788-3563-789E-F585-157694E78A19}"/>
              </a:ext>
            </a:extLst>
          </p:cNvPr>
          <p:cNvSpPr>
            <a:spLocks noGrp="1"/>
          </p:cNvSpPr>
          <p:nvPr>
            <p:ph idx="1"/>
          </p:nvPr>
        </p:nvSpPr>
        <p:spPr/>
        <p:txBody>
          <a:bodyPr>
            <a:normAutofit fontScale="92500" lnSpcReduction="10000"/>
          </a:bodyPr>
          <a:lstStyle/>
          <a:p>
            <a:pPr marL="514350" indent="-514350">
              <a:buFont typeface="+mj-lt"/>
              <a:buAutoNum type="arabicPeriod" startAt="2"/>
            </a:pPr>
            <a:r>
              <a:rPr lang="en-IN" dirty="0">
                <a:latin typeface="Times New Roman" panose="02020603050405020304" pitchFamily="18" charset="0"/>
                <a:cs typeface="Times New Roman" panose="02020603050405020304" pitchFamily="18" charset="0"/>
              </a:rPr>
              <a:t>URL Dataset (URL Guardian) Preparation</a:t>
            </a:r>
          </a:p>
          <a:p>
            <a:pPr lvl="1"/>
            <a:r>
              <a:rPr lang="en-IN" dirty="0">
                <a:latin typeface="Times New Roman" panose="02020603050405020304" pitchFamily="18" charset="0"/>
                <a:cs typeface="Times New Roman" panose="02020603050405020304" pitchFamily="18" charset="0"/>
              </a:rPr>
              <a:t>We used 10,000 phishing URLs from “</a:t>
            </a:r>
            <a:r>
              <a:rPr lang="en-IN" dirty="0" err="1">
                <a:latin typeface="Times New Roman" panose="02020603050405020304" pitchFamily="18" charset="0"/>
                <a:cs typeface="Times New Roman" panose="02020603050405020304" pitchFamily="18" charset="0"/>
              </a:rPr>
              <a:t>PhishTank</a:t>
            </a:r>
            <a:r>
              <a:rPr lang="en-IN"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service that provides a set of phishing URLs in multiple formats like csv,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etc. that gets updated hourly.</a:t>
            </a:r>
          </a:p>
          <a:p>
            <a:pPr lvl="1"/>
            <a:r>
              <a:rPr lang="en-US" dirty="0">
                <a:latin typeface="Times New Roman" panose="02020603050405020304" pitchFamily="18" charset="0"/>
                <a:cs typeface="Times New Roman" panose="02020603050405020304" pitchFamily="18" charset="0"/>
              </a:rPr>
              <a:t>We used 10,000 legitimate URLs from “ISCX-URL2016”, which is a source that has a collection of legitimate, benign, spam, phishing, malware and defacement URLs. The number of legitimate URLs in this collection are 35,300.</a:t>
            </a:r>
          </a:p>
          <a:p>
            <a:pPr lvl="1"/>
            <a:r>
              <a:rPr lang="en-US" dirty="0">
                <a:latin typeface="Times New Roman" panose="02020603050405020304" pitchFamily="18" charset="0"/>
                <a:cs typeface="Times New Roman" panose="02020603050405020304" pitchFamily="18" charset="0"/>
              </a:rPr>
              <a:t>We ended up with 10,000 each of Phishing and Legitimate URLs. We only needed the URL attribute from both “</a:t>
            </a:r>
            <a:r>
              <a:rPr lang="en-US" dirty="0" err="1">
                <a:latin typeface="Times New Roman" panose="02020603050405020304" pitchFamily="18" charset="0"/>
                <a:cs typeface="Times New Roman" panose="02020603050405020304" pitchFamily="18" charset="0"/>
              </a:rPr>
              <a:t>PhishTank</a:t>
            </a:r>
            <a:r>
              <a:rPr lang="en-US" dirty="0">
                <a:latin typeface="Times New Roman" panose="02020603050405020304" pitchFamily="18" charset="0"/>
                <a:cs typeface="Times New Roman" panose="02020603050405020304" pitchFamily="18" charset="0"/>
              </a:rPr>
              <a:t>” and “ISCX-URL2016” datasets. From this attribute we extracted 17 more features and hence URL Guardian dataset was created containing 20,000 records and 18 features.</a:t>
            </a:r>
          </a:p>
          <a:p>
            <a:pPr lvl="1"/>
            <a:r>
              <a:rPr lang="en-IN" dirty="0">
                <a:latin typeface="Times New Roman" panose="02020603050405020304" pitchFamily="18" charset="0"/>
                <a:cs typeface="Times New Roman" panose="02020603050405020304" pitchFamily="18" charset="0"/>
              </a:rPr>
              <a:t>80 : 20 split for Training and Testing was done. URL feature was dropped from both Training and Testing sets as it inconsequential to the output.</a:t>
            </a:r>
          </a:p>
          <a:p>
            <a:pPr lvl="1"/>
            <a:r>
              <a:rPr lang="en-IN" dirty="0">
                <a:latin typeface="Times New Roman" panose="02020603050405020304" pitchFamily="18" charset="0"/>
                <a:cs typeface="Times New Roman" panose="02020603050405020304" pitchFamily="18" charset="0"/>
              </a:rPr>
              <a:t>For the Training set, 16,000 records and 17 features. For the Test Set, 4000 records and 16 features.</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01AD0F-7484-4CB1-5C91-DE587DC29415}"/>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B6701C9-2003-DEE9-2ECD-3D30526AE5D5}"/>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DDA769E8-C593-9B83-9544-AB0F12EEA6C4}"/>
              </a:ext>
            </a:extLst>
          </p:cNvPr>
          <p:cNvSpPr>
            <a:spLocks noGrp="1"/>
          </p:cNvSpPr>
          <p:nvPr>
            <p:ph type="sldNum" sz="quarter" idx="12"/>
          </p:nvPr>
        </p:nvSpPr>
        <p:spPr/>
        <p:txBody>
          <a:bodyPr/>
          <a:lstStyle/>
          <a:p>
            <a:fld id="{0D6866A2-9DB6-491F-A8A7-C69291B42938}" type="slidenum">
              <a:rPr lang="en-IN" smtClean="0"/>
              <a:t>12</a:t>
            </a:fld>
            <a:endParaRPr lang="en-IN"/>
          </a:p>
        </p:txBody>
      </p:sp>
      <p:sp>
        <p:nvSpPr>
          <p:cNvPr id="7" name="TextBox 6">
            <a:extLst>
              <a:ext uri="{FF2B5EF4-FFF2-40B4-BE49-F238E27FC236}">
                <a16:creationId xmlns:a16="http://schemas.microsoft.com/office/drawing/2014/main" id="{CAA86FD5-D858-CB7B-DFA8-99E79F2E8694}"/>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07438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526F-C097-7FDE-1E61-2AAC12997DF2}"/>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pic>
        <p:nvPicPr>
          <p:cNvPr id="8" name="Content Placeholder 7" descr="A pie chart with numbers and text&#10;&#10;Description automatically generated">
            <a:extLst>
              <a:ext uri="{FF2B5EF4-FFF2-40B4-BE49-F238E27FC236}">
                <a16:creationId xmlns:a16="http://schemas.microsoft.com/office/drawing/2014/main" id="{0BEE31C2-482F-DA77-0D43-4E02FFB081F3}"/>
              </a:ext>
            </a:extLst>
          </p:cNvPr>
          <p:cNvPicPr>
            <a:picLocks noGrp="1" noChangeAspect="1"/>
          </p:cNvPicPr>
          <p:nvPr>
            <p:ph idx="1"/>
          </p:nvPr>
        </p:nvPicPr>
        <p:blipFill>
          <a:blip r:embed="rId2"/>
          <a:stretch>
            <a:fillRect/>
          </a:stretch>
        </p:blipFill>
        <p:spPr>
          <a:xfrm>
            <a:off x="1692089" y="1431247"/>
            <a:ext cx="9244852" cy="4938389"/>
          </a:xfrm>
        </p:spPr>
      </p:pic>
      <p:sp>
        <p:nvSpPr>
          <p:cNvPr id="4" name="Date Placeholder 3">
            <a:extLst>
              <a:ext uri="{FF2B5EF4-FFF2-40B4-BE49-F238E27FC236}">
                <a16:creationId xmlns:a16="http://schemas.microsoft.com/office/drawing/2014/main" id="{CF01AD0F-7484-4CB1-5C91-DE587DC29415}"/>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B6701C9-2003-DEE9-2ECD-3D30526AE5D5}"/>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DDA769E8-C593-9B83-9544-AB0F12EEA6C4}"/>
              </a:ext>
            </a:extLst>
          </p:cNvPr>
          <p:cNvSpPr>
            <a:spLocks noGrp="1"/>
          </p:cNvSpPr>
          <p:nvPr>
            <p:ph type="sldNum" sz="quarter" idx="12"/>
          </p:nvPr>
        </p:nvSpPr>
        <p:spPr/>
        <p:txBody>
          <a:bodyPr/>
          <a:lstStyle/>
          <a:p>
            <a:fld id="{0D6866A2-9DB6-491F-A8A7-C69291B42938}" type="slidenum">
              <a:rPr lang="en-IN" smtClean="0"/>
              <a:t>13</a:t>
            </a:fld>
            <a:endParaRPr lang="en-IN"/>
          </a:p>
        </p:txBody>
      </p:sp>
      <p:sp>
        <p:nvSpPr>
          <p:cNvPr id="7" name="TextBox 6">
            <a:extLst>
              <a:ext uri="{FF2B5EF4-FFF2-40B4-BE49-F238E27FC236}">
                <a16:creationId xmlns:a16="http://schemas.microsoft.com/office/drawing/2014/main" id="{CAA86FD5-D858-CB7B-DFA8-99E79F2E8694}"/>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89661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5643-0FCA-6F60-E659-9BD569F4901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3B39B1-AE39-F644-4F3E-CDE7A53282DE}"/>
                  </a:ext>
                </a:extLst>
              </p:cNvPr>
              <p:cNvSpPr>
                <a:spLocks noGrp="1"/>
              </p:cNvSpPr>
              <p:nvPr>
                <p:ph idx="1"/>
              </p:nvPr>
            </p:nvSpPr>
            <p:spPr/>
            <p:txBody>
              <a:bodyPr>
                <a:normAutofit fontScale="70000" lnSpcReduction="20000"/>
              </a:bodyPr>
              <a:lstStyle/>
              <a:p>
                <a:pPr marL="514350" indent="-514350">
                  <a:buFont typeface="+mj-lt"/>
                  <a:buAutoNum type="arabicPeriod" startAt="3"/>
                </a:pPr>
                <a:r>
                  <a:rPr lang="en-IN" dirty="0">
                    <a:latin typeface="Times New Roman" panose="02020603050405020304" pitchFamily="18" charset="0"/>
                    <a:cs typeface="Times New Roman" panose="02020603050405020304" pitchFamily="18" charset="0"/>
                  </a:rPr>
                  <a:t>UAS, TAS and Exclusivity</a:t>
                </a:r>
              </a:p>
              <a:p>
                <a:pPr lvl="1"/>
                <a:r>
                  <a:rPr lang="en-IN" dirty="0">
                    <a:latin typeface="Times New Roman" panose="02020603050405020304" pitchFamily="18" charset="0"/>
                    <a:cs typeface="Times New Roman" panose="02020603050405020304" pitchFamily="18" charset="0"/>
                  </a:rPr>
                  <a:t>UAS (User Activity Score) </a:t>
                </a:r>
                <a:r>
                  <a:rPr lang="en-US" dirty="0">
                    <a:latin typeface="Times New Roman" panose="02020603050405020304" pitchFamily="18" charset="0"/>
                    <a:cs typeface="Times New Roman" panose="02020603050405020304" pitchFamily="18" charset="0"/>
                  </a:rPr>
                  <a:t>measures the average engagement the user’s usual tweets receive. To calculate it we have used the following factors – UFS, UFRC, UFVC, UTC, ULC, UMC, UQC. UAS was calculated using the below formula, </a:t>
                </a:r>
                <a:r>
                  <a:rPr lang="en-IN" dirty="0">
                    <a:latin typeface="Times New Roman" panose="02020603050405020304" pitchFamily="18" charset="0"/>
                    <a:cs typeface="Times New Roman" panose="02020603050405020304" pitchFamily="18" charset="0"/>
                  </a:rPr>
                  <a:t>where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m:t>
                        </m:r>
                      </m:sub>
                    </m:sSub>
                  </m:oMath>
                </a14:m>
                <a:r>
                  <a:rPr lang="en-IN" dirty="0">
                    <a:latin typeface="Times New Roman" panose="02020603050405020304" pitchFamily="18" charset="0"/>
                    <a:cs typeface="Times New Roman" panose="02020603050405020304" pitchFamily="18" charset="0"/>
                  </a:rPr>
                  <a:t> are the weights that were assigned to the respective features based on their variance (higher the variance, higher the weight).</a:t>
                </a:r>
                <a:endParaRPr lang="en-US" dirty="0">
                  <a:latin typeface="Times New Roman" panose="02020603050405020304" pitchFamily="18" charset="0"/>
                  <a:cs typeface="Times New Roman" panose="02020603050405020304" pitchFamily="18" charset="0"/>
                </a:endParaRPr>
              </a:p>
              <a:p>
                <a:pPr marL="914400" lvl="2" indent="0">
                  <a:buNone/>
                </a:pPr>
                <a:r>
                  <a:rPr lang="en-IN" b="0" dirty="0">
                    <a:latin typeface="Times New Roman" panose="02020603050405020304" pitchFamily="18" charset="0"/>
                    <a:cs typeface="Times New Roman" panose="02020603050405020304" pitchFamily="18" charset="0"/>
                  </a:rPr>
                  <a:t>UAS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1∗</m:t>
                    </m:r>
                    <m:r>
                      <a:rPr lang="en-IN" b="0" i="1" smtClean="0">
                        <a:latin typeface="Cambria Math" panose="02040503050406030204" pitchFamily="18" charset="0"/>
                      </a:rPr>
                      <m:t>𝑈𝐹𝑆</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2∗</m:t>
                    </m:r>
                    <m:r>
                      <a:rPr lang="en-IN" b="0" i="1" smtClean="0">
                        <a:latin typeface="Cambria Math" panose="02040503050406030204" pitchFamily="18" charset="0"/>
                      </a:rPr>
                      <m:t>𝑈𝐹𝑅𝐶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3∗</m:t>
                    </m:r>
                    <m:r>
                      <a:rPr lang="en-IN" b="0" i="1" smtClean="0">
                        <a:latin typeface="Cambria Math" panose="02040503050406030204" pitchFamily="18" charset="0"/>
                      </a:rPr>
                      <m:t>𝑈𝐹𝑉𝐶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4∗</m:t>
                    </m:r>
                    <m:r>
                      <a:rPr lang="en-IN" b="0" i="1" smtClean="0">
                        <a:latin typeface="Cambria Math" panose="02040503050406030204" pitchFamily="18" charset="0"/>
                      </a:rPr>
                      <m:t>𝑈𝑇𝐶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5∗</m:t>
                    </m:r>
                    <m:r>
                      <a:rPr lang="en-IN" b="0" i="1" smtClean="0">
                        <a:latin typeface="Cambria Math" panose="02040503050406030204" pitchFamily="18" charset="0"/>
                      </a:rPr>
                      <m:t>𝑈𝐿𝑆</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6∗</m:t>
                    </m:r>
                    <m:r>
                      <a:rPr lang="en-IN" b="0" i="1" smtClean="0">
                        <a:latin typeface="Cambria Math" panose="02040503050406030204" pitchFamily="18" charset="0"/>
                      </a:rPr>
                      <m:t>𝑈𝑀𝐶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7∗</m:t>
                    </m:r>
                    <m:r>
                      <a:rPr lang="en-IN" b="0" i="1" smtClean="0">
                        <a:latin typeface="Cambria Math" panose="02040503050406030204" pitchFamily="18" charset="0"/>
                      </a:rPr>
                      <m:t>𝑈𝑄𝐶</m:t>
                    </m:r>
                  </m:oMath>
                </a14:m>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TAS (Tweet Activity Score) </a:t>
                </a:r>
                <a:r>
                  <a:rPr lang="en-US" dirty="0">
                    <a:latin typeface="Times New Roman" panose="02020603050405020304" pitchFamily="18" charset="0"/>
                    <a:cs typeface="Times New Roman" panose="02020603050405020304" pitchFamily="18" charset="0"/>
                  </a:rPr>
                  <a:t>measures the average engagement a particular tweet is receiving. To calculate it we have used the following factors –TRTC, TFVC, TRC and THC. TAS was calculated using the below formula, </a:t>
                </a:r>
                <a:r>
                  <a:rPr lang="en-IN" dirty="0">
                    <a:latin typeface="Times New Roman" panose="02020603050405020304" pitchFamily="18" charset="0"/>
                    <a:cs typeface="Times New Roman" panose="02020603050405020304" pitchFamily="18" charset="0"/>
                  </a:rPr>
                  <a:t>where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m:t>
                        </m:r>
                      </m:sub>
                    </m:sSub>
                  </m:oMath>
                </a14:m>
                <a:r>
                  <a:rPr lang="en-IN" dirty="0">
                    <a:latin typeface="Times New Roman" panose="02020603050405020304" pitchFamily="18" charset="0"/>
                    <a:cs typeface="Times New Roman" panose="02020603050405020304" pitchFamily="18" charset="0"/>
                  </a:rPr>
                  <a:t> are the weights that were assigned to the respective features based on their variance (higher the variance, higher the weight).</a:t>
                </a:r>
              </a:p>
              <a:p>
                <a:pPr marL="914400" lvl="2"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𝑇𝐴𝑆</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1∗</m:t>
                      </m:r>
                      <m:r>
                        <a:rPr lang="en-IN" b="0" i="1" smtClean="0">
                          <a:latin typeface="Cambria Math" panose="02040503050406030204" pitchFamily="18" charset="0"/>
                        </a:rPr>
                        <m:t>𝑇𝑅𝑇𝐶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2∗</m:t>
                      </m:r>
                      <m:r>
                        <a:rPr lang="en-IN" b="0" i="1" smtClean="0">
                          <a:latin typeface="Cambria Math" panose="02040503050406030204" pitchFamily="18" charset="0"/>
                        </a:rPr>
                        <m:t>𝑇𝐹𝑉𝐶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3∗</m:t>
                      </m:r>
                      <m:r>
                        <a:rPr lang="en-IN" b="0" i="1" smtClean="0">
                          <a:latin typeface="Cambria Math" panose="02040503050406030204" pitchFamily="18" charset="0"/>
                        </a:rPr>
                        <m:t>𝑇𝑅𝐶</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4∗</m:t>
                      </m:r>
                      <m:r>
                        <a:rPr lang="en-IN" b="0" i="1" smtClean="0">
                          <a:latin typeface="Cambria Math" panose="02040503050406030204" pitchFamily="18" charset="0"/>
                        </a:rPr>
                        <m:t>𝑇𝐻𝐶</m:t>
                      </m:r>
                    </m:oMath>
                  </m:oMathPara>
                </a14:m>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Exclusivity is </a:t>
                </a:r>
                <a:r>
                  <a:rPr lang="en-US" dirty="0">
                    <a:latin typeface="Times New Roman" panose="02020603050405020304" pitchFamily="18" charset="0"/>
                    <a:cs typeface="Times New Roman" panose="02020603050405020304" pitchFamily="18" charset="0"/>
                  </a:rPr>
                  <a:t>a binary metric which signifies whether a particular tweet is exclusive (not a part of) a user’s previous other tweets based on their activity scores namely, UAS and TAS”. If TAS is greater than k*UAS then Exclusivity is 1 or else it is 0.</a:t>
                </a:r>
              </a:p>
              <a:p>
                <a:pPr marL="514350" indent="-514350">
                  <a:buFont typeface="+mj-lt"/>
                  <a:buAutoNum type="arabicPeriod" startAt="4"/>
                </a:pPr>
                <a:r>
                  <a:rPr lang="en-IN" dirty="0">
                    <a:latin typeface="Times New Roman" panose="02020603050405020304" pitchFamily="18" charset="0"/>
                    <a:cs typeface="Times New Roman" panose="02020603050405020304" pitchFamily="18" charset="0"/>
                  </a:rPr>
                  <a:t>Bot Score and Cred Score</a:t>
                </a:r>
              </a:p>
              <a:p>
                <a:pPr lvl="1"/>
                <a:r>
                  <a:rPr lang="en-US" dirty="0">
                    <a:latin typeface="Times New Roman" panose="02020603050405020304" pitchFamily="18" charset="0"/>
                    <a:cs typeface="Times New Roman" panose="02020603050405020304" pitchFamily="18" charset="0"/>
                  </a:rPr>
                  <a:t>The Bot Score in the </a:t>
                </a:r>
                <a:r>
                  <a:rPr lang="en-US" dirty="0" err="1">
                    <a:latin typeface="Times New Roman" panose="02020603050405020304" pitchFamily="18" charset="0"/>
                    <a:cs typeface="Times New Roman" panose="02020603050405020304" pitchFamily="18" charset="0"/>
                  </a:rPr>
                  <a:t>TruthSeeker</a:t>
                </a:r>
                <a:r>
                  <a:rPr lang="en-US" dirty="0">
                    <a:latin typeface="Times New Roman" panose="02020603050405020304" pitchFamily="18" charset="0"/>
                    <a:cs typeface="Times New Roman" panose="02020603050405020304" pitchFamily="18" charset="0"/>
                  </a:rPr>
                  <a:t> dataset is a numerical value ranging from 0 to 1, signifying the likelihood that a given user is a potential bot account. A score equal to or less than 0.5 suggests that the user is not a bot, while a score exceeding 0.5 identifies them as a potential bot.</a:t>
                </a:r>
              </a:p>
              <a:p>
                <a:pPr lvl="1"/>
                <a:r>
                  <a:rPr lang="en-US" dirty="0">
                    <a:latin typeface="Times New Roman" panose="02020603050405020304" pitchFamily="18" charset="0"/>
                    <a:cs typeface="Times New Roman" panose="02020603050405020304" pitchFamily="18" charset="0"/>
                  </a:rPr>
                  <a:t>Cred Score metric is also based on the Cred Score in the </a:t>
                </a:r>
                <a:r>
                  <a:rPr lang="en-US" dirty="0" err="1">
                    <a:latin typeface="Times New Roman" panose="02020603050405020304" pitchFamily="18" charset="0"/>
                    <a:cs typeface="Times New Roman" panose="02020603050405020304" pitchFamily="18" charset="0"/>
                  </a:rPr>
                  <a:t>TruthSeeker</a:t>
                </a:r>
                <a:r>
                  <a:rPr lang="en-US" dirty="0">
                    <a:latin typeface="Times New Roman" panose="02020603050405020304" pitchFamily="18" charset="0"/>
                    <a:cs typeface="Times New Roman" panose="02020603050405020304" pitchFamily="18" charset="0"/>
                  </a:rPr>
                  <a:t> Dataset, which is also a value between 0 and 1 showing the credibility of the user.</a:t>
                </a: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E3B39B1-AE39-F644-4F3E-CDE7A53282DE}"/>
                  </a:ext>
                </a:extLst>
              </p:cNvPr>
              <p:cNvSpPr>
                <a:spLocks noGrp="1" noRot="1" noChangeAspect="1" noMove="1" noResize="1" noEditPoints="1" noAdjustHandles="1" noChangeArrowheads="1" noChangeShapeType="1" noTextEdit="1"/>
              </p:cNvSpPr>
              <p:nvPr>
                <p:ph idx="1"/>
              </p:nvPr>
            </p:nvSpPr>
            <p:spPr>
              <a:blipFill>
                <a:blip r:embed="rId2"/>
                <a:stretch>
                  <a:fillRect l="-522" t="-2661" r="-696" b="-28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99AB3640-0BA8-B0CF-015E-D89816E5529B}"/>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837E02AF-04C1-A5B4-216A-519364CCD3C9}"/>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0C407109-AE0E-6E61-AA80-D0EDB404C6D1}"/>
              </a:ext>
            </a:extLst>
          </p:cNvPr>
          <p:cNvSpPr>
            <a:spLocks noGrp="1"/>
          </p:cNvSpPr>
          <p:nvPr>
            <p:ph type="sldNum" sz="quarter" idx="12"/>
          </p:nvPr>
        </p:nvSpPr>
        <p:spPr/>
        <p:txBody>
          <a:bodyPr/>
          <a:lstStyle/>
          <a:p>
            <a:fld id="{0D6866A2-9DB6-491F-A8A7-C69291B42938}" type="slidenum">
              <a:rPr lang="en-IN" smtClean="0"/>
              <a:t>14</a:t>
            </a:fld>
            <a:endParaRPr lang="en-IN"/>
          </a:p>
        </p:txBody>
      </p:sp>
      <p:sp>
        <p:nvSpPr>
          <p:cNvPr id="7" name="TextBox 6">
            <a:extLst>
              <a:ext uri="{FF2B5EF4-FFF2-40B4-BE49-F238E27FC236}">
                <a16:creationId xmlns:a16="http://schemas.microsoft.com/office/drawing/2014/main" id="{2A40191D-B0A8-9017-01BD-B4D6040DEF69}"/>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5137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5643-0FCA-6F60-E659-9BD569F4901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sp>
        <p:nvSpPr>
          <p:cNvPr id="4" name="Date Placeholder 3">
            <a:extLst>
              <a:ext uri="{FF2B5EF4-FFF2-40B4-BE49-F238E27FC236}">
                <a16:creationId xmlns:a16="http://schemas.microsoft.com/office/drawing/2014/main" id="{99AB3640-0BA8-B0CF-015E-D89816E5529B}"/>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837E02AF-04C1-A5B4-216A-519364CCD3C9}"/>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0C407109-AE0E-6E61-AA80-D0EDB404C6D1}"/>
              </a:ext>
            </a:extLst>
          </p:cNvPr>
          <p:cNvSpPr>
            <a:spLocks noGrp="1"/>
          </p:cNvSpPr>
          <p:nvPr>
            <p:ph type="sldNum" sz="quarter" idx="12"/>
          </p:nvPr>
        </p:nvSpPr>
        <p:spPr/>
        <p:txBody>
          <a:bodyPr/>
          <a:lstStyle/>
          <a:p>
            <a:fld id="{0D6866A2-9DB6-491F-A8A7-C69291B42938}" type="slidenum">
              <a:rPr lang="en-IN" smtClean="0"/>
              <a:t>15</a:t>
            </a:fld>
            <a:endParaRPr lang="en-IN"/>
          </a:p>
        </p:txBody>
      </p:sp>
      <p:sp>
        <p:nvSpPr>
          <p:cNvPr id="7" name="TextBox 6">
            <a:extLst>
              <a:ext uri="{FF2B5EF4-FFF2-40B4-BE49-F238E27FC236}">
                <a16:creationId xmlns:a16="http://schemas.microsoft.com/office/drawing/2014/main" id="{2A40191D-B0A8-9017-01BD-B4D6040DEF69}"/>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
        <p:nvSpPr>
          <p:cNvPr id="9" name="Content Placeholder 8">
            <a:extLst>
              <a:ext uri="{FF2B5EF4-FFF2-40B4-BE49-F238E27FC236}">
                <a16:creationId xmlns:a16="http://schemas.microsoft.com/office/drawing/2014/main" id="{4F9B539A-11E6-BE79-948B-C9E5EA00915A}"/>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Calibri"/>
                <a:cs typeface="Calibri"/>
              </a:rPr>
              <a:t>5. Semantics Classifier</a:t>
            </a:r>
          </a:p>
          <a:p>
            <a:pPr lvl="1"/>
            <a:r>
              <a:rPr lang="en-US" dirty="0">
                <a:latin typeface="Times New Roman"/>
                <a:ea typeface="+mn-lt"/>
                <a:cs typeface="+mn-lt"/>
              </a:rPr>
              <a:t>The Semantic Classifier categorizes false tweets into one of the following types: misinformation, disinformation, spam, or satire.</a:t>
            </a:r>
            <a:endParaRPr lang="en-US" dirty="0">
              <a:latin typeface="Times New Roman"/>
              <a:ea typeface="Calibri"/>
              <a:cs typeface="Calibri"/>
            </a:endParaRPr>
          </a:p>
          <a:p>
            <a:pPr lvl="1"/>
            <a:r>
              <a:rPr lang="en-US" dirty="0">
                <a:latin typeface="Times New Roman"/>
                <a:ea typeface="+mn-lt"/>
                <a:cs typeface="+mn-lt"/>
              </a:rPr>
              <a:t>Disinformation: If a bot user shares false news deliberately. This is determined by the bot score of the tweet.</a:t>
            </a:r>
            <a:endParaRPr lang="en-US" dirty="0">
              <a:latin typeface="Times New Roman"/>
              <a:ea typeface="Calibri"/>
              <a:cs typeface="Calibri"/>
            </a:endParaRPr>
          </a:p>
          <a:p>
            <a:pPr lvl="1"/>
            <a:r>
              <a:rPr lang="en-US" dirty="0">
                <a:latin typeface="Times New Roman"/>
                <a:ea typeface="+mn-lt"/>
                <a:cs typeface="+mn-lt"/>
              </a:rPr>
              <a:t>Misinformation: If a non-bot user shares false news by mistake.</a:t>
            </a:r>
            <a:endParaRPr lang="en-US" dirty="0">
              <a:latin typeface="Times New Roman"/>
              <a:ea typeface="Calibri"/>
              <a:cs typeface="Calibri"/>
            </a:endParaRPr>
          </a:p>
          <a:p>
            <a:pPr lvl="1"/>
            <a:r>
              <a:rPr lang="en-US" dirty="0">
                <a:latin typeface="Times New Roman"/>
                <a:ea typeface="+mn-lt"/>
                <a:cs typeface="+mn-lt"/>
              </a:rPr>
              <a:t>Spam detection:</a:t>
            </a:r>
            <a:endParaRPr lang="en-US" dirty="0">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Considers factors like repetitive words, presence of links, use of special characters, text length, and frequency of special words.</a:t>
            </a:r>
            <a:endParaRPr lang="en-US">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Uses majority voting with higher weightage for Repetitive Words Score (RWS), Special Words Score (SWS), and Phishing Links Present (PLP). Other scores are Special Characters Score (SCS) and Text Length Score (TLS).</a:t>
            </a:r>
            <a:endParaRPr lang="en-US">
              <a:latin typeface="Times New Roman"/>
              <a:ea typeface="Calibri"/>
              <a:cs typeface="Calibri"/>
            </a:endParaRPr>
          </a:p>
          <a:p>
            <a:pPr lvl="1"/>
            <a:r>
              <a:rPr lang="en-US" dirty="0">
                <a:latin typeface="Times New Roman"/>
                <a:ea typeface="+mn-lt"/>
                <a:cs typeface="+mn-lt"/>
              </a:rPr>
              <a:t>Satire detection:</a:t>
            </a:r>
            <a:endParaRPr lang="en-US" dirty="0">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Utilizes a pre-trained sentiment analysis model (Twitter-roberta-base-sentiment-latest) to detect positive and negative sentiments in sub-sentences.</a:t>
            </a:r>
            <a:endParaRPr lang="en-US">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If both positive and negative sentiments are present in a tweet, it is classified as Satire.</a:t>
            </a:r>
            <a:endParaRPr lang="en-US">
              <a:latin typeface="Times New Roman"/>
              <a:ea typeface="Calibri"/>
              <a:cs typeface="Calibri"/>
            </a:endParaRPr>
          </a:p>
          <a:p>
            <a:pPr lvl="1"/>
            <a:r>
              <a:rPr lang="en-US" dirty="0">
                <a:latin typeface="Times New Roman"/>
                <a:ea typeface="Calibri"/>
                <a:cs typeface="Calibri"/>
              </a:rPr>
              <a:t>If a tweet has both Spam and Satire elements, it is classified as Misinformation.</a:t>
            </a:r>
          </a:p>
          <a:p>
            <a:pPr lvl="1"/>
            <a:endParaRPr lang="en-US" dirty="0">
              <a:latin typeface="Times New Roman"/>
              <a:ea typeface="Calibri"/>
              <a:cs typeface="Calibri"/>
            </a:endParaRPr>
          </a:p>
          <a:p>
            <a:pPr lvl="1"/>
            <a:endParaRPr lang="en-US" dirty="0">
              <a:latin typeface="Times New Roman"/>
              <a:ea typeface="Calibri"/>
              <a:cs typeface="Calibri"/>
            </a:endParaRPr>
          </a:p>
          <a:p>
            <a:pPr lvl="1"/>
            <a:endParaRPr lang="en-US" dirty="0">
              <a:latin typeface="Times New Roman"/>
              <a:ea typeface="Calibri"/>
              <a:cs typeface="Calibri"/>
            </a:endParaRPr>
          </a:p>
          <a:p>
            <a:pPr marL="914400" lvl="1" indent="-457200"/>
            <a:endParaRPr lang="en-US" dirty="0">
              <a:latin typeface="Times New Roman"/>
              <a:ea typeface="Calibri"/>
              <a:cs typeface="Calibri"/>
            </a:endParaRPr>
          </a:p>
        </p:txBody>
      </p:sp>
    </p:spTree>
    <p:extLst>
      <p:ext uri="{BB962C8B-B14F-4D97-AF65-F5344CB8AC3E}">
        <p14:creationId xmlns:p14="http://schemas.microsoft.com/office/powerpoint/2010/main" val="59365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5643-0FCA-6F60-E659-9BD569F4901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sp>
        <p:nvSpPr>
          <p:cNvPr id="4" name="Date Placeholder 3">
            <a:extLst>
              <a:ext uri="{FF2B5EF4-FFF2-40B4-BE49-F238E27FC236}">
                <a16:creationId xmlns:a16="http://schemas.microsoft.com/office/drawing/2014/main" id="{99AB3640-0BA8-B0CF-015E-D89816E5529B}"/>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837E02AF-04C1-A5B4-216A-519364CCD3C9}"/>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0C407109-AE0E-6E61-AA80-D0EDB404C6D1}"/>
              </a:ext>
            </a:extLst>
          </p:cNvPr>
          <p:cNvSpPr>
            <a:spLocks noGrp="1"/>
          </p:cNvSpPr>
          <p:nvPr>
            <p:ph type="sldNum" sz="quarter" idx="12"/>
          </p:nvPr>
        </p:nvSpPr>
        <p:spPr/>
        <p:txBody>
          <a:bodyPr/>
          <a:lstStyle/>
          <a:p>
            <a:fld id="{0D6866A2-9DB6-491F-A8A7-C69291B42938}" type="slidenum">
              <a:rPr lang="en-IN" smtClean="0"/>
              <a:t>16</a:t>
            </a:fld>
            <a:endParaRPr lang="en-IN"/>
          </a:p>
        </p:txBody>
      </p:sp>
      <p:sp>
        <p:nvSpPr>
          <p:cNvPr id="7" name="TextBox 6">
            <a:extLst>
              <a:ext uri="{FF2B5EF4-FFF2-40B4-BE49-F238E27FC236}">
                <a16:creationId xmlns:a16="http://schemas.microsoft.com/office/drawing/2014/main" id="{2A40191D-B0A8-9017-01BD-B4D6040DEF69}"/>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
        <p:nvSpPr>
          <p:cNvPr id="9" name="Content Placeholder 8">
            <a:extLst>
              <a:ext uri="{FF2B5EF4-FFF2-40B4-BE49-F238E27FC236}">
                <a16:creationId xmlns:a16="http://schemas.microsoft.com/office/drawing/2014/main" id="{4F9B539A-11E6-BE79-948B-C9E5EA00915A}"/>
              </a:ext>
            </a:extLst>
          </p:cNvPr>
          <p:cNvSpPr>
            <a:spLocks noGrp="1"/>
          </p:cNvSpPr>
          <p:nvPr>
            <p:ph idx="1"/>
          </p:nvPr>
        </p:nvSpPr>
        <p:spPr>
          <a:xfrm>
            <a:off x="838200" y="1687080"/>
            <a:ext cx="10664041" cy="4361234"/>
          </a:xfrm>
        </p:spPr>
        <p:txBody>
          <a:bodyPr vert="horz" lIns="91440" tIns="45720" rIns="91440" bIns="45720" rtlCol="0" anchor="t">
            <a:normAutofit fontScale="92500" lnSpcReduction="20000"/>
          </a:bodyPr>
          <a:lstStyle/>
          <a:p>
            <a:pPr marL="0" indent="0">
              <a:buNone/>
            </a:pPr>
            <a:r>
              <a:rPr lang="en-US" dirty="0">
                <a:latin typeface="Times New Roman"/>
                <a:ea typeface="Calibri"/>
                <a:cs typeface="Calibri"/>
              </a:rPr>
              <a:t>5. Semantics Classifier (</a:t>
            </a:r>
            <a:r>
              <a:rPr lang="en-US" dirty="0" err="1">
                <a:latin typeface="Times New Roman"/>
                <a:ea typeface="Calibri"/>
                <a:cs typeface="Calibri"/>
              </a:rPr>
              <a:t>Contd</a:t>
            </a:r>
            <a:r>
              <a:rPr lang="en-US" dirty="0">
                <a:latin typeface="Times New Roman"/>
                <a:ea typeface="Calibri"/>
                <a:cs typeface="Calibri"/>
              </a:rPr>
              <a:t>)</a:t>
            </a:r>
          </a:p>
          <a:p>
            <a:pPr lvl="1"/>
            <a:r>
              <a:rPr lang="en-US" dirty="0">
                <a:latin typeface="Times New Roman"/>
                <a:ea typeface="+mn-lt"/>
                <a:cs typeface="+mn-lt"/>
              </a:rPr>
              <a:t>Repetitive Words [Repetitive Words Score (RWS)] </a:t>
            </a:r>
          </a:p>
          <a:p>
            <a:pPr lvl="2">
              <a:buFont typeface="Wingdings" panose="020B0604020202020204" pitchFamily="34" charset="0"/>
              <a:buChar char="§"/>
            </a:pPr>
            <a:r>
              <a:rPr lang="en-US" dirty="0">
                <a:latin typeface="Times New Roman"/>
                <a:ea typeface="+mn-lt"/>
                <a:cs typeface="+mn-lt"/>
              </a:rPr>
              <a:t>Spam messages often contain many repeating words. Calculated frequency of each unique word, sorted in descending order. Found point where frequency drops significantly to determine noteworthy words. Assigned score of 1 if repeating words exist, 0 otherwise</a:t>
            </a:r>
          </a:p>
          <a:p>
            <a:pPr lvl="1"/>
            <a:r>
              <a:rPr lang="en-US" dirty="0">
                <a:latin typeface="Times New Roman"/>
                <a:ea typeface="+mn-lt"/>
                <a:cs typeface="+mn-lt"/>
              </a:rPr>
              <a:t>Presence of Links [Phishing Links Present (PLP)] </a:t>
            </a:r>
            <a:endParaRPr lang="en-US">
              <a:latin typeface="Times New Roman"/>
              <a:ea typeface="+mn-lt"/>
              <a:cs typeface="Times New Roman"/>
            </a:endParaRPr>
          </a:p>
          <a:p>
            <a:pPr lvl="2">
              <a:buFont typeface="Wingdings" panose="020B0604020202020204" pitchFamily="34" charset="0"/>
              <a:buChar char="§"/>
            </a:pPr>
            <a:r>
              <a:rPr lang="en-US" dirty="0">
                <a:latin typeface="Times New Roman"/>
                <a:ea typeface="+mn-lt"/>
                <a:cs typeface="+mn-lt"/>
              </a:rPr>
              <a:t>If phishing links are present</a:t>
            </a:r>
            <a:r>
              <a:rPr lang="en-US" sz="1200" dirty="0">
                <a:latin typeface="Times New Roman"/>
                <a:ea typeface="+mn-lt"/>
                <a:cs typeface="+mn-lt"/>
              </a:rPr>
              <a:t>, </a:t>
            </a:r>
            <a:r>
              <a:rPr lang="en-US" sz="1900" dirty="0">
                <a:latin typeface="Times New Roman"/>
                <a:ea typeface="+mn-lt"/>
                <a:cs typeface="+mn-lt"/>
              </a:rPr>
              <a:t>tweet is marked as potential spam. Score of 1 for presence of phishing links, 0 otherwise.</a:t>
            </a:r>
          </a:p>
          <a:p>
            <a:pPr lvl="1"/>
            <a:r>
              <a:rPr lang="en-US" sz="2200" dirty="0">
                <a:latin typeface="Times New Roman"/>
                <a:ea typeface="+mn-lt"/>
                <a:cs typeface="+mn-lt"/>
              </a:rPr>
              <a:t>Use of Special Characters [Special Characters Score (SCS)]</a:t>
            </a:r>
          </a:p>
          <a:p>
            <a:pPr lvl="2">
              <a:buFont typeface="Wingdings" panose="020B0604020202020204" pitchFamily="34" charset="0"/>
              <a:buChar char="§"/>
            </a:pPr>
            <a:r>
              <a:rPr lang="en-US" sz="1900" dirty="0">
                <a:ea typeface="+mn-lt"/>
                <a:cs typeface="+mn-lt"/>
              </a:rPr>
              <a:t>Excessive use of special characters may indicate spam. Considered continuous sequences of same or different special characters. Score of 1 for presence of excessive special characters, 0 otherwise</a:t>
            </a:r>
            <a:endParaRPr lang="en-US" sz="1900" dirty="0">
              <a:latin typeface="Times New Roman"/>
              <a:ea typeface="+mn-lt"/>
              <a:cs typeface="+mn-lt"/>
            </a:endParaRPr>
          </a:p>
          <a:p>
            <a:pPr lvl="1"/>
            <a:r>
              <a:rPr lang="en-US" sz="2200" dirty="0">
                <a:latin typeface="Times New Roman"/>
                <a:ea typeface="+mn-lt"/>
                <a:cs typeface="+mn-lt"/>
              </a:rPr>
              <a:t>Text Length [Text Length Score (TLS)] </a:t>
            </a:r>
            <a:endParaRPr lang="en-US" sz="2200">
              <a:latin typeface="Times New Roman"/>
              <a:cs typeface="Times New Roman"/>
            </a:endParaRPr>
          </a:p>
          <a:p>
            <a:pPr lvl="2">
              <a:buFont typeface="Wingdings" panose="020B0604020202020204" pitchFamily="34" charset="0"/>
              <a:buChar char="§"/>
            </a:pPr>
            <a:r>
              <a:rPr lang="en-US" sz="1900" dirty="0">
                <a:latin typeface="Times New Roman"/>
                <a:ea typeface="+mn-lt"/>
                <a:cs typeface="+mn-lt"/>
              </a:rPr>
              <a:t>Spam tweets are often too short or too long compared to average. Considered average range of 30-140 characters. Score of 1 if length is outside this range, 0 otherwise</a:t>
            </a:r>
            <a:endParaRPr lang="en-US" sz="1900" dirty="0">
              <a:latin typeface="Times New Roman"/>
              <a:ea typeface="Calibri" panose="020F0502020204030204"/>
              <a:cs typeface="Calibri" panose="020F0502020204030204"/>
            </a:endParaRPr>
          </a:p>
          <a:p>
            <a:pPr lvl="1"/>
            <a:r>
              <a:rPr lang="en-US" sz="2200" dirty="0">
                <a:latin typeface="Times New Roman"/>
                <a:ea typeface="+mn-lt"/>
                <a:cs typeface="+mn-lt"/>
              </a:rPr>
              <a:t>Frequency of Special Words [Special Words Score (SWS)]</a:t>
            </a:r>
            <a:r>
              <a:rPr lang="en-US" sz="2000" dirty="0">
                <a:latin typeface="Times New Roman"/>
                <a:ea typeface="+mn-lt"/>
                <a:cs typeface="+mn-lt"/>
              </a:rPr>
              <a:t> </a:t>
            </a:r>
            <a:endParaRPr lang="en-US">
              <a:latin typeface="Times New Roman"/>
              <a:cs typeface="Times New Roman"/>
            </a:endParaRPr>
          </a:p>
          <a:p>
            <a:pPr lvl="2">
              <a:buFont typeface="Wingdings" panose="020B0604020202020204" pitchFamily="34" charset="0"/>
              <a:buChar char="§"/>
            </a:pPr>
            <a:r>
              <a:rPr lang="en-US" sz="1900" dirty="0">
                <a:latin typeface="Times New Roman"/>
                <a:ea typeface="+mn-lt"/>
                <a:cs typeface="+mn-lt"/>
              </a:rPr>
              <a:t>Certain words like "discount", "urgent", etc. are common in spam. Used a bag of such special words from online sources. Score of 1 if special words are present, 0 otherwise</a:t>
            </a:r>
            <a:endParaRPr lang="en-US" sz="1900">
              <a:latin typeface="Times New Roman"/>
              <a:ea typeface="Calibri"/>
              <a:cs typeface="Calibri"/>
            </a:endParaRPr>
          </a:p>
          <a:p>
            <a:pPr lvl="1"/>
            <a:endParaRPr lang="en-US" dirty="0">
              <a:latin typeface="Times New Roman"/>
              <a:ea typeface="Calibri"/>
              <a:cs typeface="Calibri"/>
            </a:endParaRPr>
          </a:p>
          <a:p>
            <a:pPr lvl="1"/>
            <a:endParaRPr lang="en-US" dirty="0">
              <a:latin typeface="Times New Roman"/>
              <a:ea typeface="Calibri"/>
              <a:cs typeface="Calibri"/>
            </a:endParaRPr>
          </a:p>
          <a:p>
            <a:pPr lvl="1"/>
            <a:endParaRPr lang="en-US" dirty="0">
              <a:latin typeface="Times New Roman"/>
              <a:ea typeface="Calibri"/>
              <a:cs typeface="Calibri"/>
            </a:endParaRPr>
          </a:p>
          <a:p>
            <a:pPr lvl="1"/>
            <a:endParaRPr lang="en-US" dirty="0">
              <a:latin typeface="Times New Roman"/>
              <a:ea typeface="Calibri"/>
              <a:cs typeface="Calibri"/>
            </a:endParaRPr>
          </a:p>
          <a:p>
            <a:pPr marL="914400" lvl="1" indent="-457200"/>
            <a:endParaRPr lang="en-US" dirty="0">
              <a:latin typeface="Times New Roman"/>
              <a:ea typeface="Calibri"/>
              <a:cs typeface="Calibri"/>
            </a:endParaRPr>
          </a:p>
        </p:txBody>
      </p:sp>
    </p:spTree>
    <p:extLst>
      <p:ext uri="{BB962C8B-B14F-4D97-AF65-F5344CB8AC3E}">
        <p14:creationId xmlns:p14="http://schemas.microsoft.com/office/powerpoint/2010/main" val="272984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5643-0FCA-6F60-E659-9BD569F4901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sp>
        <p:nvSpPr>
          <p:cNvPr id="4" name="Date Placeholder 3">
            <a:extLst>
              <a:ext uri="{FF2B5EF4-FFF2-40B4-BE49-F238E27FC236}">
                <a16:creationId xmlns:a16="http://schemas.microsoft.com/office/drawing/2014/main" id="{99AB3640-0BA8-B0CF-015E-D89816E5529B}"/>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837E02AF-04C1-A5B4-216A-519364CCD3C9}"/>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0C407109-AE0E-6E61-AA80-D0EDB404C6D1}"/>
              </a:ext>
            </a:extLst>
          </p:cNvPr>
          <p:cNvSpPr>
            <a:spLocks noGrp="1"/>
          </p:cNvSpPr>
          <p:nvPr>
            <p:ph type="sldNum" sz="quarter" idx="12"/>
          </p:nvPr>
        </p:nvSpPr>
        <p:spPr/>
        <p:txBody>
          <a:bodyPr/>
          <a:lstStyle/>
          <a:p>
            <a:fld id="{0D6866A2-9DB6-491F-A8A7-C69291B42938}" type="slidenum">
              <a:rPr lang="en-IN" smtClean="0"/>
              <a:t>17</a:t>
            </a:fld>
            <a:endParaRPr lang="en-IN"/>
          </a:p>
        </p:txBody>
      </p:sp>
      <p:sp>
        <p:nvSpPr>
          <p:cNvPr id="7" name="TextBox 6">
            <a:extLst>
              <a:ext uri="{FF2B5EF4-FFF2-40B4-BE49-F238E27FC236}">
                <a16:creationId xmlns:a16="http://schemas.microsoft.com/office/drawing/2014/main" id="{2A40191D-B0A8-9017-01BD-B4D6040DEF69}"/>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
        <p:nvSpPr>
          <p:cNvPr id="9" name="Content Placeholder 8">
            <a:extLst>
              <a:ext uri="{FF2B5EF4-FFF2-40B4-BE49-F238E27FC236}">
                <a16:creationId xmlns:a16="http://schemas.microsoft.com/office/drawing/2014/main" id="{4F9B539A-11E6-BE79-948B-C9E5EA00915A}"/>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ea typeface="Calibri"/>
                <a:cs typeface="Calibri"/>
              </a:rPr>
              <a:t>6. Image Classifier</a:t>
            </a:r>
          </a:p>
          <a:p>
            <a:pPr lvl="1"/>
            <a:r>
              <a:rPr lang="en-US" dirty="0">
                <a:latin typeface="Times New Roman"/>
                <a:ea typeface="+mn-lt"/>
                <a:cs typeface="+mn-lt"/>
              </a:rPr>
              <a:t>The Image Classifier is responsible for classifying images as real or fake based on the CIFAKE dataset.</a:t>
            </a:r>
          </a:p>
          <a:p>
            <a:pPr lvl="1"/>
            <a:r>
              <a:rPr lang="en-US" dirty="0">
                <a:latin typeface="Times New Roman"/>
                <a:ea typeface="+mn-lt"/>
                <a:cs typeface="+mn-lt"/>
              </a:rPr>
              <a:t>The CIFAKE dataset contains: </a:t>
            </a:r>
          </a:p>
          <a:p>
            <a:pPr lvl="2">
              <a:buFont typeface="Wingdings" panose="020B0604020202020204" pitchFamily="34" charset="0"/>
              <a:buChar char="§"/>
            </a:pPr>
            <a:r>
              <a:rPr lang="en-US" dirty="0">
                <a:latin typeface="Times New Roman"/>
                <a:ea typeface="+mn-lt"/>
                <a:cs typeface="+mn-lt"/>
              </a:rPr>
              <a:t>Training: 100,000 images (50,000 real, 50,000 fake)</a:t>
            </a:r>
            <a:endParaRPr lang="en-US">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Testing: 20,000 images (10,000 real, 10,000 fake)</a:t>
            </a:r>
            <a:endParaRPr lang="en-US">
              <a:latin typeface="Times New Roman"/>
              <a:ea typeface="Calibri"/>
              <a:cs typeface="Calibri"/>
            </a:endParaRPr>
          </a:p>
          <a:p>
            <a:pPr lvl="1"/>
            <a:r>
              <a:rPr lang="en-US" dirty="0">
                <a:latin typeface="Times New Roman"/>
                <a:ea typeface="+mn-lt"/>
                <a:cs typeface="+mn-lt"/>
              </a:rPr>
              <a:t>Multiple CNN models were compared on the same dataset: </a:t>
            </a:r>
          </a:p>
          <a:p>
            <a:pPr lvl="2">
              <a:buFont typeface="Wingdings" panose="020B0604020202020204" pitchFamily="34" charset="0"/>
              <a:buChar char="§"/>
            </a:pPr>
            <a:r>
              <a:rPr lang="en-US" dirty="0">
                <a:latin typeface="Times New Roman"/>
                <a:ea typeface="+mn-lt"/>
                <a:cs typeface="+mn-lt"/>
              </a:rPr>
              <a:t>ResNet-50 : </a:t>
            </a:r>
            <a:r>
              <a:rPr lang="en-US" sz="1700" dirty="0">
                <a:latin typeface="Times New Roman"/>
                <a:ea typeface="+mn-lt"/>
                <a:cs typeface="+mn-lt"/>
              </a:rPr>
              <a:t>50-layer CNN with residual connections to ease training of deep networks.</a:t>
            </a:r>
          </a:p>
          <a:p>
            <a:pPr lvl="2">
              <a:buFont typeface="Wingdings" panose="020B0604020202020204" pitchFamily="34" charset="0"/>
              <a:buChar char="§"/>
            </a:pPr>
            <a:r>
              <a:rPr lang="en-US" dirty="0">
                <a:latin typeface="Times New Roman"/>
                <a:ea typeface="+mn-lt"/>
                <a:cs typeface="+mn-lt"/>
              </a:rPr>
              <a:t>VGG-16 : </a:t>
            </a:r>
            <a:r>
              <a:rPr lang="en-US" sz="1600" dirty="0">
                <a:latin typeface="Times New Roman"/>
                <a:ea typeface="+mn-lt"/>
                <a:cs typeface="+mn-lt"/>
              </a:rPr>
              <a:t>16-layer CNN known for its simplicity and effectiveness.</a:t>
            </a:r>
            <a:endParaRPr lang="en-US">
              <a:latin typeface="Times New Roman"/>
              <a:ea typeface="Calibri"/>
              <a:cs typeface="Calibri"/>
            </a:endParaRPr>
          </a:p>
          <a:p>
            <a:pPr lvl="2">
              <a:buFont typeface="Wingdings" panose="020B0604020202020204" pitchFamily="34" charset="0"/>
              <a:buChar char="§"/>
            </a:pPr>
            <a:r>
              <a:rPr lang="en-US" dirty="0">
                <a:latin typeface="Times New Roman"/>
                <a:ea typeface="+mn-lt"/>
                <a:cs typeface="+mn-lt"/>
              </a:rPr>
              <a:t>EfficientNetV2 : </a:t>
            </a:r>
            <a:r>
              <a:rPr lang="en-US" sz="1600" dirty="0">
                <a:latin typeface="Times New Roman"/>
                <a:ea typeface="+mn-lt"/>
                <a:cs typeface="+mn-lt"/>
              </a:rPr>
              <a:t>State-of-the-art model using compound scaling and efficient blocks like </a:t>
            </a:r>
            <a:r>
              <a:rPr lang="en-US" sz="1600" dirty="0" err="1">
                <a:latin typeface="Times New Roman"/>
                <a:ea typeface="+mn-lt"/>
                <a:cs typeface="+mn-lt"/>
              </a:rPr>
              <a:t>MBConv</a:t>
            </a:r>
            <a:r>
              <a:rPr lang="en-US" sz="1600" dirty="0">
                <a:latin typeface="Times New Roman"/>
                <a:ea typeface="+mn-lt"/>
                <a:cs typeface="+mn-lt"/>
              </a:rPr>
              <a:t>.</a:t>
            </a:r>
            <a:endParaRPr lang="en-US">
              <a:latin typeface="Times New Roman"/>
              <a:ea typeface="Calibri"/>
              <a:cs typeface="Calibri"/>
            </a:endParaRPr>
          </a:p>
        </p:txBody>
      </p:sp>
    </p:spTree>
    <p:extLst>
      <p:ext uri="{BB962C8B-B14F-4D97-AF65-F5344CB8AC3E}">
        <p14:creationId xmlns:p14="http://schemas.microsoft.com/office/powerpoint/2010/main" val="1320882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813A-4A1D-B582-6783-664BDC2FDED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Proposed Methodology</a:t>
            </a:r>
            <a:endParaRPr lang="en-IN" dirty="0"/>
          </a:p>
        </p:txBody>
      </p:sp>
      <p:sp>
        <p:nvSpPr>
          <p:cNvPr id="3" name="Content Placeholder 2">
            <a:extLst>
              <a:ext uri="{FF2B5EF4-FFF2-40B4-BE49-F238E27FC236}">
                <a16:creationId xmlns:a16="http://schemas.microsoft.com/office/drawing/2014/main" id="{FC7BFE4D-A6AC-5DAA-88B7-18DBEA7D4211}"/>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IN" dirty="0">
                <a:latin typeface="Times New Roman"/>
                <a:cs typeface="Times New Roman"/>
              </a:rPr>
              <a:t>The overall working of the model is as follows :</a:t>
            </a:r>
          </a:p>
          <a:p>
            <a:pPr marL="514350" indent="-514350">
              <a:buFont typeface="+mj-lt"/>
              <a:buAutoNum type="arabicPeriod"/>
            </a:pPr>
            <a:r>
              <a:rPr lang="en-IN" dirty="0">
                <a:latin typeface="Times New Roman"/>
                <a:cs typeface="Times New Roman"/>
              </a:rPr>
              <a:t>A tweet’s URL is input by the user.</a:t>
            </a:r>
          </a:p>
          <a:p>
            <a:pPr marL="514350" indent="-514350">
              <a:buFont typeface="+mj-lt"/>
              <a:buAutoNum type="arabicPeriod"/>
            </a:pPr>
            <a:r>
              <a:rPr lang="en-IN" dirty="0">
                <a:latin typeface="Times New Roman"/>
                <a:cs typeface="Times New Roman"/>
              </a:rPr>
              <a:t>The Tweet ID is extracted using an API. From this we extract the tweet attributes and the user attributes</a:t>
            </a:r>
          </a:p>
          <a:p>
            <a:pPr marL="514350" indent="-514350">
              <a:buFont typeface="+mj-lt"/>
              <a:buAutoNum type="arabicPeriod"/>
            </a:pPr>
            <a:r>
              <a:rPr lang="en-IN" dirty="0">
                <a:latin typeface="Times New Roman"/>
                <a:cs typeface="Times New Roman"/>
              </a:rPr>
              <a:t>The tweet attributes and the user attributes are used to calculate the Bot Score, Cred Score and Exclusivity. Using these we classify the tweet body as true or false. </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a:cs typeface="Times New Roman"/>
              </a:rPr>
              <a:t>If the tweet body was false then we pass it into the semantics classifier which further categorizes the fake news into one of four sub-categories.</a:t>
            </a:r>
          </a:p>
          <a:p>
            <a:pPr marL="514350" indent="-514350">
              <a:buFont typeface="+mj-lt"/>
              <a:buAutoNum type="arabicPeriod"/>
            </a:pPr>
            <a:r>
              <a:rPr lang="en-IN" dirty="0">
                <a:latin typeface="Times New Roman"/>
                <a:cs typeface="Times New Roman"/>
              </a:rPr>
              <a:t>If the tweet body was true, then we check the tweet for any embedded links. If the any such links were found, then we checked the if the link was a phishing link or not.</a:t>
            </a:r>
          </a:p>
          <a:p>
            <a:pPr marL="514350" indent="-514350">
              <a:buAutoNum type="arabicPeriod"/>
            </a:pPr>
            <a:r>
              <a:rPr lang="en-IN" dirty="0">
                <a:latin typeface="Times New Roman"/>
                <a:cs typeface="Times New Roman"/>
              </a:rPr>
              <a:t>An image can uploaded to verify whether it is real or fake.</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61AF4E-4B88-C885-C84F-465A56039378}"/>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9720A40A-E5A0-BBE7-D96A-7222387F86D2}"/>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6A252140-FF4D-CD17-864D-DC8CE64085E4}"/>
              </a:ext>
            </a:extLst>
          </p:cNvPr>
          <p:cNvSpPr>
            <a:spLocks noGrp="1"/>
          </p:cNvSpPr>
          <p:nvPr>
            <p:ph type="sldNum" sz="quarter" idx="12"/>
          </p:nvPr>
        </p:nvSpPr>
        <p:spPr/>
        <p:txBody>
          <a:bodyPr/>
          <a:lstStyle/>
          <a:p>
            <a:fld id="{0D6866A2-9DB6-491F-A8A7-C69291B42938}" type="slidenum">
              <a:rPr lang="en-IN" smtClean="0"/>
              <a:t>18</a:t>
            </a:fld>
            <a:endParaRPr lang="en-IN"/>
          </a:p>
        </p:txBody>
      </p:sp>
      <p:sp>
        <p:nvSpPr>
          <p:cNvPr id="7" name="TextBox 6">
            <a:extLst>
              <a:ext uri="{FF2B5EF4-FFF2-40B4-BE49-F238E27FC236}">
                <a16:creationId xmlns:a16="http://schemas.microsoft.com/office/drawing/2014/main" id="{AE33AD04-C977-3D28-F8F5-A492DA868025}"/>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72775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E1A0-EFF6-D889-215C-D543107B0392}"/>
              </a:ext>
            </a:extLst>
          </p:cNvPr>
          <p:cNvSpPr>
            <a:spLocks noGrp="1"/>
          </p:cNvSpPr>
          <p:nvPr>
            <p:ph type="title"/>
          </p:nvPr>
        </p:nvSpPr>
        <p:spPr/>
        <p:txBody>
          <a:bodyPr/>
          <a:lstStyle/>
          <a:p>
            <a:pPr algn="ctr"/>
            <a:r>
              <a:rPr lang="en-IN" u="sng" dirty="0">
                <a:latin typeface="Times New Roman"/>
                <a:cs typeface="Times New Roman"/>
              </a:rPr>
              <a:t>Overall Workflow</a:t>
            </a:r>
          </a:p>
        </p:txBody>
      </p:sp>
      <p:sp>
        <p:nvSpPr>
          <p:cNvPr id="4" name="Date Placeholder 3">
            <a:extLst>
              <a:ext uri="{FF2B5EF4-FFF2-40B4-BE49-F238E27FC236}">
                <a16:creationId xmlns:a16="http://schemas.microsoft.com/office/drawing/2014/main" id="{63B9C055-F0A7-8420-DAC7-D96BFBF2D3CB}"/>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75B59BDD-0765-C28C-5C39-612048689ED0}"/>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722C44CC-4F94-9FF4-CDEF-7E01F70A819A}"/>
              </a:ext>
            </a:extLst>
          </p:cNvPr>
          <p:cNvSpPr>
            <a:spLocks noGrp="1"/>
          </p:cNvSpPr>
          <p:nvPr>
            <p:ph type="sldNum" sz="quarter" idx="12"/>
          </p:nvPr>
        </p:nvSpPr>
        <p:spPr/>
        <p:txBody>
          <a:bodyPr/>
          <a:lstStyle/>
          <a:p>
            <a:fld id="{0D6866A2-9DB6-491F-A8A7-C69291B42938}" type="slidenum">
              <a:rPr lang="en-IN" smtClean="0"/>
              <a:t>19</a:t>
            </a:fld>
            <a:endParaRPr lang="en-IN"/>
          </a:p>
        </p:txBody>
      </p:sp>
      <p:sp>
        <p:nvSpPr>
          <p:cNvPr id="3" name="TextBox 2">
            <a:extLst>
              <a:ext uri="{FF2B5EF4-FFF2-40B4-BE49-F238E27FC236}">
                <a16:creationId xmlns:a16="http://schemas.microsoft.com/office/drawing/2014/main" id="{443F3E23-1157-AD43-8C0D-C669A00556B9}"/>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pic>
        <p:nvPicPr>
          <p:cNvPr id="9" name="Content Placeholder 8" descr="A diagram of a diagram&#10;&#10;Description automatically generated">
            <a:extLst>
              <a:ext uri="{FF2B5EF4-FFF2-40B4-BE49-F238E27FC236}">
                <a16:creationId xmlns:a16="http://schemas.microsoft.com/office/drawing/2014/main" id="{F0636F30-0015-BC81-E500-83EFEBC5EFE0}"/>
              </a:ext>
            </a:extLst>
          </p:cNvPr>
          <p:cNvPicPr>
            <a:picLocks noGrp="1" noChangeAspect="1"/>
          </p:cNvPicPr>
          <p:nvPr>
            <p:ph idx="1"/>
          </p:nvPr>
        </p:nvPicPr>
        <p:blipFill>
          <a:blip r:embed="rId2"/>
          <a:stretch>
            <a:fillRect/>
          </a:stretch>
        </p:blipFill>
        <p:spPr>
          <a:xfrm>
            <a:off x="834005" y="1495659"/>
            <a:ext cx="10501579" cy="4563035"/>
          </a:xfrm>
        </p:spPr>
      </p:pic>
    </p:spTree>
    <p:extLst>
      <p:ext uri="{BB962C8B-B14F-4D97-AF65-F5344CB8AC3E}">
        <p14:creationId xmlns:p14="http://schemas.microsoft.com/office/powerpoint/2010/main" val="268181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717E-B4D6-7E21-9EAA-A4A239CE39E1}"/>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16E6EFC-4496-BC5B-F243-002BCB783BCA}"/>
              </a:ext>
            </a:extLst>
          </p:cNvPr>
          <p:cNvSpPr>
            <a:spLocks noGrp="1"/>
          </p:cNvSpPr>
          <p:nvPr>
            <p:ph idx="1"/>
          </p:nvPr>
        </p:nvSpPr>
        <p:spPr/>
        <p:txBody>
          <a:bodyPr>
            <a:normAutofit fontScale="850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Our Contribution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Existing Solutions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Proposed Methodology and Workflow</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Uniqueness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Future Scope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56C6A8-4726-0E7B-65AC-D4E08BC22B8C}"/>
              </a:ext>
            </a:extLst>
          </p:cNvPr>
          <p:cNvSpPr>
            <a:spLocks noGrp="1"/>
          </p:cNvSpPr>
          <p:nvPr>
            <p:ph type="dt" sz="half" idx="10"/>
          </p:nvPr>
        </p:nvSpPr>
        <p:spPr/>
        <p:txBody>
          <a:bodyPr/>
          <a:lstStyle/>
          <a:p>
            <a:fld id="{CFC2FB3E-F539-4123-9E44-8E3BCE6125CC}" type="datetime1">
              <a:rPr lang="en-IN" smtClean="0"/>
              <a:t>03-06-2024</a:t>
            </a:fld>
            <a:endParaRPr lang="en-IN"/>
          </a:p>
        </p:txBody>
      </p:sp>
      <p:sp>
        <p:nvSpPr>
          <p:cNvPr id="5" name="Footer Placeholder 4">
            <a:extLst>
              <a:ext uri="{FF2B5EF4-FFF2-40B4-BE49-F238E27FC236}">
                <a16:creationId xmlns:a16="http://schemas.microsoft.com/office/drawing/2014/main" id="{F936373C-46E3-B661-0B94-565A17D8C5FD}"/>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6B0A0251-9C57-F902-F6D6-482104224D92}"/>
              </a:ext>
            </a:extLst>
          </p:cNvPr>
          <p:cNvSpPr>
            <a:spLocks noGrp="1"/>
          </p:cNvSpPr>
          <p:nvPr>
            <p:ph type="sldNum" sz="quarter" idx="12"/>
          </p:nvPr>
        </p:nvSpPr>
        <p:spPr/>
        <p:txBody>
          <a:bodyPr/>
          <a:lstStyle/>
          <a:p>
            <a:fld id="{0D6866A2-9DB6-491F-A8A7-C69291B42938}" type="slidenum">
              <a:rPr lang="en-IN" smtClean="0"/>
              <a:t>2</a:t>
            </a:fld>
            <a:endParaRPr lang="en-IN"/>
          </a:p>
        </p:txBody>
      </p:sp>
      <p:sp>
        <p:nvSpPr>
          <p:cNvPr id="7" name="TextBox 6">
            <a:extLst>
              <a:ext uri="{FF2B5EF4-FFF2-40B4-BE49-F238E27FC236}">
                <a16:creationId xmlns:a16="http://schemas.microsoft.com/office/drawing/2014/main" id="{8556C5B7-36B2-3FE3-341E-5A553E8CFEDF}"/>
              </a:ext>
            </a:extLst>
          </p:cNvPr>
          <p:cNvSpPr txBox="1"/>
          <p:nvPr/>
        </p:nvSpPr>
        <p:spPr>
          <a:xfrm>
            <a:off x="5855001"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39779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B5F6-33DD-4175-FFE1-813F57D5A30E}"/>
              </a:ext>
            </a:extLst>
          </p:cNvPr>
          <p:cNvSpPr>
            <a:spLocks noGrp="1"/>
          </p:cNvSpPr>
          <p:nvPr>
            <p:ph type="title"/>
          </p:nvPr>
        </p:nvSpPr>
        <p:spPr/>
        <p:txBody>
          <a:bodyPr/>
          <a:lstStyle/>
          <a:p>
            <a:pPr algn="ctr"/>
            <a:r>
              <a:rPr lang="en-IN" u="sng" dirty="0">
                <a:latin typeface="Times New Roman"/>
                <a:cs typeface="Times New Roman"/>
              </a:rPr>
              <a:t>Link Classifier Workflow</a:t>
            </a:r>
            <a:endParaRPr lang="en-IN" u="sng">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AF4157-DFE7-7533-A7F7-CF7CCF0C8AD0}"/>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55E34019-7313-F3D4-9317-C02D48D5AEFC}"/>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81841D25-2B3D-C7C8-1655-E1299FC71F84}"/>
              </a:ext>
            </a:extLst>
          </p:cNvPr>
          <p:cNvSpPr>
            <a:spLocks noGrp="1"/>
          </p:cNvSpPr>
          <p:nvPr>
            <p:ph type="sldNum" sz="quarter" idx="12"/>
          </p:nvPr>
        </p:nvSpPr>
        <p:spPr/>
        <p:txBody>
          <a:bodyPr/>
          <a:lstStyle/>
          <a:p>
            <a:fld id="{0D6866A2-9DB6-491F-A8A7-C69291B42938}" type="slidenum">
              <a:rPr lang="en-IN" smtClean="0"/>
              <a:t>20</a:t>
            </a:fld>
            <a:endParaRPr lang="en-IN"/>
          </a:p>
        </p:txBody>
      </p:sp>
      <p:sp>
        <p:nvSpPr>
          <p:cNvPr id="3" name="TextBox 2">
            <a:extLst>
              <a:ext uri="{FF2B5EF4-FFF2-40B4-BE49-F238E27FC236}">
                <a16:creationId xmlns:a16="http://schemas.microsoft.com/office/drawing/2014/main" id="{C0CA8DAB-A829-B982-413D-20FF4889BB7A}"/>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pic>
        <p:nvPicPr>
          <p:cNvPr id="9" name="Content Placeholder 8" descr="A diagram of a flowchart&#10;&#10;Description automatically generated">
            <a:extLst>
              <a:ext uri="{FF2B5EF4-FFF2-40B4-BE49-F238E27FC236}">
                <a16:creationId xmlns:a16="http://schemas.microsoft.com/office/drawing/2014/main" id="{D8E3A7E3-E026-EE3D-6310-F24B92C963B5}"/>
              </a:ext>
            </a:extLst>
          </p:cNvPr>
          <p:cNvPicPr>
            <a:picLocks noGrp="1" noChangeAspect="1"/>
          </p:cNvPicPr>
          <p:nvPr>
            <p:ph idx="1"/>
          </p:nvPr>
        </p:nvPicPr>
        <p:blipFill>
          <a:blip r:embed="rId2"/>
          <a:stretch>
            <a:fillRect/>
          </a:stretch>
        </p:blipFill>
        <p:spPr>
          <a:xfrm>
            <a:off x="834890" y="1686159"/>
            <a:ext cx="10522221" cy="4372535"/>
          </a:xfrm>
        </p:spPr>
      </p:pic>
    </p:spTree>
    <p:extLst>
      <p:ext uri="{BB962C8B-B14F-4D97-AF65-F5344CB8AC3E}">
        <p14:creationId xmlns:p14="http://schemas.microsoft.com/office/powerpoint/2010/main" val="401662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B5F6-33DD-4175-FFE1-813F57D5A30E}"/>
              </a:ext>
            </a:extLst>
          </p:cNvPr>
          <p:cNvSpPr>
            <a:spLocks noGrp="1"/>
          </p:cNvSpPr>
          <p:nvPr>
            <p:ph type="title"/>
          </p:nvPr>
        </p:nvSpPr>
        <p:spPr/>
        <p:txBody>
          <a:bodyPr/>
          <a:lstStyle/>
          <a:p>
            <a:pPr algn="ctr"/>
            <a:r>
              <a:rPr lang="en-IN" u="sng" dirty="0">
                <a:latin typeface="Times New Roman"/>
                <a:cs typeface="Times New Roman"/>
              </a:rPr>
              <a:t>Semantics Classifier Workflow</a:t>
            </a:r>
            <a:endParaRPr lang="en-IN" u="sng">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AF4157-DFE7-7533-A7F7-CF7CCF0C8AD0}"/>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55E34019-7313-F3D4-9317-C02D48D5AEFC}"/>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81841D25-2B3D-C7C8-1655-E1299FC71F84}"/>
              </a:ext>
            </a:extLst>
          </p:cNvPr>
          <p:cNvSpPr>
            <a:spLocks noGrp="1"/>
          </p:cNvSpPr>
          <p:nvPr>
            <p:ph type="sldNum" sz="quarter" idx="12"/>
          </p:nvPr>
        </p:nvSpPr>
        <p:spPr/>
        <p:txBody>
          <a:bodyPr/>
          <a:lstStyle/>
          <a:p>
            <a:fld id="{0D6866A2-9DB6-491F-A8A7-C69291B42938}" type="slidenum">
              <a:rPr lang="en-IN" smtClean="0"/>
              <a:t>21</a:t>
            </a:fld>
            <a:endParaRPr lang="en-IN"/>
          </a:p>
        </p:txBody>
      </p:sp>
      <p:sp>
        <p:nvSpPr>
          <p:cNvPr id="3" name="TextBox 2">
            <a:extLst>
              <a:ext uri="{FF2B5EF4-FFF2-40B4-BE49-F238E27FC236}">
                <a16:creationId xmlns:a16="http://schemas.microsoft.com/office/drawing/2014/main" id="{C0CA8DAB-A829-B982-413D-20FF4889BB7A}"/>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pic>
        <p:nvPicPr>
          <p:cNvPr id="9" name="Content Placeholder 8" descr="A diagram of a flowchart&#10;&#10;Description automatically generated">
            <a:extLst>
              <a:ext uri="{FF2B5EF4-FFF2-40B4-BE49-F238E27FC236}">
                <a16:creationId xmlns:a16="http://schemas.microsoft.com/office/drawing/2014/main" id="{9B327941-3E3A-9E43-BA5D-CE09EBBE5458}"/>
              </a:ext>
            </a:extLst>
          </p:cNvPr>
          <p:cNvPicPr>
            <a:picLocks noGrp="1" noChangeAspect="1"/>
          </p:cNvPicPr>
          <p:nvPr>
            <p:ph idx="1"/>
          </p:nvPr>
        </p:nvPicPr>
        <p:blipFill>
          <a:blip r:embed="rId2"/>
          <a:stretch>
            <a:fillRect/>
          </a:stretch>
        </p:blipFill>
        <p:spPr>
          <a:xfrm>
            <a:off x="1616121" y="1574099"/>
            <a:ext cx="8959758" cy="4585448"/>
          </a:xfrm>
        </p:spPr>
      </p:pic>
    </p:spTree>
    <p:extLst>
      <p:ext uri="{BB962C8B-B14F-4D97-AF65-F5344CB8AC3E}">
        <p14:creationId xmlns:p14="http://schemas.microsoft.com/office/powerpoint/2010/main" val="137381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F087-D1AA-6A28-1C1B-F934D6E1A1B8}"/>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Uniqueness</a:t>
            </a:r>
          </a:p>
        </p:txBody>
      </p:sp>
      <p:sp>
        <p:nvSpPr>
          <p:cNvPr id="3" name="Content Placeholder 2">
            <a:extLst>
              <a:ext uri="{FF2B5EF4-FFF2-40B4-BE49-F238E27FC236}">
                <a16:creationId xmlns:a16="http://schemas.microsoft.com/office/drawing/2014/main" id="{609D5E73-E28F-E555-7A1E-83A0462430AE}"/>
              </a:ext>
            </a:extLst>
          </p:cNvPr>
          <p:cNvSpPr>
            <a:spLocks noGrp="1"/>
          </p:cNvSpPr>
          <p:nvPr>
            <p:ph idx="1"/>
          </p:nvPr>
        </p:nvSpPr>
        <p:spPr/>
        <p:txBody>
          <a:bodyPr vert="horz" lIns="91440" tIns="45720" rIns="91440" bIns="45720" rtlCol="0" anchor="t">
            <a:normAutofit fontScale="92500" lnSpcReduction="10000"/>
          </a:bodyPr>
          <a:lstStyle/>
          <a:p>
            <a:pPr marL="514350" indent="-514350">
              <a:buFont typeface="+mj-lt"/>
              <a:buAutoNum type="arabicPeriod"/>
            </a:pPr>
            <a:r>
              <a:rPr lang="en-US" dirty="0">
                <a:latin typeface="Times New Roman"/>
                <a:cs typeface="Times New Roman"/>
              </a:rPr>
              <a:t>We have opted for Multimodal Analysis. Comprehensive analysis of both textual and visual elements in multimedia content ensures a more holistic approach to identifying misinformation, especially in contexts where fake news involves multimedia manipulation.</a:t>
            </a:r>
          </a:p>
          <a:p>
            <a:pPr marL="514350" indent="-514350">
              <a:buFont typeface="+mj-lt"/>
              <a:buAutoNum type="arabicPeriod"/>
            </a:pPr>
            <a:r>
              <a:rPr lang="en-US" dirty="0">
                <a:latin typeface="Times New Roman"/>
                <a:cs typeface="Times New Roman"/>
              </a:rPr>
              <a:t>We have incorporated Ensemble Analysis to tackle the challenge introduced by the Multimodal Analysis. The outcomes of multiple ML/DL models will be combined into the final outcome.</a:t>
            </a:r>
          </a:p>
          <a:p>
            <a:pPr marL="514350" indent="-514350">
              <a:buFont typeface="+mj-lt"/>
              <a:buAutoNum type="arabicPeriod"/>
            </a:pPr>
            <a:r>
              <a:rPr lang="en-US" dirty="0">
                <a:latin typeface="Times New Roman"/>
                <a:cs typeface="Times New Roman"/>
              </a:rPr>
              <a:t>We have included Phishing Link Detection. This adds another layer of security as it has become common for phishers to embed their malicious links in a social media posts which share legitimate news.</a:t>
            </a:r>
          </a:p>
          <a:p>
            <a:pPr marL="514350" indent="-514350">
              <a:buAutoNum type="arabicPeriod"/>
            </a:pPr>
            <a:r>
              <a:rPr lang="en-US" dirty="0">
                <a:latin typeface="Times New Roman"/>
                <a:cs typeface="Times New Roman"/>
              </a:rPr>
              <a:t>We have included further classification of false news into sub-categories : Misinformation, Disinformation, Spam and Satire.</a:t>
            </a:r>
          </a:p>
        </p:txBody>
      </p:sp>
      <p:sp>
        <p:nvSpPr>
          <p:cNvPr id="4" name="Date Placeholder 3">
            <a:extLst>
              <a:ext uri="{FF2B5EF4-FFF2-40B4-BE49-F238E27FC236}">
                <a16:creationId xmlns:a16="http://schemas.microsoft.com/office/drawing/2014/main" id="{A40A9B1E-D647-9A29-4034-EF6B34C02449}"/>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352EA06A-07C8-2AB7-E1F0-7490B4467178}"/>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751ED654-396B-EEB5-0995-6E7203B228DC}"/>
              </a:ext>
            </a:extLst>
          </p:cNvPr>
          <p:cNvSpPr>
            <a:spLocks noGrp="1"/>
          </p:cNvSpPr>
          <p:nvPr>
            <p:ph type="sldNum" sz="quarter" idx="12"/>
          </p:nvPr>
        </p:nvSpPr>
        <p:spPr/>
        <p:txBody>
          <a:bodyPr/>
          <a:lstStyle/>
          <a:p>
            <a:fld id="{0D6866A2-9DB6-491F-A8A7-C69291B42938}" type="slidenum">
              <a:rPr lang="en-IN" smtClean="0"/>
              <a:t>22</a:t>
            </a:fld>
            <a:endParaRPr lang="en-IN"/>
          </a:p>
        </p:txBody>
      </p:sp>
      <p:sp>
        <p:nvSpPr>
          <p:cNvPr id="7" name="TextBox 6">
            <a:extLst>
              <a:ext uri="{FF2B5EF4-FFF2-40B4-BE49-F238E27FC236}">
                <a16:creationId xmlns:a16="http://schemas.microsoft.com/office/drawing/2014/main" id="{6F5D3A83-CB76-1C7B-C11F-145371DBB214}"/>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46466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3E95-ADCF-E495-07F4-D13ADF257AA2}"/>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19DE5F5B-31BA-F0F8-8152-1C041517A379}"/>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tweet classifier's role is to determine if the text in a tweet is false or not, utilizing various metrics discussed in previous sections.</a:t>
            </a:r>
          </a:p>
          <a:p>
            <a:r>
              <a:rPr lang="en-US" dirty="0">
                <a:latin typeface="Times New Roman" panose="02020603050405020304" pitchFamily="18" charset="0"/>
                <a:cs typeface="Times New Roman" panose="02020603050405020304" pitchFamily="18" charset="0"/>
              </a:rPr>
              <a:t>The training process begins by loading the complete dataset and conducting preprocessing steps.</a:t>
            </a:r>
          </a:p>
          <a:p>
            <a:r>
              <a:rPr lang="en-US" dirty="0">
                <a:latin typeface="Times New Roman" panose="02020603050405020304" pitchFamily="18" charset="0"/>
                <a:cs typeface="Times New Roman" panose="02020603050405020304" pitchFamily="18" charset="0"/>
              </a:rPr>
              <a:t>During preprocessing, null-valued records were eliminated. Given the textual nature of the data, non-textual elements such as URLs, mentions, hashtags, special characters, and punctuations were removed.</a:t>
            </a:r>
          </a:p>
          <a:p>
            <a:r>
              <a:rPr lang="en-US" dirty="0">
                <a:latin typeface="Times New Roman" panose="02020603050405020304" pitchFamily="18" charset="0"/>
                <a:cs typeface="Times New Roman" panose="02020603050405020304" pitchFamily="18" charset="0"/>
              </a:rPr>
              <a:t>TV5 unique values were mapped to either true (0) or false (1) in the dataset.</a:t>
            </a:r>
          </a:p>
          <a:p>
            <a:r>
              <a:rPr lang="en-US" dirty="0">
                <a:latin typeface="Times New Roman" panose="02020603050405020304" pitchFamily="18" charset="0"/>
                <a:cs typeface="Times New Roman" panose="02020603050405020304" pitchFamily="18" charset="0"/>
              </a:rPr>
              <a:t>An 80:20 train-test split was performed on the preprocessed dataset.</a:t>
            </a:r>
          </a:p>
          <a:p>
            <a:r>
              <a:rPr lang="en-US" dirty="0">
                <a:latin typeface="Times New Roman" panose="02020603050405020304" pitchFamily="18" charset="0"/>
                <a:cs typeface="Times New Roman" panose="02020603050405020304" pitchFamily="18" charset="0"/>
              </a:rPr>
              <a:t>Handling both numerical and textual data, the approach involved combining all numerical data and vectorizing textual data into a numerical format.</a:t>
            </a:r>
          </a:p>
          <a:p>
            <a:r>
              <a:rPr lang="en-US" dirty="0">
                <a:latin typeface="Times New Roman" panose="02020603050405020304" pitchFamily="18" charset="0"/>
                <a:cs typeface="Times New Roman" panose="02020603050405020304" pitchFamily="18" charset="0"/>
              </a:rPr>
              <a:t>The final step involved merging both sets of numerical data into one, creating a comprehensive input for training the model.</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6BBA6C-E38C-2764-DDC8-299830CE76A1}"/>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923B7957-9357-CB52-E395-DC84791B06D8}"/>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32C727E2-B70A-6F5C-0A17-AFAC1C9E6FC0}"/>
              </a:ext>
            </a:extLst>
          </p:cNvPr>
          <p:cNvSpPr>
            <a:spLocks noGrp="1"/>
          </p:cNvSpPr>
          <p:nvPr>
            <p:ph type="sldNum" sz="quarter" idx="12"/>
          </p:nvPr>
        </p:nvSpPr>
        <p:spPr/>
        <p:txBody>
          <a:bodyPr/>
          <a:lstStyle/>
          <a:p>
            <a:fld id="{0D6866A2-9DB6-491F-A8A7-C69291B42938}" type="slidenum">
              <a:rPr lang="en-IN" smtClean="0"/>
              <a:t>23</a:t>
            </a:fld>
            <a:endParaRPr lang="en-IN"/>
          </a:p>
        </p:txBody>
      </p:sp>
      <p:sp>
        <p:nvSpPr>
          <p:cNvPr id="7" name="TextBox 6">
            <a:extLst>
              <a:ext uri="{FF2B5EF4-FFF2-40B4-BE49-F238E27FC236}">
                <a16:creationId xmlns:a16="http://schemas.microsoft.com/office/drawing/2014/main" id="{7AE461D7-E790-4845-C1B1-4D14036BAC1E}"/>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77631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9B38-CCCB-7ECA-5D96-66119D0C8737}"/>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D8B8AE46-2BD5-0911-3514-3D0B6340657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this was a classification stage, we used the following models: Logistic Regression, Random Forest Classifier, SVM, and XG Boost.</a:t>
            </a:r>
          </a:p>
          <a:p>
            <a:r>
              <a:rPr lang="en-IN" dirty="0">
                <a:latin typeface="Times New Roman" panose="02020603050405020304" pitchFamily="18" charset="0"/>
                <a:cs typeface="Times New Roman" panose="02020603050405020304" pitchFamily="18" charset="0"/>
              </a:rPr>
              <a:t>The following were the results from the models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XG Boost model has the highest accuracy of 94.6% and was chosen as the model to be used for the project.</a:t>
            </a:r>
          </a:p>
          <a:p>
            <a:endParaRPr lang="en-IN" dirty="0"/>
          </a:p>
        </p:txBody>
      </p:sp>
      <p:sp>
        <p:nvSpPr>
          <p:cNvPr id="4" name="Date Placeholder 3">
            <a:extLst>
              <a:ext uri="{FF2B5EF4-FFF2-40B4-BE49-F238E27FC236}">
                <a16:creationId xmlns:a16="http://schemas.microsoft.com/office/drawing/2014/main" id="{F4328B2A-D5B5-FC28-E9EA-8C5E776B234E}"/>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E3036EFD-6A2C-47CB-D002-7A1F602A17B6}"/>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1681CCE7-EED8-1511-4B5D-4BF030116C39}"/>
              </a:ext>
            </a:extLst>
          </p:cNvPr>
          <p:cNvSpPr>
            <a:spLocks noGrp="1"/>
          </p:cNvSpPr>
          <p:nvPr>
            <p:ph type="sldNum" sz="quarter" idx="12"/>
          </p:nvPr>
        </p:nvSpPr>
        <p:spPr/>
        <p:txBody>
          <a:bodyPr/>
          <a:lstStyle/>
          <a:p>
            <a:fld id="{0D6866A2-9DB6-491F-A8A7-C69291B42938}" type="slidenum">
              <a:rPr lang="en-IN" smtClean="0"/>
              <a:t>24</a:t>
            </a:fld>
            <a:endParaRPr lang="en-IN"/>
          </a:p>
        </p:txBody>
      </p:sp>
      <p:graphicFrame>
        <p:nvGraphicFramePr>
          <p:cNvPr id="7" name="Table 6">
            <a:extLst>
              <a:ext uri="{FF2B5EF4-FFF2-40B4-BE49-F238E27FC236}">
                <a16:creationId xmlns:a16="http://schemas.microsoft.com/office/drawing/2014/main" id="{7C0B4647-2085-C115-F388-C72674E2C339}"/>
              </a:ext>
            </a:extLst>
          </p:cNvPr>
          <p:cNvGraphicFramePr>
            <a:graphicFrameLocks noGrp="1"/>
          </p:cNvGraphicFramePr>
          <p:nvPr>
            <p:extLst>
              <p:ext uri="{D42A27DB-BD31-4B8C-83A1-F6EECF244321}">
                <p14:modId xmlns:p14="http://schemas.microsoft.com/office/powerpoint/2010/main" val="999603483"/>
              </p:ext>
            </p:extLst>
          </p:nvPr>
        </p:nvGraphicFramePr>
        <p:xfrm>
          <a:off x="2733966" y="3326363"/>
          <a:ext cx="6724067" cy="1865480"/>
        </p:xfrm>
        <a:graphic>
          <a:graphicData uri="http://schemas.openxmlformats.org/drawingml/2006/table">
            <a:tbl>
              <a:tblPr firstRow="1" bandRow="1">
                <a:tableStyleId>{5C22544A-7EE6-4342-B048-85BDC9FD1C3A}</a:tableStyleId>
              </a:tblPr>
              <a:tblGrid>
                <a:gridCol w="1646555">
                  <a:extLst>
                    <a:ext uri="{9D8B030D-6E8A-4147-A177-3AD203B41FA5}">
                      <a16:colId xmlns:a16="http://schemas.microsoft.com/office/drawing/2014/main" val="1853912614"/>
                    </a:ext>
                  </a:extLst>
                </a:gridCol>
                <a:gridCol w="1269378">
                  <a:extLst>
                    <a:ext uri="{9D8B030D-6E8A-4147-A177-3AD203B41FA5}">
                      <a16:colId xmlns:a16="http://schemas.microsoft.com/office/drawing/2014/main" val="2068418157"/>
                    </a:ext>
                  </a:extLst>
                </a:gridCol>
                <a:gridCol w="1269378">
                  <a:extLst>
                    <a:ext uri="{9D8B030D-6E8A-4147-A177-3AD203B41FA5}">
                      <a16:colId xmlns:a16="http://schemas.microsoft.com/office/drawing/2014/main" val="611482998"/>
                    </a:ext>
                  </a:extLst>
                </a:gridCol>
                <a:gridCol w="1269378">
                  <a:extLst>
                    <a:ext uri="{9D8B030D-6E8A-4147-A177-3AD203B41FA5}">
                      <a16:colId xmlns:a16="http://schemas.microsoft.com/office/drawing/2014/main" val="2680796893"/>
                    </a:ext>
                  </a:extLst>
                </a:gridCol>
                <a:gridCol w="1269378">
                  <a:extLst>
                    <a:ext uri="{9D8B030D-6E8A-4147-A177-3AD203B41FA5}">
                      <a16:colId xmlns:a16="http://schemas.microsoft.com/office/drawing/2014/main" val="3905765490"/>
                    </a:ext>
                  </a:extLst>
                </a:gridCol>
              </a:tblGrid>
              <a:tr h="279730">
                <a:tc>
                  <a:txBody>
                    <a:bodyPr/>
                    <a:lstStyle/>
                    <a:p>
                      <a:pPr algn="ctr"/>
                      <a:r>
                        <a:rPr lang="en-IN" sz="1400" dirty="0">
                          <a:latin typeface="Times New Roman" panose="02020603050405020304" pitchFamily="18" charset="0"/>
                          <a:cs typeface="Times New Roman" panose="02020603050405020304" pitchFamily="18" charset="0"/>
                        </a:rPr>
                        <a:t>MODEL</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ACCURACY </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RECALL</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F1</a:t>
                      </a:r>
                    </a:p>
                  </a:txBody>
                  <a:tcPr anchor="ctr"/>
                </a:tc>
                <a:extLst>
                  <a:ext uri="{0D108BD9-81ED-4DB2-BD59-A6C34878D82A}">
                    <a16:rowId xmlns:a16="http://schemas.microsoft.com/office/drawing/2014/main" val="2768217000"/>
                  </a:ext>
                </a:extLst>
              </a:tr>
              <a:tr h="475540">
                <a:tc>
                  <a:txBody>
                    <a:bodyPr/>
                    <a:lstStyle/>
                    <a:p>
                      <a:pPr algn="ctr"/>
                      <a:r>
                        <a:rPr lang="en-IN" sz="1400" dirty="0">
                          <a:latin typeface="Times New Roman" panose="02020603050405020304" pitchFamily="18" charset="0"/>
                          <a:cs typeface="Times New Roman" panose="02020603050405020304" pitchFamily="18" charset="0"/>
                        </a:rPr>
                        <a:t>Logistic Regression</a:t>
                      </a:r>
                    </a:p>
                  </a:txBody>
                  <a:tcPr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0.897</a:t>
                      </a:r>
                    </a:p>
                  </a:txBody>
                  <a:tcPr marL="22860" marR="22860" marT="0" marB="0" anchor="ctr"/>
                </a:tc>
                <a:tc>
                  <a:txBody>
                    <a:bodyPr/>
                    <a:lstStyle/>
                    <a:p>
                      <a:pPr algn="ctr" rtl="0" fontAlgn="b"/>
                      <a:r>
                        <a:rPr lang="en-IN" sz="1400">
                          <a:effectLst/>
                          <a:latin typeface="Times New Roman" panose="02020603050405020304" pitchFamily="18" charset="0"/>
                          <a:cs typeface="Times New Roman" panose="02020603050405020304" pitchFamily="18" charset="0"/>
                        </a:rPr>
                        <a:t>0.862</a:t>
                      </a:r>
                    </a:p>
                  </a:txBody>
                  <a:tcPr marL="22860" marR="22860" marT="0" marB="0" anchor="ctr"/>
                </a:tc>
                <a:tc>
                  <a:txBody>
                    <a:bodyPr/>
                    <a:lstStyle/>
                    <a:p>
                      <a:pPr algn="ctr" rtl="0" fontAlgn="b"/>
                      <a:r>
                        <a:rPr lang="en-IN" sz="1400">
                          <a:effectLst/>
                          <a:latin typeface="Times New Roman" panose="02020603050405020304" pitchFamily="18" charset="0"/>
                          <a:cs typeface="Times New Roman" panose="02020603050405020304" pitchFamily="18" charset="0"/>
                        </a:rPr>
                        <a:t>0.68</a:t>
                      </a:r>
                    </a:p>
                  </a:txBody>
                  <a:tcPr marL="22860" marR="22860" marT="0" marB="0" anchor="ctr"/>
                </a:tc>
                <a:tc>
                  <a:txBody>
                    <a:bodyPr/>
                    <a:lstStyle/>
                    <a:p>
                      <a:pPr algn="ctr" rtl="0" fontAlgn="b"/>
                      <a:r>
                        <a:rPr lang="en-IN" sz="1400">
                          <a:effectLst/>
                          <a:latin typeface="Times New Roman" panose="02020603050405020304" pitchFamily="18" charset="0"/>
                          <a:cs typeface="Times New Roman" panose="02020603050405020304" pitchFamily="18" charset="0"/>
                        </a:rPr>
                        <a:t>0.76</a:t>
                      </a:r>
                    </a:p>
                  </a:txBody>
                  <a:tcPr marL="22860" marR="22860" marT="0" marB="0" anchor="ctr"/>
                </a:tc>
                <a:extLst>
                  <a:ext uri="{0D108BD9-81ED-4DB2-BD59-A6C34878D82A}">
                    <a16:rowId xmlns:a16="http://schemas.microsoft.com/office/drawing/2014/main" val="3527002952"/>
                  </a:ext>
                </a:extLst>
              </a:tr>
              <a:tr h="475540">
                <a:tc>
                  <a:txBody>
                    <a:bodyPr/>
                    <a:lstStyle/>
                    <a:p>
                      <a:pPr algn="ctr"/>
                      <a:r>
                        <a:rPr lang="en-IN" sz="1400" dirty="0">
                          <a:latin typeface="Times New Roman" panose="02020603050405020304" pitchFamily="18" charset="0"/>
                          <a:cs typeface="Times New Roman" panose="02020603050405020304" pitchFamily="18" charset="0"/>
                        </a:rPr>
                        <a:t>Random Forest</a:t>
                      </a:r>
                    </a:p>
                  </a:txBody>
                  <a:tcPr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0.943</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0.933</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0.823</a:t>
                      </a:r>
                    </a:p>
                  </a:txBody>
                  <a:tcPr marL="22860" marR="22860" marT="0" marB="0" anchor="ctr"/>
                </a:tc>
                <a:tc>
                  <a:txBody>
                    <a:bodyPr/>
                    <a:lstStyle/>
                    <a:p>
                      <a:pPr algn="ctr" rtl="0" fontAlgn="b"/>
                      <a:r>
                        <a:rPr lang="en-IN" sz="1400">
                          <a:effectLst/>
                          <a:latin typeface="Times New Roman" panose="02020603050405020304" pitchFamily="18" charset="0"/>
                          <a:cs typeface="Times New Roman" panose="02020603050405020304" pitchFamily="18" charset="0"/>
                        </a:rPr>
                        <a:t>0.875</a:t>
                      </a:r>
                    </a:p>
                  </a:txBody>
                  <a:tcPr marL="22860" marR="22860" marT="0" marB="0" anchor="ctr"/>
                </a:tc>
                <a:extLst>
                  <a:ext uri="{0D108BD9-81ED-4DB2-BD59-A6C34878D82A}">
                    <a16:rowId xmlns:a16="http://schemas.microsoft.com/office/drawing/2014/main" val="35673805"/>
                  </a:ext>
                </a:extLst>
              </a:tr>
              <a:tr h="279730">
                <a:tc>
                  <a:txBody>
                    <a:bodyPr/>
                    <a:lstStyle/>
                    <a:p>
                      <a:pPr algn="ctr"/>
                      <a:r>
                        <a:rPr lang="en-IN" sz="1400" dirty="0">
                          <a:latin typeface="Times New Roman" panose="02020603050405020304" pitchFamily="18" charset="0"/>
                          <a:cs typeface="Times New Roman" panose="02020603050405020304" pitchFamily="18" charset="0"/>
                        </a:rPr>
                        <a:t>SVM</a:t>
                      </a:r>
                    </a:p>
                  </a:txBody>
                  <a:tcPr anchor="ctr"/>
                </a:tc>
                <a:tc>
                  <a:txBody>
                    <a:bodyPr/>
                    <a:lstStyle/>
                    <a:p>
                      <a:pPr algn="ctr" rtl="0" fontAlgn="b"/>
                      <a:r>
                        <a:rPr lang="en-IN" sz="1400">
                          <a:effectLst/>
                          <a:latin typeface="Times New Roman" panose="02020603050405020304" pitchFamily="18" charset="0"/>
                          <a:cs typeface="Times New Roman" panose="02020603050405020304" pitchFamily="18" charset="0"/>
                        </a:rPr>
                        <a:t>0.926</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0.908</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0.769</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0.833</a:t>
                      </a:r>
                    </a:p>
                  </a:txBody>
                  <a:tcPr marL="22860" marR="22860" marT="0" marB="0" anchor="ctr"/>
                </a:tc>
                <a:extLst>
                  <a:ext uri="{0D108BD9-81ED-4DB2-BD59-A6C34878D82A}">
                    <a16:rowId xmlns:a16="http://schemas.microsoft.com/office/drawing/2014/main" val="675600380"/>
                  </a:ext>
                </a:extLst>
              </a:tr>
              <a:tr h="279730">
                <a:tc>
                  <a:txBody>
                    <a:bodyPr/>
                    <a:lstStyle/>
                    <a:p>
                      <a:pPr algn="ctr"/>
                      <a:r>
                        <a:rPr lang="en-IN" sz="1400" dirty="0">
                          <a:latin typeface="Times New Roman" panose="02020603050405020304" pitchFamily="18" charset="0"/>
                          <a:cs typeface="Times New Roman" panose="02020603050405020304" pitchFamily="18" charset="0"/>
                        </a:rPr>
                        <a:t>XG Boost</a:t>
                      </a:r>
                    </a:p>
                  </a:txBody>
                  <a:tcPr anchor="ctr"/>
                </a:tc>
                <a:tc>
                  <a:txBody>
                    <a:bodyPr/>
                    <a:lstStyle/>
                    <a:p>
                      <a:pPr algn="ctr" rtl="0" fontAlgn="b"/>
                      <a:r>
                        <a:rPr lang="en-IN" sz="1400">
                          <a:effectLst/>
                          <a:latin typeface="Times New Roman" panose="02020603050405020304" pitchFamily="18" charset="0"/>
                          <a:cs typeface="Times New Roman" panose="02020603050405020304" pitchFamily="18" charset="0"/>
                        </a:rPr>
                        <a:t>0.946</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0.94</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0.827</a:t>
                      </a:r>
                    </a:p>
                  </a:txBody>
                  <a:tcPr marL="22860" marR="22860" marT="0" marB="0" anchor="ctr"/>
                </a:tc>
                <a:tc>
                  <a:txBody>
                    <a:bodyPr/>
                    <a:lstStyle/>
                    <a:p>
                      <a:pPr algn="ctr" rtl="0" fontAlgn="b"/>
                      <a:r>
                        <a:rPr lang="en-IN" sz="1400" dirty="0">
                          <a:effectLst/>
                          <a:latin typeface="Times New Roman" panose="02020603050405020304" pitchFamily="18" charset="0"/>
                          <a:cs typeface="Times New Roman" panose="02020603050405020304" pitchFamily="18" charset="0"/>
                        </a:rPr>
                        <a:t>0.88</a:t>
                      </a:r>
                    </a:p>
                  </a:txBody>
                  <a:tcPr marL="22860" marR="22860" marT="0" marB="0" anchor="ctr"/>
                </a:tc>
                <a:extLst>
                  <a:ext uri="{0D108BD9-81ED-4DB2-BD59-A6C34878D82A}">
                    <a16:rowId xmlns:a16="http://schemas.microsoft.com/office/drawing/2014/main" val="3054112303"/>
                  </a:ext>
                </a:extLst>
              </a:tr>
            </a:tbl>
          </a:graphicData>
        </a:graphic>
      </p:graphicFrame>
      <p:sp>
        <p:nvSpPr>
          <p:cNvPr id="8" name="TextBox 7">
            <a:extLst>
              <a:ext uri="{FF2B5EF4-FFF2-40B4-BE49-F238E27FC236}">
                <a16:creationId xmlns:a16="http://schemas.microsoft.com/office/drawing/2014/main" id="{1163E05C-75AC-F777-5FF0-E88BED3B9220}"/>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32059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2418-2700-C488-37BA-344567B8B1DF}"/>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4" name="Date Placeholder 3">
            <a:extLst>
              <a:ext uri="{FF2B5EF4-FFF2-40B4-BE49-F238E27FC236}">
                <a16:creationId xmlns:a16="http://schemas.microsoft.com/office/drawing/2014/main" id="{34232F2C-BC12-4DBD-115C-A20A8BCF8969}"/>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DD46C04C-5202-4AC4-DD2C-9775B9E63D40}"/>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FE00ED1B-91EF-28D4-0E4F-7076D8D95867}"/>
              </a:ext>
            </a:extLst>
          </p:cNvPr>
          <p:cNvSpPr>
            <a:spLocks noGrp="1"/>
          </p:cNvSpPr>
          <p:nvPr>
            <p:ph type="sldNum" sz="quarter" idx="12"/>
          </p:nvPr>
        </p:nvSpPr>
        <p:spPr/>
        <p:txBody>
          <a:bodyPr/>
          <a:lstStyle/>
          <a:p>
            <a:fld id="{0D6866A2-9DB6-491F-A8A7-C69291B42938}" type="slidenum">
              <a:rPr lang="en-IN" smtClean="0"/>
              <a:t>25</a:t>
            </a:fld>
            <a:endParaRPr lang="en-IN"/>
          </a:p>
        </p:txBody>
      </p:sp>
      <p:pic>
        <p:nvPicPr>
          <p:cNvPr id="10" name="Content Placeholder 9">
            <a:extLst>
              <a:ext uri="{FF2B5EF4-FFF2-40B4-BE49-F238E27FC236}">
                <a16:creationId xmlns:a16="http://schemas.microsoft.com/office/drawing/2014/main" id="{BF3027F9-52B5-4A7E-1436-25EAE1B60998}"/>
              </a:ext>
            </a:extLst>
          </p:cNvPr>
          <p:cNvPicPr>
            <a:picLocks noGrp="1" noChangeAspect="1"/>
          </p:cNvPicPr>
          <p:nvPr>
            <p:ph idx="1"/>
          </p:nvPr>
        </p:nvPicPr>
        <p:blipFill>
          <a:blip r:embed="rId2"/>
          <a:stretch>
            <a:fillRect/>
          </a:stretch>
        </p:blipFill>
        <p:spPr>
          <a:xfrm>
            <a:off x="1919429" y="1349872"/>
            <a:ext cx="8353142" cy="5143003"/>
          </a:xfrm>
        </p:spPr>
      </p:pic>
      <p:sp>
        <p:nvSpPr>
          <p:cNvPr id="3" name="TextBox 2">
            <a:extLst>
              <a:ext uri="{FF2B5EF4-FFF2-40B4-BE49-F238E27FC236}">
                <a16:creationId xmlns:a16="http://schemas.microsoft.com/office/drawing/2014/main" id="{2190E925-47FC-F66C-7764-9030B53712A2}"/>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98419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9EC6-FDF7-27AD-9CD6-5C7C4EA79E2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a:t>
            </a:r>
            <a:r>
              <a:rPr lang="en-IN" u="sng" dirty="0"/>
              <a:t> </a:t>
            </a:r>
            <a:r>
              <a:rPr lang="en-IN" u="sng"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30D39639-6165-7364-B1CA-F88B429F2388}"/>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Links Classifier focuses on classifying URLs as legitimate or phishing based on predefined features.</a:t>
            </a:r>
          </a:p>
          <a:p>
            <a:r>
              <a:rPr lang="en-US" dirty="0">
                <a:latin typeface="Times New Roman" panose="02020603050405020304" pitchFamily="18" charset="0"/>
                <a:cs typeface="Times New Roman" panose="02020603050405020304" pitchFamily="18" charset="0"/>
              </a:rPr>
              <a:t>The classifier deals exclusively with numerical data, simplifying the training process compared to the Tweets Classifier.</a:t>
            </a:r>
          </a:p>
          <a:p>
            <a:r>
              <a:rPr lang="en-US" dirty="0">
                <a:latin typeface="Times New Roman" panose="02020603050405020304" pitchFamily="18" charset="0"/>
                <a:cs typeface="Times New Roman" panose="02020603050405020304" pitchFamily="18" charset="0"/>
              </a:rPr>
              <a:t>The workflow, outlined in Slide 15, involves loading and preprocessing the complete dataset.</a:t>
            </a:r>
          </a:p>
          <a:p>
            <a:r>
              <a:rPr lang="en-US" dirty="0">
                <a:latin typeface="Times New Roman" panose="02020603050405020304" pitchFamily="18" charset="0"/>
                <a:cs typeface="Times New Roman" panose="02020603050405020304" pitchFamily="18" charset="0"/>
              </a:rPr>
              <a:t>During preprocessing, the 'domain' feature was dropped as it doesn't contribute to the training process.</a:t>
            </a:r>
          </a:p>
          <a:p>
            <a:r>
              <a:rPr lang="en-US" dirty="0">
                <a:latin typeface="Times New Roman" panose="02020603050405020304" pitchFamily="18" charset="0"/>
                <a:cs typeface="Times New Roman" panose="02020603050405020304" pitchFamily="18" charset="0"/>
              </a:rPr>
              <a:t>The dataset was shuffled to eliminate biases, as the initial 10,000 records are legitimate, followed by 10,000 phishing records.</a:t>
            </a:r>
          </a:p>
          <a:p>
            <a:r>
              <a:rPr lang="en-US" dirty="0">
                <a:latin typeface="Times New Roman" panose="02020603050405020304" pitchFamily="18" charset="0"/>
                <a:cs typeface="Times New Roman" panose="02020603050405020304" pitchFamily="18" charset="0"/>
              </a:rPr>
              <a:t>A standard 80:20 train-test split was applied, with the goal of classifying input URLs as either legitimate (0) or phishing (1).</a:t>
            </a:r>
          </a:p>
          <a:p>
            <a:r>
              <a:rPr lang="en-US" dirty="0">
                <a:latin typeface="Times New Roman" panose="02020603050405020304" pitchFamily="18" charset="0"/>
                <a:cs typeface="Times New Roman" panose="02020603050405020304" pitchFamily="18" charset="0"/>
              </a:rPr>
              <a:t>The classifier was trained on numerical data, with the goal of classifying input URLs as either legitimate (0) or phishing (1).</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0DB57B1-2E96-8303-6D23-D94E05F0F6BD}"/>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D3EC6DD-191A-5159-DBC1-E66557FD246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1B30F10A-ECCE-7E5A-FA5E-EA73C83D1589}"/>
              </a:ext>
            </a:extLst>
          </p:cNvPr>
          <p:cNvSpPr>
            <a:spLocks noGrp="1"/>
          </p:cNvSpPr>
          <p:nvPr>
            <p:ph type="sldNum" sz="quarter" idx="12"/>
          </p:nvPr>
        </p:nvSpPr>
        <p:spPr/>
        <p:txBody>
          <a:bodyPr/>
          <a:lstStyle/>
          <a:p>
            <a:fld id="{0D6866A2-9DB6-491F-A8A7-C69291B42938}" type="slidenum">
              <a:rPr lang="en-IN" smtClean="0"/>
              <a:t>26</a:t>
            </a:fld>
            <a:endParaRPr lang="en-IN"/>
          </a:p>
        </p:txBody>
      </p:sp>
      <p:sp>
        <p:nvSpPr>
          <p:cNvPr id="7" name="TextBox 6">
            <a:extLst>
              <a:ext uri="{FF2B5EF4-FFF2-40B4-BE49-F238E27FC236}">
                <a16:creationId xmlns:a16="http://schemas.microsoft.com/office/drawing/2014/main" id="{A807C41F-A7A7-D30B-0C15-A33429D1C142}"/>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90089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7C8-CC0F-2CF0-1C72-B0EF4CC29A1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FD3EC0E7-D826-6A5F-D494-6CE90D3B84F7}"/>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As this was a classification stage, we used the following models: Decision Tree, Random Forest, SVM, XG Boost and Multilayer Perceptron.</a:t>
            </a:r>
          </a:p>
          <a:p>
            <a:r>
              <a:rPr lang="en-IN" dirty="0">
                <a:latin typeface="Times New Roman" panose="02020603050405020304" pitchFamily="18" charset="0"/>
                <a:cs typeface="Times New Roman" panose="02020603050405020304" pitchFamily="18" charset="0"/>
              </a:rPr>
              <a:t>The following were the results from the models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XG Boost Model has the highest accuracy of 93.6% and was chosen as the model to be used for the project, over Multilayer Perceptron which also has the same accuracy as XG Boost Model is computationally lighter.</a:t>
            </a:r>
          </a:p>
        </p:txBody>
      </p:sp>
      <p:sp>
        <p:nvSpPr>
          <p:cNvPr id="4" name="Date Placeholder 3">
            <a:extLst>
              <a:ext uri="{FF2B5EF4-FFF2-40B4-BE49-F238E27FC236}">
                <a16:creationId xmlns:a16="http://schemas.microsoft.com/office/drawing/2014/main" id="{9818826C-5E55-2A99-8945-94F0D6849477}"/>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9534EDEC-1215-75D0-4803-B9206EA75B3B}"/>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BCA07AAF-2F65-700C-105B-B567B0F410AD}"/>
              </a:ext>
            </a:extLst>
          </p:cNvPr>
          <p:cNvSpPr>
            <a:spLocks noGrp="1"/>
          </p:cNvSpPr>
          <p:nvPr>
            <p:ph type="sldNum" sz="quarter" idx="12"/>
          </p:nvPr>
        </p:nvSpPr>
        <p:spPr/>
        <p:txBody>
          <a:bodyPr/>
          <a:lstStyle/>
          <a:p>
            <a:fld id="{0D6866A2-9DB6-491F-A8A7-C69291B42938}" type="slidenum">
              <a:rPr lang="en-IN" smtClean="0"/>
              <a:t>27</a:t>
            </a:fld>
            <a:endParaRPr lang="en-IN"/>
          </a:p>
        </p:txBody>
      </p:sp>
      <p:graphicFrame>
        <p:nvGraphicFramePr>
          <p:cNvPr id="7" name="Table 6">
            <a:extLst>
              <a:ext uri="{FF2B5EF4-FFF2-40B4-BE49-F238E27FC236}">
                <a16:creationId xmlns:a16="http://schemas.microsoft.com/office/drawing/2014/main" id="{4D65F519-0153-A3D0-A662-3B0B5C94FC1B}"/>
              </a:ext>
            </a:extLst>
          </p:cNvPr>
          <p:cNvGraphicFramePr>
            <a:graphicFrameLocks noGrp="1"/>
          </p:cNvGraphicFramePr>
          <p:nvPr>
            <p:extLst>
              <p:ext uri="{D42A27DB-BD31-4B8C-83A1-F6EECF244321}">
                <p14:modId xmlns:p14="http://schemas.microsoft.com/office/powerpoint/2010/main" val="2362469223"/>
              </p:ext>
            </p:extLst>
          </p:nvPr>
        </p:nvGraphicFramePr>
        <p:xfrm>
          <a:off x="2856982" y="3049418"/>
          <a:ext cx="6216780" cy="1701962"/>
        </p:xfrm>
        <a:graphic>
          <a:graphicData uri="http://schemas.openxmlformats.org/drawingml/2006/table">
            <a:tbl>
              <a:tblPr firstRow="1" bandRow="1">
                <a:tableStyleId>{5C22544A-7EE6-4342-B048-85BDC9FD1C3A}</a:tableStyleId>
              </a:tblPr>
              <a:tblGrid>
                <a:gridCol w="1528406">
                  <a:extLst>
                    <a:ext uri="{9D8B030D-6E8A-4147-A177-3AD203B41FA5}">
                      <a16:colId xmlns:a16="http://schemas.microsoft.com/office/drawing/2014/main" val="2857554860"/>
                    </a:ext>
                  </a:extLst>
                </a:gridCol>
                <a:gridCol w="958306">
                  <a:extLst>
                    <a:ext uri="{9D8B030D-6E8A-4147-A177-3AD203B41FA5}">
                      <a16:colId xmlns:a16="http://schemas.microsoft.com/office/drawing/2014/main" val="445184061"/>
                    </a:ext>
                  </a:extLst>
                </a:gridCol>
                <a:gridCol w="1243356">
                  <a:extLst>
                    <a:ext uri="{9D8B030D-6E8A-4147-A177-3AD203B41FA5}">
                      <a16:colId xmlns:a16="http://schemas.microsoft.com/office/drawing/2014/main" val="2715429826"/>
                    </a:ext>
                  </a:extLst>
                </a:gridCol>
                <a:gridCol w="1243356">
                  <a:extLst>
                    <a:ext uri="{9D8B030D-6E8A-4147-A177-3AD203B41FA5}">
                      <a16:colId xmlns:a16="http://schemas.microsoft.com/office/drawing/2014/main" val="2155806790"/>
                    </a:ext>
                  </a:extLst>
                </a:gridCol>
                <a:gridCol w="1243356">
                  <a:extLst>
                    <a:ext uri="{9D8B030D-6E8A-4147-A177-3AD203B41FA5}">
                      <a16:colId xmlns:a16="http://schemas.microsoft.com/office/drawing/2014/main" val="782813224"/>
                    </a:ext>
                  </a:extLst>
                </a:gridCol>
              </a:tblGrid>
              <a:tr h="198892">
                <a:tc>
                  <a:txBody>
                    <a:bodyPr/>
                    <a:lstStyle/>
                    <a:p>
                      <a:pPr algn="ctr"/>
                      <a:r>
                        <a:rPr lang="en-IN" sz="1050" dirty="0">
                          <a:latin typeface="Times New Roman" panose="02020603050405020304" pitchFamily="18" charset="0"/>
                          <a:cs typeface="Times New Roman" panose="02020603050405020304" pitchFamily="18" charset="0"/>
                        </a:rPr>
                        <a:t>MODEL</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ACCURACY</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RECALL</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F1</a:t>
                      </a:r>
                    </a:p>
                  </a:txBody>
                  <a:tcPr anchor="ctr"/>
                </a:tc>
                <a:extLst>
                  <a:ext uri="{0D108BD9-81ED-4DB2-BD59-A6C34878D82A}">
                    <a16:rowId xmlns:a16="http://schemas.microsoft.com/office/drawing/2014/main" val="989548696"/>
                  </a:ext>
                </a:extLst>
              </a:tr>
              <a:tr h="198892">
                <a:tc>
                  <a:txBody>
                    <a:bodyPr/>
                    <a:lstStyle/>
                    <a:p>
                      <a:pPr algn="ctr"/>
                      <a:r>
                        <a:rPr lang="en-IN" sz="1050" dirty="0">
                          <a:latin typeface="Times New Roman" panose="02020603050405020304" pitchFamily="18" charset="0"/>
                          <a:cs typeface="Times New Roman" panose="02020603050405020304" pitchFamily="18" charset="0"/>
                        </a:rPr>
                        <a:t>Decision Tree</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0.907</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0.943</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0.863</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0.902</a:t>
                      </a:r>
                    </a:p>
                  </a:txBody>
                  <a:tcPr anchor="ctr"/>
                </a:tc>
                <a:extLst>
                  <a:ext uri="{0D108BD9-81ED-4DB2-BD59-A6C34878D82A}">
                    <a16:rowId xmlns:a16="http://schemas.microsoft.com/office/drawing/2014/main" val="4206853677"/>
                  </a:ext>
                </a:extLst>
              </a:tr>
              <a:tr h="348061">
                <a:tc>
                  <a:txBody>
                    <a:bodyPr/>
                    <a:lstStyle/>
                    <a:p>
                      <a:pPr algn="ctr"/>
                      <a:r>
                        <a:rPr lang="en-IN" sz="1050" dirty="0">
                          <a:latin typeface="Times New Roman" panose="02020603050405020304" pitchFamily="18" charset="0"/>
                          <a:cs typeface="Times New Roman" panose="02020603050405020304" pitchFamily="18" charset="0"/>
                        </a:rPr>
                        <a:t>Random Forest</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0.9</a:t>
                      </a:r>
                    </a:p>
                  </a:txBody>
                  <a:tcPr anchor="ctr"/>
                </a:tc>
                <a:tc>
                  <a:txBody>
                    <a:bodyPr/>
                    <a:lstStyle/>
                    <a:p>
                      <a:pPr algn="ctr"/>
                      <a:r>
                        <a:rPr lang="en-IN" sz="1050" dirty="0">
                          <a:latin typeface="Times New Roman" panose="02020603050405020304" pitchFamily="18" charset="0"/>
                          <a:cs typeface="Times New Roman" panose="02020603050405020304" pitchFamily="18" charset="0"/>
                        </a:rPr>
                        <a:t>0.991</a:t>
                      </a:r>
                    </a:p>
                  </a:txBody>
                  <a:tcPr anchor="ctr"/>
                </a:tc>
                <a:tc>
                  <a:txBody>
                    <a:bodyPr/>
                    <a:lstStyle/>
                    <a:p>
                      <a:pPr algn="ctr"/>
                      <a:r>
                        <a:rPr lang="en-IN" sz="1050" i="0" kern="1200" dirty="0">
                          <a:solidFill>
                            <a:schemeClr val="dk1"/>
                          </a:solidFill>
                          <a:effectLst/>
                          <a:latin typeface="Times New Roman" panose="02020603050405020304" pitchFamily="18" charset="0"/>
                          <a:ea typeface="+mn-ea"/>
                          <a:cs typeface="Times New Roman" panose="02020603050405020304" pitchFamily="18" charset="0"/>
                        </a:rPr>
                        <a:t>0.804</a:t>
                      </a:r>
                      <a:endParaRPr lang="en-IN" sz="1050" dirty="0">
                        <a:latin typeface="Times New Roman" panose="02020603050405020304" pitchFamily="18" charset="0"/>
                        <a:cs typeface="Times New Roman" panose="02020603050405020304" pitchFamily="18" charset="0"/>
                      </a:endParaRPr>
                    </a:p>
                  </a:txBody>
                  <a:tcPr anchor="ctr"/>
                </a:tc>
                <a:tc>
                  <a:txBody>
                    <a:bodyPr/>
                    <a:lstStyle/>
                    <a:p>
                      <a:pPr algn="ctr"/>
                      <a:r>
                        <a:rPr lang="en-IN" sz="1050" i="0" kern="1200" dirty="0">
                          <a:solidFill>
                            <a:schemeClr val="dk1"/>
                          </a:solidFill>
                          <a:effectLst/>
                          <a:latin typeface="Times New Roman" panose="02020603050405020304" pitchFamily="18" charset="0"/>
                          <a:ea typeface="+mn-ea"/>
                          <a:cs typeface="Times New Roman" panose="02020603050405020304" pitchFamily="18" charset="0"/>
                        </a:rPr>
                        <a:t>0.888</a:t>
                      </a:r>
                      <a:endParaRPr lang="en-IN" sz="105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10363376"/>
                  </a:ext>
                </a:extLst>
              </a:tr>
              <a:tr h="198892">
                <a:tc>
                  <a:txBody>
                    <a:bodyPr/>
                    <a:lstStyle/>
                    <a:p>
                      <a:pPr algn="ctr"/>
                      <a:r>
                        <a:rPr lang="en-IN" sz="1050" dirty="0">
                          <a:latin typeface="Times New Roman" panose="02020603050405020304" pitchFamily="18" charset="0"/>
                          <a:cs typeface="Times New Roman" panose="02020603050405020304" pitchFamily="18" charset="0"/>
                        </a:rPr>
                        <a:t>XG Boost</a:t>
                      </a:r>
                    </a:p>
                  </a:txBody>
                  <a:tcPr anchor="ctr"/>
                </a:tc>
                <a:tc>
                  <a:txBody>
                    <a:bodyPr/>
                    <a:lstStyle/>
                    <a:p>
                      <a:pPr algn="ctr"/>
                      <a:r>
                        <a:rPr lang="en-IN" sz="1050" i="0" kern="1200" dirty="0">
                          <a:solidFill>
                            <a:schemeClr val="dk1"/>
                          </a:solidFill>
                          <a:effectLst/>
                          <a:latin typeface="Times New Roman" panose="02020603050405020304" pitchFamily="18" charset="0"/>
                          <a:ea typeface="+mn-ea"/>
                          <a:cs typeface="Times New Roman" panose="02020603050405020304" pitchFamily="18" charset="0"/>
                        </a:rPr>
                        <a:t>0.936</a:t>
                      </a:r>
                      <a:endParaRPr lang="en-IN" sz="105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0.965</a:t>
                      </a:r>
                    </a:p>
                  </a:txBody>
                  <a:tcPr marL="22860" marR="22860" marT="0" marB="0" anchor="ctr"/>
                </a:tc>
                <a:tc>
                  <a:txBody>
                    <a:bodyPr/>
                    <a:lstStyle/>
                    <a:p>
                      <a:pPr algn="ctr" rtl="0" fontAlgn="b"/>
                      <a:r>
                        <a:rPr lang="en-IN" sz="1050">
                          <a:effectLst/>
                          <a:latin typeface="Times New Roman" panose="02020603050405020304" pitchFamily="18" charset="0"/>
                          <a:cs typeface="Times New Roman" panose="02020603050405020304" pitchFamily="18" charset="0"/>
                        </a:rPr>
                        <a:t>0.902</a:t>
                      </a:r>
                    </a:p>
                  </a:txBody>
                  <a:tcPr marL="22860" marR="22860" marT="0" marB="0" anchor="ctr"/>
                </a:tc>
                <a:tc>
                  <a:txBody>
                    <a:bodyPr/>
                    <a:lstStyle/>
                    <a:p>
                      <a:pPr algn="ctr" rtl="0" fontAlgn="b"/>
                      <a:r>
                        <a:rPr lang="en-IN" sz="1050">
                          <a:effectLst/>
                          <a:latin typeface="Times New Roman" panose="02020603050405020304" pitchFamily="18" charset="0"/>
                          <a:cs typeface="Times New Roman" panose="02020603050405020304" pitchFamily="18" charset="0"/>
                        </a:rPr>
                        <a:t>0.933</a:t>
                      </a:r>
                    </a:p>
                  </a:txBody>
                  <a:tcPr marL="22860" marR="22860" marT="0" marB="0" anchor="ctr"/>
                </a:tc>
                <a:extLst>
                  <a:ext uri="{0D108BD9-81ED-4DB2-BD59-A6C34878D82A}">
                    <a16:rowId xmlns:a16="http://schemas.microsoft.com/office/drawing/2014/main" val="2010034837"/>
                  </a:ext>
                </a:extLst>
              </a:tr>
              <a:tr h="198892">
                <a:tc>
                  <a:txBody>
                    <a:bodyPr/>
                    <a:lstStyle/>
                    <a:p>
                      <a:pPr algn="ctr"/>
                      <a:r>
                        <a:rPr lang="en-IN" sz="1050" dirty="0">
                          <a:latin typeface="Times New Roman" panose="02020603050405020304" pitchFamily="18" charset="0"/>
                          <a:cs typeface="Times New Roman" panose="02020603050405020304" pitchFamily="18" charset="0"/>
                        </a:rPr>
                        <a:t>SVM</a:t>
                      </a:r>
                    </a:p>
                  </a:txBody>
                  <a:tcPr anchor="ctr"/>
                </a:tc>
                <a:tc>
                  <a:txBody>
                    <a:bodyPr/>
                    <a:lstStyle/>
                    <a:p>
                      <a:pPr algn="ctr"/>
                      <a:r>
                        <a:rPr lang="en-IN" sz="1050" i="0" kern="1200" dirty="0">
                          <a:solidFill>
                            <a:schemeClr val="dk1"/>
                          </a:solidFill>
                          <a:effectLst/>
                          <a:latin typeface="Times New Roman" panose="02020603050405020304" pitchFamily="18" charset="0"/>
                          <a:ea typeface="+mn-ea"/>
                          <a:cs typeface="Times New Roman" panose="02020603050405020304" pitchFamily="18" charset="0"/>
                        </a:rPr>
                        <a:t>0.894</a:t>
                      </a:r>
                      <a:endParaRPr lang="en-IN" sz="105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0.987</a:t>
                      </a:r>
                    </a:p>
                  </a:txBody>
                  <a:tcPr marL="22860" marR="22860" marT="0" marB="0"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0.796</a:t>
                      </a:r>
                    </a:p>
                  </a:txBody>
                  <a:tcPr marL="22860" marR="22860" marT="0" marB="0" anchor="ctr"/>
                </a:tc>
                <a:tc>
                  <a:txBody>
                    <a:bodyPr/>
                    <a:lstStyle/>
                    <a:p>
                      <a:pPr algn="ctr" rtl="0" fontAlgn="b"/>
                      <a:r>
                        <a:rPr lang="en-IN" sz="1050">
                          <a:effectLst/>
                          <a:latin typeface="Times New Roman" panose="02020603050405020304" pitchFamily="18" charset="0"/>
                          <a:cs typeface="Times New Roman" panose="02020603050405020304" pitchFamily="18" charset="0"/>
                        </a:rPr>
                        <a:t>0.881</a:t>
                      </a:r>
                    </a:p>
                  </a:txBody>
                  <a:tcPr marL="22860" marR="22860" marT="0" marB="0" anchor="ctr"/>
                </a:tc>
                <a:extLst>
                  <a:ext uri="{0D108BD9-81ED-4DB2-BD59-A6C34878D82A}">
                    <a16:rowId xmlns:a16="http://schemas.microsoft.com/office/drawing/2014/main" val="2912545413"/>
                  </a:ext>
                </a:extLst>
              </a:tr>
              <a:tr h="348061">
                <a:tc>
                  <a:txBody>
                    <a:bodyPr/>
                    <a:lstStyle/>
                    <a:p>
                      <a:pPr algn="ctr"/>
                      <a:r>
                        <a:rPr lang="en-IN" sz="1050" dirty="0">
                          <a:latin typeface="Times New Roman" panose="02020603050405020304" pitchFamily="18" charset="0"/>
                          <a:cs typeface="Times New Roman" panose="02020603050405020304" pitchFamily="18" charset="0"/>
                        </a:rPr>
                        <a:t>Multilayer Perceptron</a:t>
                      </a:r>
                    </a:p>
                  </a:txBody>
                  <a:tcPr anchor="ctr"/>
                </a:tc>
                <a:tc>
                  <a:txBody>
                    <a:bodyPr/>
                    <a:lstStyle/>
                    <a:p>
                      <a:pPr algn="ctr"/>
                      <a:r>
                        <a:rPr lang="en-IN" sz="1050" i="0" kern="1200" dirty="0">
                          <a:solidFill>
                            <a:schemeClr val="dk1"/>
                          </a:solidFill>
                          <a:effectLst/>
                          <a:latin typeface="Times New Roman" panose="02020603050405020304" pitchFamily="18" charset="0"/>
                          <a:ea typeface="+mn-ea"/>
                          <a:cs typeface="Times New Roman" panose="02020603050405020304" pitchFamily="18" charset="0"/>
                        </a:rPr>
                        <a:t>0.936</a:t>
                      </a:r>
                      <a:endParaRPr lang="en-IN" sz="105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0.963</a:t>
                      </a:r>
                    </a:p>
                  </a:txBody>
                  <a:tcPr marL="22860" marR="22860" marT="0" marB="0"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0.904</a:t>
                      </a:r>
                    </a:p>
                  </a:txBody>
                  <a:tcPr marL="22860" marR="22860" marT="0" marB="0" anchor="ctr"/>
                </a:tc>
                <a:tc>
                  <a:txBody>
                    <a:bodyPr/>
                    <a:lstStyle/>
                    <a:p>
                      <a:pPr algn="ctr" rtl="0" fontAlgn="b"/>
                      <a:r>
                        <a:rPr lang="en-IN" sz="1050" dirty="0">
                          <a:effectLst/>
                          <a:latin typeface="Times New Roman" panose="02020603050405020304" pitchFamily="18" charset="0"/>
                          <a:cs typeface="Times New Roman" panose="02020603050405020304" pitchFamily="18" charset="0"/>
                        </a:rPr>
                        <a:t>0.933</a:t>
                      </a:r>
                    </a:p>
                  </a:txBody>
                  <a:tcPr marL="22860" marR="22860" marT="0" marB="0" anchor="ctr"/>
                </a:tc>
                <a:extLst>
                  <a:ext uri="{0D108BD9-81ED-4DB2-BD59-A6C34878D82A}">
                    <a16:rowId xmlns:a16="http://schemas.microsoft.com/office/drawing/2014/main" val="147542806"/>
                  </a:ext>
                </a:extLst>
              </a:tr>
            </a:tbl>
          </a:graphicData>
        </a:graphic>
      </p:graphicFrame>
      <p:sp>
        <p:nvSpPr>
          <p:cNvPr id="8" name="TextBox 7">
            <a:extLst>
              <a:ext uri="{FF2B5EF4-FFF2-40B4-BE49-F238E27FC236}">
                <a16:creationId xmlns:a16="http://schemas.microsoft.com/office/drawing/2014/main" id="{34E2E255-878D-DEDD-CC2F-1C43069422F1}"/>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5432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FC66-DF0E-4CB3-FC0E-0F30FB827095}"/>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4" name="Date Placeholder 3">
            <a:extLst>
              <a:ext uri="{FF2B5EF4-FFF2-40B4-BE49-F238E27FC236}">
                <a16:creationId xmlns:a16="http://schemas.microsoft.com/office/drawing/2014/main" id="{CC03D083-90F2-53A4-7BCD-BB1281B0F858}"/>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F666CD33-C15C-0EBE-7D31-761666E04014}"/>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35FFCFD9-AAE3-99C6-B1E0-95C16DFF2984}"/>
              </a:ext>
            </a:extLst>
          </p:cNvPr>
          <p:cNvSpPr>
            <a:spLocks noGrp="1"/>
          </p:cNvSpPr>
          <p:nvPr>
            <p:ph type="sldNum" sz="quarter" idx="12"/>
          </p:nvPr>
        </p:nvSpPr>
        <p:spPr/>
        <p:txBody>
          <a:bodyPr/>
          <a:lstStyle/>
          <a:p>
            <a:fld id="{0D6866A2-9DB6-491F-A8A7-C69291B42938}" type="slidenum">
              <a:rPr lang="en-IN" smtClean="0"/>
              <a:t>28</a:t>
            </a:fld>
            <a:endParaRPr lang="en-IN"/>
          </a:p>
        </p:txBody>
      </p:sp>
      <p:pic>
        <p:nvPicPr>
          <p:cNvPr id="10" name="Content Placeholder 9">
            <a:extLst>
              <a:ext uri="{FF2B5EF4-FFF2-40B4-BE49-F238E27FC236}">
                <a16:creationId xmlns:a16="http://schemas.microsoft.com/office/drawing/2014/main" id="{2B29A832-45D2-B7C3-8BE7-456E1C4223ED}"/>
              </a:ext>
            </a:extLst>
          </p:cNvPr>
          <p:cNvPicPr>
            <a:picLocks noGrp="1" noChangeAspect="1"/>
          </p:cNvPicPr>
          <p:nvPr>
            <p:ph idx="1"/>
          </p:nvPr>
        </p:nvPicPr>
        <p:blipFill>
          <a:blip r:embed="rId2"/>
          <a:stretch>
            <a:fillRect/>
          </a:stretch>
        </p:blipFill>
        <p:spPr>
          <a:xfrm>
            <a:off x="2097632" y="1472059"/>
            <a:ext cx="7996735" cy="4884291"/>
          </a:xfrm>
        </p:spPr>
      </p:pic>
      <p:sp>
        <p:nvSpPr>
          <p:cNvPr id="3" name="TextBox 2">
            <a:extLst>
              <a:ext uri="{FF2B5EF4-FFF2-40B4-BE49-F238E27FC236}">
                <a16:creationId xmlns:a16="http://schemas.microsoft.com/office/drawing/2014/main" id="{3C651656-F1B9-1316-C7AA-CAF8DD65FE25}"/>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0741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9EC6-FDF7-27AD-9CD6-5C7C4EA79E2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a:t>
            </a:r>
            <a:r>
              <a:rPr lang="en-IN" u="sng" dirty="0"/>
              <a:t> </a:t>
            </a:r>
            <a:r>
              <a:rPr lang="en-IN" u="sng"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30D39639-6165-7364-B1CA-F88B429F2388}"/>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Image Classifier has the job of classifying images as either fake or real.</a:t>
            </a:r>
          </a:p>
          <a:p>
            <a:r>
              <a:rPr lang="en-US" dirty="0">
                <a:latin typeface="Times New Roman"/>
                <a:cs typeface="Times New Roman"/>
              </a:rPr>
              <a:t>The images were sufficient inputs for the models. Features were extracted by the model itself.</a:t>
            </a:r>
            <a:endParaRPr lang="en-US">
              <a:latin typeface="Times New Roman" panose="02020603050405020304" pitchFamily="18" charset="0"/>
              <a:cs typeface="Times New Roman" panose="02020603050405020304" pitchFamily="18" charset="0"/>
            </a:endParaRPr>
          </a:p>
          <a:p>
            <a:r>
              <a:rPr lang="en-US" dirty="0">
                <a:latin typeface="Times New Roman"/>
                <a:cs typeface="Times New Roman"/>
              </a:rPr>
              <a:t>Training: 100,000 images (50,000 real, 50,000 fake)</a:t>
            </a:r>
          </a:p>
          <a:p>
            <a:r>
              <a:rPr lang="en-US" dirty="0">
                <a:latin typeface="Times New Roman"/>
                <a:cs typeface="Times New Roman"/>
              </a:rPr>
              <a:t>Testing: 20,000 images (10,000 real, 10,000 fake)</a:t>
            </a:r>
            <a:endParaRPr lang="en-US">
              <a:latin typeface="Times New Roman"/>
              <a:ea typeface="Calibri"/>
              <a:cs typeface="Times New Roman"/>
            </a:endParaRPr>
          </a:p>
          <a:p>
            <a:r>
              <a:rPr lang="en-US" dirty="0">
                <a:latin typeface="Times New Roman"/>
                <a:ea typeface="Calibri"/>
                <a:cs typeface="Calibri"/>
              </a:rPr>
              <a:t>Types of CNNs used : ResNet-50, VGG-16, EfficientNetV2</a:t>
            </a:r>
          </a:p>
          <a:p>
            <a:endParaRPr lang="en-US" dirty="0">
              <a:latin typeface="Times New Roman"/>
              <a:ea typeface="Calibri"/>
              <a:cs typeface="Calibri"/>
            </a:endParaRPr>
          </a:p>
          <a:p>
            <a:endParaRPr lang="en-US" dirty="0">
              <a:latin typeface="Times New Roman"/>
              <a:ea typeface="Calibri" panose="020F0502020204030204"/>
              <a:cs typeface="Times New Roman"/>
            </a:endParaRPr>
          </a:p>
          <a:p>
            <a:endParaRPr lang="en-IN" dirty="0">
              <a:latin typeface="Times New Roman"/>
              <a:ea typeface="Calibri" panose="020F0502020204030204"/>
              <a:cs typeface="Calibri"/>
            </a:endParaRPr>
          </a:p>
          <a:p>
            <a:endParaRPr lang="en-US" dirty="0">
              <a:latin typeface="Times New Roman"/>
              <a:ea typeface="Calibri" panose="020F0502020204030204"/>
              <a:cs typeface="Times New Roman"/>
            </a:endParaRPr>
          </a:p>
        </p:txBody>
      </p:sp>
      <p:sp>
        <p:nvSpPr>
          <p:cNvPr id="4" name="Date Placeholder 3">
            <a:extLst>
              <a:ext uri="{FF2B5EF4-FFF2-40B4-BE49-F238E27FC236}">
                <a16:creationId xmlns:a16="http://schemas.microsoft.com/office/drawing/2014/main" id="{80DB57B1-2E96-8303-6D23-D94E05F0F6BD}"/>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D3EC6DD-191A-5159-DBC1-E66557FD246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1B30F10A-ECCE-7E5A-FA5E-EA73C83D1589}"/>
              </a:ext>
            </a:extLst>
          </p:cNvPr>
          <p:cNvSpPr>
            <a:spLocks noGrp="1"/>
          </p:cNvSpPr>
          <p:nvPr>
            <p:ph type="sldNum" sz="quarter" idx="12"/>
          </p:nvPr>
        </p:nvSpPr>
        <p:spPr/>
        <p:txBody>
          <a:bodyPr/>
          <a:lstStyle/>
          <a:p>
            <a:fld id="{0D6866A2-9DB6-491F-A8A7-C69291B42938}" type="slidenum">
              <a:rPr lang="en-IN" smtClean="0"/>
              <a:t>29</a:t>
            </a:fld>
            <a:endParaRPr lang="en-IN"/>
          </a:p>
        </p:txBody>
      </p:sp>
      <p:sp>
        <p:nvSpPr>
          <p:cNvPr id="7" name="TextBox 6">
            <a:extLst>
              <a:ext uri="{FF2B5EF4-FFF2-40B4-BE49-F238E27FC236}">
                <a16:creationId xmlns:a16="http://schemas.microsoft.com/office/drawing/2014/main" id="{A807C41F-A7A7-D30B-0C15-A33429D1C142}"/>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414389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6F30-CE4B-75EB-C354-1F4FF220D554}"/>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D248EC82-3CDD-38FC-436A-2D8EAD5A23F0}"/>
              </a:ext>
            </a:extLst>
          </p:cNvPr>
          <p:cNvSpPr>
            <a:spLocks noGrp="1"/>
          </p:cNvSpPr>
          <p:nvPr>
            <p:ph idx="1"/>
          </p:nvPr>
        </p:nvSpPr>
        <p:spPr/>
        <p:txBody>
          <a:bodyPr>
            <a:normAutofit fontScale="85000" lnSpcReduction="10000"/>
          </a:bodyPr>
          <a:lstStyle/>
          <a:p>
            <a:pPr marL="0" indent="0">
              <a:buNone/>
            </a:pPr>
            <a:r>
              <a:rPr lang="en-IN" dirty="0">
                <a:latin typeface="Times New Roman" panose="02020603050405020304" pitchFamily="18" charset="0"/>
                <a:cs typeface="Times New Roman" panose="02020603050405020304" pitchFamily="18" charset="0"/>
              </a:rPr>
              <a:t>The motivation behind our project are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Rising threat of misinformation and fake content</a:t>
            </a:r>
          </a:p>
          <a:p>
            <a:pPr lvl="1"/>
            <a:r>
              <a:rPr lang="en-US" dirty="0">
                <a:latin typeface="Times New Roman" panose="02020603050405020304" pitchFamily="18" charset="0"/>
                <a:cs typeface="Times New Roman" panose="02020603050405020304" pitchFamily="18" charset="0"/>
              </a:rPr>
              <a:t>In the digital age, the swift dissemination of misinformation and fake content poses a substantial threat to public discourse and decision-making. It can lead to widespread panic, fear, and confusion, impacting public order.</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Technological advancements in content manipulation</a:t>
            </a:r>
          </a:p>
          <a:p>
            <a:pPr lvl="1"/>
            <a:r>
              <a:rPr lang="en-US" dirty="0">
                <a:latin typeface="Times New Roman" panose="02020603050405020304" pitchFamily="18" charset="0"/>
                <a:cs typeface="Times New Roman" panose="02020603050405020304" pitchFamily="18" charset="0"/>
              </a:rPr>
              <a:t>Advancements in technology, notably in deepfake and AI-generated content, empower malicious individuals to craft incredibly convincing fake multimedia. This poses a significant threat, as such technology also makes it easier to generate a lot of fake media very quickly.</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Protecting users against phishing</a:t>
            </a:r>
          </a:p>
          <a:p>
            <a:pPr lvl="1"/>
            <a:r>
              <a:rPr lang="en-US" dirty="0">
                <a:latin typeface="Times New Roman" panose="02020603050405020304" pitchFamily="18" charset="0"/>
                <a:cs typeface="Times New Roman" panose="02020603050405020304" pitchFamily="18" charset="0"/>
              </a:rPr>
              <a:t>Phishing attacks pose a constant threat to individuals, leading to identity theft, financial losses, and unauthorized access to personal information. Businesses incur financial losses due to fraud, loss of customer trust, and expenses associated with remediation.</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1BF621F-14EB-C73B-780A-5AF4A324B838}"/>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82C19053-5116-8EC4-07DF-FE2F61725B6B}"/>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3FDF10C9-10A8-64E9-0DDE-7E24F1AE30A5}"/>
              </a:ext>
            </a:extLst>
          </p:cNvPr>
          <p:cNvSpPr>
            <a:spLocks noGrp="1"/>
          </p:cNvSpPr>
          <p:nvPr>
            <p:ph type="sldNum" sz="quarter" idx="12"/>
          </p:nvPr>
        </p:nvSpPr>
        <p:spPr/>
        <p:txBody>
          <a:bodyPr/>
          <a:lstStyle/>
          <a:p>
            <a:fld id="{0D6866A2-9DB6-491F-A8A7-C69291B42938}" type="slidenum">
              <a:rPr lang="en-IN" smtClean="0"/>
              <a:t>3</a:t>
            </a:fld>
            <a:endParaRPr lang="en-IN"/>
          </a:p>
        </p:txBody>
      </p:sp>
      <p:sp>
        <p:nvSpPr>
          <p:cNvPr id="7" name="TextBox 6">
            <a:extLst>
              <a:ext uri="{FF2B5EF4-FFF2-40B4-BE49-F238E27FC236}">
                <a16:creationId xmlns:a16="http://schemas.microsoft.com/office/drawing/2014/main" id="{ABD3164B-F9FD-BDBE-27D9-D3B4701B82EE}"/>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04002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9EC6-FDF7-27AD-9CD6-5C7C4EA79E2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a:t>
            </a:r>
            <a:r>
              <a:rPr lang="en-IN" u="sng" dirty="0"/>
              <a:t> </a:t>
            </a:r>
            <a:r>
              <a:rPr lang="en-IN" u="sng"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30D39639-6165-7364-B1CA-F88B429F2388}"/>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Performance of the various CNNs models are as follows :</a:t>
            </a:r>
          </a:p>
          <a:p>
            <a:endParaRPr lang="en-US" dirty="0">
              <a:latin typeface="Times New Roman"/>
              <a:ea typeface="Calibri"/>
              <a:cs typeface="Times New Roman"/>
            </a:endParaRPr>
          </a:p>
          <a:p>
            <a:endParaRPr lang="en-US" dirty="0">
              <a:latin typeface="Times New Roman"/>
              <a:ea typeface="Calibri" panose="020F0502020204030204"/>
              <a:cs typeface="Calibri"/>
            </a:endParaRPr>
          </a:p>
          <a:p>
            <a:endParaRPr lang="en-US" dirty="0">
              <a:latin typeface="Times New Roman" panose="02020603050405020304" pitchFamily="18" charset="0"/>
              <a:ea typeface="Calibri" panose="020F0502020204030204"/>
              <a:cs typeface="Times New Roman" panose="02020603050405020304" pitchFamily="18" charset="0"/>
            </a:endParaRPr>
          </a:p>
          <a:p>
            <a:pPr marL="0" indent="0">
              <a:buNone/>
            </a:pPr>
            <a:endParaRPr lang="en-US" dirty="0">
              <a:latin typeface="Times New Roman"/>
              <a:ea typeface="Calibri" panose="020F0502020204030204"/>
              <a:cs typeface="Times New Roman"/>
            </a:endParaRPr>
          </a:p>
          <a:p>
            <a:r>
              <a:rPr lang="en-IN" dirty="0">
                <a:latin typeface="Times New Roman"/>
                <a:ea typeface="Calibri" panose="020F0502020204030204"/>
                <a:cs typeface="Calibri" panose="020F0502020204030204"/>
              </a:rPr>
              <a:t>EfficientNetV2 has the best accuracy, precision and F1 score and hence has the best performance out of all three CNN types.</a:t>
            </a:r>
          </a:p>
        </p:txBody>
      </p:sp>
      <p:sp>
        <p:nvSpPr>
          <p:cNvPr id="4" name="Date Placeholder 3">
            <a:extLst>
              <a:ext uri="{FF2B5EF4-FFF2-40B4-BE49-F238E27FC236}">
                <a16:creationId xmlns:a16="http://schemas.microsoft.com/office/drawing/2014/main" id="{80DB57B1-2E96-8303-6D23-D94E05F0F6BD}"/>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D3EC6DD-191A-5159-DBC1-E66557FD246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1B30F10A-ECCE-7E5A-FA5E-EA73C83D1589}"/>
              </a:ext>
            </a:extLst>
          </p:cNvPr>
          <p:cNvSpPr>
            <a:spLocks noGrp="1"/>
          </p:cNvSpPr>
          <p:nvPr>
            <p:ph type="sldNum" sz="quarter" idx="12"/>
          </p:nvPr>
        </p:nvSpPr>
        <p:spPr/>
        <p:txBody>
          <a:bodyPr/>
          <a:lstStyle/>
          <a:p>
            <a:fld id="{0D6866A2-9DB6-491F-A8A7-C69291B42938}" type="slidenum">
              <a:rPr lang="en-IN" smtClean="0"/>
              <a:t>30</a:t>
            </a:fld>
            <a:endParaRPr lang="en-IN"/>
          </a:p>
        </p:txBody>
      </p:sp>
      <p:sp>
        <p:nvSpPr>
          <p:cNvPr id="7" name="TextBox 6">
            <a:extLst>
              <a:ext uri="{FF2B5EF4-FFF2-40B4-BE49-F238E27FC236}">
                <a16:creationId xmlns:a16="http://schemas.microsoft.com/office/drawing/2014/main" id="{A807C41F-A7A7-D30B-0C15-A33429D1C142}"/>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graphicFrame>
        <p:nvGraphicFramePr>
          <p:cNvPr id="9" name="Table 8">
            <a:extLst>
              <a:ext uri="{FF2B5EF4-FFF2-40B4-BE49-F238E27FC236}">
                <a16:creationId xmlns:a16="http://schemas.microsoft.com/office/drawing/2014/main" id="{3EF45F1A-9796-21BD-D7A4-E0157F314B64}"/>
              </a:ext>
            </a:extLst>
          </p:cNvPr>
          <p:cNvGraphicFramePr>
            <a:graphicFrameLocks noGrp="1"/>
          </p:cNvGraphicFramePr>
          <p:nvPr>
            <p:extLst>
              <p:ext uri="{D42A27DB-BD31-4B8C-83A1-F6EECF244321}">
                <p14:modId xmlns:p14="http://schemas.microsoft.com/office/powerpoint/2010/main" val="57533716"/>
              </p:ext>
            </p:extLst>
          </p:nvPr>
        </p:nvGraphicFramePr>
        <p:xfrm>
          <a:off x="2011680" y="2513571"/>
          <a:ext cx="8168640" cy="1483623"/>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307796032"/>
                    </a:ext>
                  </a:extLst>
                </a:gridCol>
                <a:gridCol w="1633728">
                  <a:extLst>
                    <a:ext uri="{9D8B030D-6E8A-4147-A177-3AD203B41FA5}">
                      <a16:colId xmlns:a16="http://schemas.microsoft.com/office/drawing/2014/main" val="3002863633"/>
                    </a:ext>
                  </a:extLst>
                </a:gridCol>
                <a:gridCol w="1633728">
                  <a:extLst>
                    <a:ext uri="{9D8B030D-6E8A-4147-A177-3AD203B41FA5}">
                      <a16:colId xmlns:a16="http://schemas.microsoft.com/office/drawing/2014/main" val="3186393255"/>
                    </a:ext>
                  </a:extLst>
                </a:gridCol>
                <a:gridCol w="1633728">
                  <a:extLst>
                    <a:ext uri="{9D8B030D-6E8A-4147-A177-3AD203B41FA5}">
                      <a16:colId xmlns:a16="http://schemas.microsoft.com/office/drawing/2014/main" val="2576416747"/>
                    </a:ext>
                  </a:extLst>
                </a:gridCol>
                <a:gridCol w="1633728">
                  <a:extLst>
                    <a:ext uri="{9D8B030D-6E8A-4147-A177-3AD203B41FA5}">
                      <a16:colId xmlns:a16="http://schemas.microsoft.com/office/drawing/2014/main" val="943565387"/>
                    </a:ext>
                  </a:extLst>
                </a:gridCol>
              </a:tblGrid>
              <a:tr h="371103">
                <a:tc>
                  <a:txBody>
                    <a:bodyPr/>
                    <a:lstStyle/>
                    <a:p>
                      <a:pPr algn="ctr"/>
                      <a:r>
                        <a:rPr lang="en-US" dirty="0">
                          <a:latin typeface="Times New Roman"/>
                        </a:rPr>
                        <a:t>MODEL</a:t>
                      </a:r>
                    </a:p>
                  </a:txBody>
                  <a:tcPr/>
                </a:tc>
                <a:tc>
                  <a:txBody>
                    <a:bodyPr/>
                    <a:lstStyle/>
                    <a:p>
                      <a:pPr algn="ctr"/>
                      <a:r>
                        <a:rPr lang="en-US" dirty="0">
                          <a:latin typeface="Times New Roman"/>
                        </a:rPr>
                        <a:t>ACCURACY</a:t>
                      </a:r>
                    </a:p>
                  </a:txBody>
                  <a:tcPr/>
                </a:tc>
                <a:tc>
                  <a:txBody>
                    <a:bodyPr/>
                    <a:lstStyle/>
                    <a:p>
                      <a:pPr algn="ctr"/>
                      <a:r>
                        <a:rPr lang="en-US" dirty="0">
                          <a:latin typeface="Times New Roman"/>
                        </a:rPr>
                        <a:t>PRECISION</a:t>
                      </a:r>
                    </a:p>
                  </a:txBody>
                  <a:tcPr/>
                </a:tc>
                <a:tc>
                  <a:txBody>
                    <a:bodyPr/>
                    <a:lstStyle/>
                    <a:p>
                      <a:pPr algn="ctr"/>
                      <a:r>
                        <a:rPr lang="en-US" dirty="0">
                          <a:latin typeface="Times New Roman"/>
                        </a:rPr>
                        <a:t>RECALL</a:t>
                      </a:r>
                    </a:p>
                  </a:txBody>
                  <a:tcPr/>
                </a:tc>
                <a:tc>
                  <a:txBody>
                    <a:bodyPr/>
                    <a:lstStyle/>
                    <a:p>
                      <a:pPr algn="ctr"/>
                      <a:r>
                        <a:rPr lang="en-US" dirty="0">
                          <a:latin typeface="Times New Roman"/>
                        </a:rPr>
                        <a:t>F1</a:t>
                      </a:r>
                    </a:p>
                  </a:txBody>
                  <a:tcPr/>
                </a:tc>
                <a:extLst>
                  <a:ext uri="{0D108BD9-81ED-4DB2-BD59-A6C34878D82A}">
                    <a16:rowId xmlns:a16="http://schemas.microsoft.com/office/drawing/2014/main" val="3083719516"/>
                  </a:ext>
                </a:extLst>
              </a:tr>
              <a:tr h="370840">
                <a:tc>
                  <a:txBody>
                    <a:bodyPr/>
                    <a:lstStyle/>
                    <a:p>
                      <a:pPr algn="ctr"/>
                      <a:r>
                        <a:rPr lang="en-US" dirty="0">
                          <a:latin typeface="Times New Roman"/>
                        </a:rPr>
                        <a:t>ResNet-50</a:t>
                      </a:r>
                    </a:p>
                  </a:txBody>
                  <a:tcPr/>
                </a:tc>
                <a:tc>
                  <a:txBody>
                    <a:bodyPr/>
                    <a:lstStyle/>
                    <a:p>
                      <a:pPr algn="ctr"/>
                      <a:r>
                        <a:rPr lang="en-US" dirty="0">
                          <a:latin typeface="Times New Roman"/>
                        </a:rPr>
                        <a:t>0.9604</a:t>
                      </a:r>
                    </a:p>
                  </a:txBody>
                  <a:tcPr/>
                </a:tc>
                <a:tc>
                  <a:txBody>
                    <a:bodyPr/>
                    <a:lstStyle/>
                    <a:p>
                      <a:pPr algn="ctr"/>
                      <a:r>
                        <a:rPr lang="en-US" dirty="0">
                          <a:latin typeface="Times New Roman"/>
                        </a:rPr>
                        <a:t>0.9692</a:t>
                      </a:r>
                    </a:p>
                  </a:txBody>
                  <a:tcPr/>
                </a:tc>
                <a:tc>
                  <a:txBody>
                    <a:bodyPr/>
                    <a:lstStyle/>
                    <a:p>
                      <a:pPr algn="ctr"/>
                      <a:r>
                        <a:rPr lang="en-US" dirty="0">
                          <a:latin typeface="Times New Roman"/>
                        </a:rPr>
                        <a:t>0.951</a:t>
                      </a:r>
                    </a:p>
                  </a:txBody>
                  <a:tcPr/>
                </a:tc>
                <a:tc>
                  <a:txBody>
                    <a:bodyPr/>
                    <a:lstStyle/>
                    <a:p>
                      <a:pPr algn="ctr"/>
                      <a:r>
                        <a:rPr lang="en-US" dirty="0">
                          <a:latin typeface="Times New Roman"/>
                        </a:rPr>
                        <a:t>0.96</a:t>
                      </a:r>
                    </a:p>
                  </a:txBody>
                  <a:tcPr/>
                </a:tc>
                <a:extLst>
                  <a:ext uri="{0D108BD9-81ED-4DB2-BD59-A6C34878D82A}">
                    <a16:rowId xmlns:a16="http://schemas.microsoft.com/office/drawing/2014/main" val="3303526744"/>
                  </a:ext>
                </a:extLst>
              </a:tr>
              <a:tr h="370840">
                <a:tc>
                  <a:txBody>
                    <a:bodyPr/>
                    <a:lstStyle/>
                    <a:p>
                      <a:pPr algn="ctr"/>
                      <a:r>
                        <a:rPr lang="en-US" dirty="0">
                          <a:latin typeface="Times New Roman"/>
                        </a:rPr>
                        <a:t>VGG-16</a:t>
                      </a:r>
                    </a:p>
                  </a:txBody>
                  <a:tcPr/>
                </a:tc>
                <a:tc>
                  <a:txBody>
                    <a:bodyPr/>
                    <a:lstStyle/>
                    <a:p>
                      <a:pPr algn="ctr"/>
                      <a:r>
                        <a:rPr lang="en-US" dirty="0">
                          <a:latin typeface="Times New Roman"/>
                        </a:rPr>
                        <a:t>0.9629</a:t>
                      </a:r>
                    </a:p>
                  </a:txBody>
                  <a:tcPr/>
                </a:tc>
                <a:tc>
                  <a:txBody>
                    <a:bodyPr/>
                    <a:lstStyle/>
                    <a:p>
                      <a:pPr algn="ctr"/>
                      <a:r>
                        <a:rPr lang="en-US" dirty="0">
                          <a:latin typeface="Times New Roman"/>
                        </a:rPr>
                        <a:t>0.9611</a:t>
                      </a:r>
                    </a:p>
                  </a:txBody>
                  <a:tcPr/>
                </a:tc>
                <a:tc>
                  <a:txBody>
                    <a:bodyPr/>
                    <a:lstStyle/>
                    <a:p>
                      <a:pPr algn="ctr"/>
                      <a:r>
                        <a:rPr lang="en-US" dirty="0">
                          <a:latin typeface="Times New Roman"/>
                        </a:rPr>
                        <a:t>0.9649</a:t>
                      </a:r>
                    </a:p>
                  </a:txBody>
                  <a:tcPr/>
                </a:tc>
                <a:tc>
                  <a:txBody>
                    <a:bodyPr/>
                    <a:lstStyle/>
                    <a:p>
                      <a:pPr algn="ctr"/>
                      <a:r>
                        <a:rPr lang="en-US" dirty="0">
                          <a:latin typeface="Times New Roman"/>
                        </a:rPr>
                        <a:t>0.963</a:t>
                      </a:r>
                    </a:p>
                  </a:txBody>
                  <a:tcPr/>
                </a:tc>
                <a:extLst>
                  <a:ext uri="{0D108BD9-81ED-4DB2-BD59-A6C34878D82A}">
                    <a16:rowId xmlns:a16="http://schemas.microsoft.com/office/drawing/2014/main" val="693281783"/>
                  </a:ext>
                </a:extLst>
              </a:tr>
              <a:tr h="370840">
                <a:tc>
                  <a:txBody>
                    <a:bodyPr/>
                    <a:lstStyle/>
                    <a:p>
                      <a:pPr algn="ctr"/>
                      <a:r>
                        <a:rPr lang="en-US" dirty="0">
                          <a:latin typeface="Times New Roman"/>
                        </a:rPr>
                        <a:t>EfficientNetV2</a:t>
                      </a:r>
                    </a:p>
                  </a:txBody>
                  <a:tcPr/>
                </a:tc>
                <a:tc>
                  <a:txBody>
                    <a:bodyPr/>
                    <a:lstStyle/>
                    <a:p>
                      <a:pPr algn="ctr"/>
                      <a:r>
                        <a:rPr lang="en-US" dirty="0">
                          <a:latin typeface="Times New Roman"/>
                        </a:rPr>
                        <a:t>0.9715</a:t>
                      </a:r>
                    </a:p>
                  </a:txBody>
                  <a:tcPr/>
                </a:tc>
                <a:tc>
                  <a:txBody>
                    <a:bodyPr/>
                    <a:lstStyle/>
                    <a:p>
                      <a:pPr algn="ctr"/>
                      <a:r>
                        <a:rPr lang="en-US" dirty="0">
                          <a:latin typeface="Times New Roman"/>
                        </a:rPr>
                        <a:t>0.9811</a:t>
                      </a:r>
                    </a:p>
                  </a:txBody>
                  <a:tcPr/>
                </a:tc>
                <a:tc>
                  <a:txBody>
                    <a:bodyPr/>
                    <a:lstStyle/>
                    <a:p>
                      <a:pPr algn="ctr"/>
                      <a:r>
                        <a:rPr lang="en-US" dirty="0">
                          <a:latin typeface="Times New Roman"/>
                        </a:rPr>
                        <a:t>0.9615</a:t>
                      </a:r>
                    </a:p>
                  </a:txBody>
                  <a:tcPr/>
                </a:tc>
                <a:tc>
                  <a:txBody>
                    <a:bodyPr/>
                    <a:lstStyle/>
                    <a:p>
                      <a:pPr algn="ctr"/>
                      <a:r>
                        <a:rPr lang="en-US" dirty="0">
                          <a:latin typeface="Times New Roman"/>
                        </a:rPr>
                        <a:t>0.9712</a:t>
                      </a:r>
                    </a:p>
                  </a:txBody>
                  <a:tcPr/>
                </a:tc>
                <a:extLst>
                  <a:ext uri="{0D108BD9-81ED-4DB2-BD59-A6C34878D82A}">
                    <a16:rowId xmlns:a16="http://schemas.microsoft.com/office/drawing/2014/main" val="1672992761"/>
                  </a:ext>
                </a:extLst>
              </a:tr>
            </a:tbl>
          </a:graphicData>
        </a:graphic>
      </p:graphicFrame>
    </p:spTree>
    <p:extLst>
      <p:ext uri="{BB962C8B-B14F-4D97-AF65-F5344CB8AC3E}">
        <p14:creationId xmlns:p14="http://schemas.microsoft.com/office/powerpoint/2010/main" val="315726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FC66-DF0E-4CB3-FC0E-0F30FB827095}"/>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Result Analysis</a:t>
            </a:r>
          </a:p>
        </p:txBody>
      </p:sp>
      <p:sp>
        <p:nvSpPr>
          <p:cNvPr id="4" name="Date Placeholder 3">
            <a:extLst>
              <a:ext uri="{FF2B5EF4-FFF2-40B4-BE49-F238E27FC236}">
                <a16:creationId xmlns:a16="http://schemas.microsoft.com/office/drawing/2014/main" id="{CC03D083-90F2-53A4-7BCD-BB1281B0F858}"/>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F666CD33-C15C-0EBE-7D31-761666E04014}"/>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35FFCFD9-AAE3-99C6-B1E0-95C16DFF2984}"/>
              </a:ext>
            </a:extLst>
          </p:cNvPr>
          <p:cNvSpPr>
            <a:spLocks noGrp="1"/>
          </p:cNvSpPr>
          <p:nvPr>
            <p:ph type="sldNum" sz="quarter" idx="12"/>
          </p:nvPr>
        </p:nvSpPr>
        <p:spPr/>
        <p:txBody>
          <a:bodyPr/>
          <a:lstStyle/>
          <a:p>
            <a:fld id="{0D6866A2-9DB6-491F-A8A7-C69291B42938}" type="slidenum">
              <a:rPr lang="en-IN" smtClean="0"/>
              <a:t>31</a:t>
            </a:fld>
            <a:endParaRPr lang="en-IN"/>
          </a:p>
        </p:txBody>
      </p:sp>
      <p:sp>
        <p:nvSpPr>
          <p:cNvPr id="3" name="TextBox 2">
            <a:extLst>
              <a:ext uri="{FF2B5EF4-FFF2-40B4-BE49-F238E27FC236}">
                <a16:creationId xmlns:a16="http://schemas.microsoft.com/office/drawing/2014/main" id="{3C651656-F1B9-1316-C7AA-CAF8DD65FE25}"/>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pic>
        <p:nvPicPr>
          <p:cNvPr id="13" name="Content Placeholder 12">
            <a:extLst>
              <a:ext uri="{FF2B5EF4-FFF2-40B4-BE49-F238E27FC236}">
                <a16:creationId xmlns:a16="http://schemas.microsoft.com/office/drawing/2014/main" id="{C97021C8-027A-2A20-A5F3-37BF5EDAB146}"/>
              </a:ext>
            </a:extLst>
          </p:cNvPr>
          <p:cNvPicPr>
            <a:picLocks noGrp="1" noChangeAspect="1"/>
          </p:cNvPicPr>
          <p:nvPr>
            <p:ph idx="1"/>
          </p:nvPr>
        </p:nvPicPr>
        <p:blipFill>
          <a:blip r:embed="rId2"/>
          <a:stretch>
            <a:fillRect/>
          </a:stretch>
        </p:blipFill>
        <p:spPr>
          <a:xfrm>
            <a:off x="1814636" y="1502218"/>
            <a:ext cx="8542935" cy="4582514"/>
          </a:xfrm>
        </p:spPr>
      </p:pic>
    </p:spTree>
    <p:extLst>
      <p:ext uri="{BB962C8B-B14F-4D97-AF65-F5344CB8AC3E}">
        <p14:creationId xmlns:p14="http://schemas.microsoft.com/office/powerpoint/2010/main" val="286796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CED5-9ACA-65C0-9633-C868C835DE24}"/>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0DF63BE-A340-AF4B-AE4F-B5FEB4201CC4}"/>
              </a:ext>
            </a:extLst>
          </p:cNvPr>
          <p:cNvSpPr>
            <a:spLocks noGrp="1"/>
          </p:cNvSpPr>
          <p:nvPr>
            <p:ph idx="1"/>
          </p:nvPr>
        </p:nvSpPr>
        <p:spPr/>
        <p:txBody>
          <a:bodyPr vert="horz" lIns="91440" tIns="45720" rIns="91440" bIns="45720" rtlCol="0" anchor="t">
            <a:normAutofit/>
          </a:bodyPr>
          <a:lstStyle/>
          <a:p>
            <a:r>
              <a:rPr lang="en-IN" dirty="0">
                <a:latin typeface="Times New Roman"/>
                <a:cs typeface="Times New Roman"/>
              </a:rPr>
              <a:t>Textual fake news detection, fake news classification, phishing link detection and fake image detection were implemented into the project.</a:t>
            </a:r>
          </a:p>
          <a:p>
            <a:r>
              <a:rPr lang="en-IN" dirty="0" err="1">
                <a:latin typeface="Times New Roman"/>
                <a:cs typeface="Times New Roman"/>
              </a:rPr>
              <a:t>XGBoost</a:t>
            </a:r>
            <a:r>
              <a:rPr lang="en-IN" dirty="0">
                <a:latin typeface="Times New Roman"/>
                <a:cs typeface="Times New Roman"/>
              </a:rPr>
              <a:t> model was chosen for textual fake news classifier as it gave the highest accuracy of 94.6% and highest precision of 94%.</a:t>
            </a:r>
          </a:p>
          <a:p>
            <a:r>
              <a:rPr lang="en-IN" dirty="0" err="1">
                <a:latin typeface="Times New Roman"/>
                <a:cs typeface="Times New Roman"/>
              </a:rPr>
              <a:t>XGBoost</a:t>
            </a:r>
            <a:r>
              <a:rPr lang="en-IN" dirty="0">
                <a:latin typeface="Times New Roman"/>
                <a:cs typeface="Times New Roman"/>
              </a:rPr>
              <a:t> model was chosen for phishing link classifier as it gave the highest accuracy if 93.6% and precision of 96.5%.</a:t>
            </a:r>
          </a:p>
          <a:p>
            <a:r>
              <a:rPr lang="en-IN" dirty="0">
                <a:latin typeface="Times New Roman"/>
                <a:cs typeface="Times New Roman"/>
              </a:rPr>
              <a:t>EfficientNetV2 model was chosen for fake image detection as it gave the highest accuracy of 97% and highest precision of 98.11%.</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3054324-901D-4005-F246-9A00DE0D899D}"/>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1414B6A-ED78-4915-32D6-735ADE9955A4}"/>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842052B5-2878-2AE1-E0C4-28D149D224F1}"/>
              </a:ext>
            </a:extLst>
          </p:cNvPr>
          <p:cNvSpPr>
            <a:spLocks noGrp="1"/>
          </p:cNvSpPr>
          <p:nvPr>
            <p:ph type="sldNum" sz="quarter" idx="12"/>
          </p:nvPr>
        </p:nvSpPr>
        <p:spPr/>
        <p:txBody>
          <a:bodyPr/>
          <a:lstStyle/>
          <a:p>
            <a:fld id="{0D6866A2-9DB6-491F-A8A7-C69291B42938}" type="slidenum">
              <a:rPr lang="en-IN" smtClean="0"/>
              <a:t>32</a:t>
            </a:fld>
            <a:endParaRPr lang="en-IN"/>
          </a:p>
        </p:txBody>
      </p:sp>
      <p:sp>
        <p:nvSpPr>
          <p:cNvPr id="7" name="TextBox 6">
            <a:extLst>
              <a:ext uri="{FF2B5EF4-FFF2-40B4-BE49-F238E27FC236}">
                <a16:creationId xmlns:a16="http://schemas.microsoft.com/office/drawing/2014/main" id="{665E6D01-543C-B94F-F7DB-4D874DC7D936}"/>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42472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1D83-A31D-5F8B-B254-21EA38C898A6}"/>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C5C22AC-CC6F-E232-8589-6870121A67FA}"/>
              </a:ext>
            </a:extLst>
          </p:cNvPr>
          <p:cNvSpPr>
            <a:spLocks noGrp="1"/>
          </p:cNvSpPr>
          <p:nvPr>
            <p:ph idx="1"/>
          </p:nvPr>
        </p:nvSpPr>
        <p:spPr/>
        <p:txBody>
          <a:bodyPr vert="horz" lIns="91440" tIns="45720" rIns="91440" bIns="45720" rtlCol="0" anchor="t">
            <a:normAutofit fontScale="925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Expansion to other social media platforms</a:t>
            </a:r>
          </a:p>
          <a:p>
            <a:pPr lvl="1"/>
            <a:r>
              <a:rPr lang="en-IN" dirty="0">
                <a:latin typeface="Times New Roman" panose="02020603050405020304" pitchFamily="18" charset="0"/>
                <a:cs typeface="Times New Roman" panose="02020603050405020304" pitchFamily="18" charset="0"/>
              </a:rPr>
              <a:t>As of now, the project uses a dataset which is gathered from only from the social media platform Twitter (now X). The project will expand its scope to include as many social media platforms as possible, in the future.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Multimodal Analysis</a:t>
            </a:r>
          </a:p>
          <a:p>
            <a:pPr lvl="1"/>
            <a:r>
              <a:rPr lang="en-IN" dirty="0">
                <a:latin typeface="Times New Roman"/>
                <a:ea typeface="+mn-lt"/>
                <a:cs typeface="+mn-lt"/>
              </a:rPr>
              <a:t>As of now, the project has implemented phishing link detection, fake news detection and classification for textual and image data only. The project will expand its scope to detect fake news using various other forms of media, like audio, videos, etc in the future.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Easier use by creating browser extension</a:t>
            </a:r>
          </a:p>
          <a:p>
            <a:pPr lvl="1"/>
            <a:r>
              <a:rPr lang="en-IN" dirty="0">
                <a:latin typeface="Times New Roman" panose="02020603050405020304" pitchFamily="18" charset="0"/>
                <a:cs typeface="Times New Roman" panose="02020603050405020304" pitchFamily="18" charset="0"/>
              </a:rPr>
              <a:t>The project will be made into a browser extension so that the end user can safeguard themselves on the social media platforms while scrolling through their feeds.</a:t>
            </a:r>
          </a:p>
        </p:txBody>
      </p:sp>
      <p:sp>
        <p:nvSpPr>
          <p:cNvPr id="4" name="Date Placeholder 3">
            <a:extLst>
              <a:ext uri="{FF2B5EF4-FFF2-40B4-BE49-F238E27FC236}">
                <a16:creationId xmlns:a16="http://schemas.microsoft.com/office/drawing/2014/main" id="{5A79EF7C-B125-D102-A1F9-ACC786148241}"/>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0C86654-210A-6F76-7F99-131321F96F4C}"/>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6B092C99-90FF-7C92-948D-DC8655AF9FEF}"/>
              </a:ext>
            </a:extLst>
          </p:cNvPr>
          <p:cNvSpPr>
            <a:spLocks noGrp="1"/>
          </p:cNvSpPr>
          <p:nvPr>
            <p:ph type="sldNum" sz="quarter" idx="12"/>
          </p:nvPr>
        </p:nvSpPr>
        <p:spPr/>
        <p:txBody>
          <a:bodyPr/>
          <a:lstStyle/>
          <a:p>
            <a:fld id="{0D6866A2-9DB6-491F-A8A7-C69291B42938}" type="slidenum">
              <a:rPr lang="en-IN" smtClean="0"/>
              <a:t>33</a:t>
            </a:fld>
            <a:endParaRPr lang="en-IN"/>
          </a:p>
        </p:txBody>
      </p:sp>
      <p:sp>
        <p:nvSpPr>
          <p:cNvPr id="7" name="TextBox 6">
            <a:extLst>
              <a:ext uri="{FF2B5EF4-FFF2-40B4-BE49-F238E27FC236}">
                <a16:creationId xmlns:a16="http://schemas.microsoft.com/office/drawing/2014/main" id="{F0B5F27C-8FE3-9E9D-B7BC-32DDC2D79DD8}"/>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704808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2046-3E22-E2B1-FEFA-7C7DEABD2A9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305B122-57EF-B65F-7AA3-E7E2B70BDF87}"/>
              </a:ext>
            </a:extLst>
          </p:cNvPr>
          <p:cNvSpPr>
            <a:spLocks noGrp="1"/>
          </p:cNvSpPr>
          <p:nvPr>
            <p:ph idx="1"/>
          </p:nvPr>
        </p:nvSpPr>
        <p:spPr/>
        <p:txBody>
          <a:bodyPr vert="horz" lIns="91440" tIns="45720" rIns="91440" bIns="45720" rtlCol="0" anchor="t">
            <a:normAutofit/>
          </a:bodyPr>
          <a:lstStyle/>
          <a:p>
            <a:r>
              <a:rPr lang="en-US" sz="1800" dirty="0">
                <a:latin typeface="Times New Roman"/>
                <a:ea typeface="+mn-lt"/>
                <a:cs typeface="+mn-lt"/>
              </a:rPr>
              <a:t>Scott Counts </a:t>
            </a:r>
            <a:r>
              <a:rPr lang="en-US" sz="1800" b="0" i="0" u="none" strike="noStrike" baseline="0" dirty="0">
                <a:latin typeface="Times New Roman"/>
                <a:ea typeface="+mn-lt"/>
                <a:cs typeface="+mn-lt"/>
              </a:rPr>
              <a:t>Aditya Pal. Identifying topical authorities in microblogs</a:t>
            </a:r>
            <a:r>
              <a:rPr lang="en-US" sz="1800" dirty="0">
                <a:latin typeface="Times New Roman"/>
                <a:ea typeface="+mn-lt"/>
                <a:cs typeface="+mn-lt"/>
              </a:rPr>
              <a:t>. 2011.</a:t>
            </a:r>
            <a:endParaRPr lang="en-US" sz="1800" b="0" i="0" u="none" strike="noStrike" baseline="0" dirty="0">
              <a:latin typeface="Times New Roman"/>
              <a:cs typeface="Times New Roman"/>
            </a:endParaRPr>
          </a:p>
          <a:p>
            <a:r>
              <a:rPr lang="en-US" sz="1800" dirty="0">
                <a:latin typeface="Times New Roman"/>
                <a:ea typeface="+mn-lt"/>
                <a:cs typeface="+mn-lt"/>
              </a:rPr>
              <a:t>Jorge </a:t>
            </a:r>
            <a:r>
              <a:rPr lang="en-US" sz="1800" err="1">
                <a:latin typeface="Times New Roman"/>
                <a:ea typeface="+mn-lt"/>
                <a:cs typeface="+mn-lt"/>
              </a:rPr>
              <a:t>Bendahan</a:t>
            </a:r>
            <a:r>
              <a:rPr lang="en-US" sz="1800" dirty="0">
                <a:latin typeface="Times New Roman"/>
                <a:ea typeface="+mn-lt"/>
                <a:cs typeface="+mn-lt"/>
              </a:rPr>
              <a:t> Rami </a:t>
            </a:r>
            <a:r>
              <a:rPr lang="en-US" sz="1800" err="1">
                <a:latin typeface="Times New Roman"/>
                <a:ea typeface="+mn-lt"/>
                <a:cs typeface="+mn-lt"/>
              </a:rPr>
              <a:t>Puzis</a:t>
            </a:r>
            <a:r>
              <a:rPr lang="en-US" sz="1800" dirty="0">
                <a:latin typeface="Times New Roman"/>
                <a:ea typeface="+mn-lt"/>
                <a:cs typeface="+mn-lt"/>
              </a:rPr>
              <a:t> </a:t>
            </a:r>
            <a:r>
              <a:rPr lang="en-US" sz="1800" b="0" i="0" u="none" strike="noStrike" baseline="0" dirty="0">
                <a:latin typeface="Times New Roman"/>
                <a:ea typeface="+mn-lt"/>
                <a:cs typeface="+mn-lt"/>
              </a:rPr>
              <a:t>Aviad </a:t>
            </a:r>
            <a:r>
              <a:rPr lang="en-US" sz="1800" b="0" i="0" u="none" strike="noStrike" baseline="0" err="1">
                <a:latin typeface="Times New Roman"/>
                <a:ea typeface="+mn-lt"/>
                <a:cs typeface="+mn-lt"/>
              </a:rPr>
              <a:t>Elyashar</a:t>
            </a:r>
            <a:r>
              <a:rPr lang="en-US" sz="1800" b="0" i="0" u="none" strike="noStrike" baseline="0" dirty="0">
                <a:latin typeface="Times New Roman"/>
                <a:ea typeface="+mn-lt"/>
                <a:cs typeface="+mn-lt"/>
              </a:rPr>
              <a:t>. Detecting clickbait in online social media: You won’t believe how we did it</a:t>
            </a:r>
            <a:r>
              <a:rPr lang="en-US" sz="1800" dirty="0">
                <a:latin typeface="Times New Roman"/>
                <a:ea typeface="+mn-lt"/>
                <a:cs typeface="+mn-lt"/>
              </a:rPr>
              <a:t>. 2022.</a:t>
            </a:r>
            <a:endParaRPr lang="en-US" sz="1800" b="0" i="0" u="none" strike="noStrike" baseline="0" dirty="0">
              <a:latin typeface="Times New Roman"/>
              <a:ea typeface="+mn-lt"/>
              <a:cs typeface="+mn-lt"/>
            </a:endParaRPr>
          </a:p>
          <a:p>
            <a:r>
              <a:rPr lang="en-US" sz="1800" err="1">
                <a:latin typeface="Times New Roman"/>
                <a:ea typeface="+mn-lt"/>
                <a:cs typeface="+mn-lt"/>
              </a:rPr>
              <a:t>Gwangbin</a:t>
            </a:r>
            <a:r>
              <a:rPr lang="en-US" sz="1800" dirty="0">
                <a:latin typeface="Times New Roman"/>
                <a:ea typeface="+mn-lt"/>
                <a:cs typeface="+mn-lt"/>
              </a:rPr>
              <a:t> Bae, Martin de La Gorce, Tadas </a:t>
            </a:r>
            <a:r>
              <a:rPr lang="en-US" sz="1800" err="1">
                <a:latin typeface="Times New Roman"/>
                <a:ea typeface="+mn-lt"/>
                <a:cs typeface="+mn-lt"/>
              </a:rPr>
              <a:t>Baltruˇsaitis</a:t>
            </a:r>
            <a:r>
              <a:rPr lang="en-US" sz="1800" b="0" i="0" u="none" strike="noStrike" baseline="0" dirty="0">
                <a:latin typeface="Times New Roman"/>
                <a:ea typeface="+mn-lt"/>
                <a:cs typeface="+mn-lt"/>
              </a:rPr>
              <a:t>, </a:t>
            </a:r>
            <a:r>
              <a:rPr lang="en-US" sz="1800" dirty="0">
                <a:latin typeface="Times New Roman"/>
                <a:ea typeface="+mn-lt"/>
                <a:cs typeface="+mn-lt"/>
              </a:rPr>
              <a:t>Charlie Hewitt</a:t>
            </a:r>
            <a:r>
              <a:rPr lang="en-US" sz="1800" b="0" i="0" u="none" strike="noStrike" baseline="0" dirty="0">
                <a:latin typeface="Times New Roman"/>
                <a:ea typeface="+mn-lt"/>
                <a:cs typeface="+mn-lt"/>
              </a:rPr>
              <a:t>, </a:t>
            </a:r>
            <a:r>
              <a:rPr lang="en-US" sz="1800" dirty="0">
                <a:latin typeface="Times New Roman"/>
                <a:ea typeface="+mn-lt"/>
                <a:cs typeface="+mn-lt"/>
              </a:rPr>
              <a:t>Dong Chen</a:t>
            </a:r>
            <a:r>
              <a:rPr lang="en-US" sz="1800" b="0" i="0" u="none" strike="noStrike" baseline="0" dirty="0">
                <a:latin typeface="Times New Roman"/>
                <a:ea typeface="+mn-lt"/>
                <a:cs typeface="+mn-lt"/>
              </a:rPr>
              <a:t>, </a:t>
            </a:r>
            <a:r>
              <a:rPr lang="en-US" sz="1800" dirty="0">
                <a:latin typeface="Times New Roman"/>
                <a:ea typeface="+mn-lt"/>
                <a:cs typeface="+mn-lt"/>
              </a:rPr>
              <a:t>Julien Valentin</a:t>
            </a:r>
            <a:r>
              <a:rPr lang="en-US" sz="1800" b="0" i="0" u="none" strike="noStrike" baseline="0" dirty="0">
                <a:latin typeface="Times New Roman"/>
                <a:ea typeface="+mn-lt"/>
                <a:cs typeface="+mn-lt"/>
              </a:rPr>
              <a:t>, </a:t>
            </a:r>
            <a:r>
              <a:rPr lang="en-US" sz="1800" dirty="0">
                <a:latin typeface="Times New Roman"/>
                <a:ea typeface="+mn-lt"/>
                <a:cs typeface="+mn-lt"/>
              </a:rPr>
              <a:t>Roberto Cipolla</a:t>
            </a:r>
            <a:r>
              <a:rPr lang="en-US" sz="1800" b="0" i="0" u="none" strike="noStrike" baseline="0" dirty="0">
                <a:latin typeface="Times New Roman"/>
                <a:ea typeface="+mn-lt"/>
                <a:cs typeface="+mn-lt"/>
              </a:rPr>
              <a:t>, </a:t>
            </a:r>
            <a:r>
              <a:rPr lang="en-US" sz="1800" dirty="0">
                <a:latin typeface="Times New Roman"/>
                <a:ea typeface="+mn-lt"/>
                <a:cs typeface="+mn-lt"/>
              </a:rPr>
              <a:t>and Jingjing Shen</a:t>
            </a:r>
            <a:r>
              <a:rPr lang="en-US" sz="1800" b="0" i="0" u="none" strike="noStrike" baseline="0" dirty="0">
                <a:latin typeface="Times New Roman"/>
                <a:ea typeface="+mn-lt"/>
                <a:cs typeface="+mn-lt"/>
              </a:rPr>
              <a:t>. </a:t>
            </a:r>
            <a:r>
              <a:rPr lang="en-US" sz="1800" dirty="0">
                <a:latin typeface="Times New Roman"/>
                <a:ea typeface="+mn-lt"/>
                <a:cs typeface="+mn-lt"/>
              </a:rPr>
              <a:t>Digiface-1m: 1 million digital face images for face recognition</a:t>
            </a:r>
            <a:r>
              <a:rPr lang="en-US" sz="1800" b="0" i="0" u="none" strike="noStrike" baseline="0" dirty="0">
                <a:latin typeface="Times New Roman"/>
                <a:ea typeface="+mn-lt"/>
                <a:cs typeface="+mn-lt"/>
              </a:rPr>
              <a:t>. </a:t>
            </a:r>
            <a:r>
              <a:rPr lang="en-US" sz="1800" dirty="0">
                <a:latin typeface="Times New Roman"/>
                <a:ea typeface="+mn-lt"/>
                <a:cs typeface="+mn-lt"/>
              </a:rPr>
              <a:t>In 2023 IEEE Winter Conference on Applications of Computer Vision </a:t>
            </a:r>
            <a:r>
              <a:rPr lang="en-US" sz="1800" b="0" i="0" u="none" strike="noStrike" baseline="0" dirty="0">
                <a:latin typeface="Times New Roman"/>
                <a:ea typeface="+mn-lt"/>
                <a:cs typeface="+mn-lt"/>
              </a:rPr>
              <a:t>(</a:t>
            </a:r>
            <a:r>
              <a:rPr lang="en-US" sz="1800" dirty="0">
                <a:latin typeface="Times New Roman"/>
                <a:ea typeface="+mn-lt"/>
                <a:cs typeface="+mn-lt"/>
              </a:rPr>
              <a:t>WACV). IEEE, </a:t>
            </a:r>
            <a:r>
              <a:rPr lang="en-US" sz="1800" b="0" i="0" u="none" strike="noStrike" baseline="0" dirty="0">
                <a:latin typeface="Times New Roman"/>
                <a:ea typeface="+mn-lt"/>
                <a:cs typeface="+mn-lt"/>
              </a:rPr>
              <a:t>2023</a:t>
            </a:r>
            <a:r>
              <a:rPr lang="en-US" sz="1800" dirty="0">
                <a:latin typeface="Times New Roman"/>
                <a:ea typeface="+mn-lt"/>
                <a:cs typeface="+mn-lt"/>
              </a:rPr>
              <a:t>.</a:t>
            </a:r>
            <a:endParaRPr lang="en-US" sz="1800" b="0" i="0" u="none" strike="noStrike" baseline="0" dirty="0">
              <a:latin typeface="Times New Roman"/>
              <a:ea typeface="+mn-lt"/>
              <a:cs typeface="+mn-lt"/>
            </a:endParaRPr>
          </a:p>
          <a:p>
            <a:r>
              <a:rPr lang="en-US" sz="1800" dirty="0">
                <a:latin typeface="Times New Roman"/>
                <a:ea typeface="+mn-lt"/>
                <a:cs typeface="+mn-lt"/>
              </a:rPr>
              <a:t>Jordan J</a:t>
            </a:r>
            <a:r>
              <a:rPr lang="en-US" sz="1800" b="0" i="0" u="none" strike="noStrike" baseline="0" dirty="0">
                <a:latin typeface="Times New Roman"/>
                <a:ea typeface="+mn-lt"/>
                <a:cs typeface="+mn-lt"/>
              </a:rPr>
              <a:t>. </a:t>
            </a:r>
            <a:r>
              <a:rPr lang="en-US" sz="1800" dirty="0">
                <a:latin typeface="Times New Roman"/>
                <a:ea typeface="+mn-lt"/>
                <a:cs typeface="+mn-lt"/>
              </a:rPr>
              <a:t>Bird and Ahmad Lotfi</a:t>
            </a:r>
            <a:r>
              <a:rPr lang="en-US" sz="1800" b="0" i="0" u="none" strike="noStrike" baseline="0" dirty="0">
                <a:latin typeface="Times New Roman"/>
                <a:ea typeface="+mn-lt"/>
                <a:cs typeface="+mn-lt"/>
              </a:rPr>
              <a:t>. </a:t>
            </a:r>
            <a:r>
              <a:rPr lang="en-US" sz="1800" err="1">
                <a:latin typeface="Times New Roman"/>
                <a:ea typeface="+mn-lt"/>
                <a:cs typeface="+mn-lt"/>
              </a:rPr>
              <a:t>Cifake</a:t>
            </a:r>
            <a:r>
              <a:rPr lang="en-US" sz="1800" b="0" i="0" u="none" strike="noStrike" baseline="0" dirty="0">
                <a:latin typeface="Times New Roman"/>
                <a:ea typeface="+mn-lt"/>
                <a:cs typeface="+mn-lt"/>
              </a:rPr>
              <a:t>: </a:t>
            </a:r>
            <a:r>
              <a:rPr lang="en-US" sz="1800" dirty="0">
                <a:latin typeface="Times New Roman"/>
                <a:ea typeface="+mn-lt"/>
                <a:cs typeface="+mn-lt"/>
              </a:rPr>
              <a:t>Image classification and explainable identification of ai-generated synthetic images, 2023. </a:t>
            </a:r>
          </a:p>
          <a:p>
            <a:r>
              <a:rPr lang="en-US" sz="1800" dirty="0">
                <a:latin typeface="Times New Roman"/>
                <a:ea typeface="+mn-lt"/>
                <a:cs typeface="+mn-lt"/>
              </a:rPr>
              <a:t>Sajjad Dadkhah, </a:t>
            </a:r>
            <a:r>
              <a:rPr lang="en-US" sz="1800" err="1">
                <a:latin typeface="Times New Roman"/>
                <a:ea typeface="+mn-lt"/>
                <a:cs typeface="+mn-lt"/>
              </a:rPr>
              <a:t>Xichen</a:t>
            </a:r>
            <a:r>
              <a:rPr lang="en-US" sz="1800" dirty="0">
                <a:latin typeface="Times New Roman"/>
                <a:ea typeface="+mn-lt"/>
                <a:cs typeface="+mn-lt"/>
              </a:rPr>
              <a:t> Zhang, Alexander Gerald Weismann</a:t>
            </a:r>
            <a:r>
              <a:rPr lang="en-US" sz="1800" b="0" i="0" u="none" strike="noStrike" baseline="0" dirty="0">
                <a:latin typeface="Times New Roman"/>
                <a:ea typeface="+mn-lt"/>
                <a:cs typeface="+mn-lt"/>
              </a:rPr>
              <a:t>, </a:t>
            </a:r>
            <a:r>
              <a:rPr lang="en-US" sz="1800" dirty="0">
                <a:latin typeface="Times New Roman"/>
                <a:ea typeface="+mn-lt"/>
                <a:cs typeface="+mn-lt"/>
              </a:rPr>
              <a:t>Amir </a:t>
            </a:r>
            <a:r>
              <a:rPr lang="en-US" sz="1800" err="1">
                <a:latin typeface="Times New Roman"/>
                <a:ea typeface="+mn-lt"/>
                <a:cs typeface="+mn-lt"/>
              </a:rPr>
              <a:t>Firouzi</a:t>
            </a:r>
            <a:r>
              <a:rPr lang="en-US" sz="1800" b="0" i="0" u="none" strike="noStrike" baseline="0" dirty="0">
                <a:latin typeface="Times New Roman"/>
                <a:ea typeface="+mn-lt"/>
                <a:cs typeface="+mn-lt"/>
              </a:rPr>
              <a:t>, </a:t>
            </a:r>
            <a:r>
              <a:rPr lang="en-US" sz="1800" dirty="0">
                <a:latin typeface="Times New Roman"/>
                <a:ea typeface="+mn-lt"/>
                <a:cs typeface="+mn-lt"/>
              </a:rPr>
              <a:t>and Ali A Ghorbani</a:t>
            </a:r>
            <a:r>
              <a:rPr lang="en-US" sz="1800" b="0" i="0" u="none" strike="noStrike" baseline="0" dirty="0">
                <a:latin typeface="Times New Roman"/>
                <a:ea typeface="+mn-lt"/>
                <a:cs typeface="+mn-lt"/>
              </a:rPr>
              <a:t>. </a:t>
            </a:r>
            <a:r>
              <a:rPr lang="en-US" sz="1800" err="1">
                <a:latin typeface="Times New Roman"/>
                <a:ea typeface="+mn-lt"/>
                <a:cs typeface="+mn-lt"/>
              </a:rPr>
              <a:t>Truthseeker</a:t>
            </a:r>
            <a:r>
              <a:rPr lang="en-US" sz="1800" dirty="0">
                <a:latin typeface="Times New Roman"/>
                <a:ea typeface="+mn-lt"/>
                <a:cs typeface="+mn-lt"/>
              </a:rPr>
              <a:t>: The largest social media ground-truth dataset for real/fake content</a:t>
            </a:r>
            <a:r>
              <a:rPr lang="en-US" sz="1800" b="0" i="0" u="none" strike="noStrike" baseline="0" dirty="0">
                <a:latin typeface="Times New Roman"/>
                <a:ea typeface="+mn-lt"/>
                <a:cs typeface="+mn-lt"/>
              </a:rPr>
              <a:t>. </a:t>
            </a:r>
            <a:r>
              <a:rPr lang="en-US" sz="1800" dirty="0">
                <a:latin typeface="Times New Roman"/>
                <a:ea typeface="+mn-lt"/>
                <a:cs typeface="+mn-lt"/>
              </a:rPr>
              <a:t>2023</a:t>
            </a:r>
            <a:r>
              <a:rPr lang="en-US" sz="1800" b="0" i="0" u="none" strike="noStrike" baseline="0" dirty="0">
                <a:latin typeface="Times New Roman"/>
                <a:cs typeface="Times New Roman"/>
              </a:rPr>
              <a:t>.</a:t>
            </a:r>
          </a:p>
          <a:p>
            <a:r>
              <a:rPr lang="en-IN" sz="1800" dirty="0">
                <a:latin typeface="Times New Roman"/>
                <a:ea typeface="+mn-lt"/>
                <a:cs typeface="+mn-lt"/>
              </a:rPr>
              <a:t>David Hans Rodolfo Villarroel Roberto Munoz </a:t>
            </a:r>
            <a:r>
              <a:rPr lang="en-IN" sz="1800" err="1">
                <a:latin typeface="Times New Roman"/>
                <a:ea typeface="+mn-lt"/>
                <a:cs typeface="+mn-lt"/>
              </a:rPr>
              <a:t>Fabi´an</a:t>
            </a:r>
            <a:r>
              <a:rPr lang="en-IN" sz="1800" dirty="0">
                <a:latin typeface="Times New Roman"/>
                <a:ea typeface="+mn-lt"/>
                <a:cs typeface="+mn-lt"/>
              </a:rPr>
              <a:t> Riquelme</a:t>
            </a:r>
            <a:r>
              <a:rPr lang="en-IN" sz="1800" b="0" i="0" u="none" strike="noStrike" baseline="0" dirty="0">
                <a:latin typeface="Times New Roman"/>
                <a:ea typeface="+mn-lt"/>
                <a:cs typeface="+mn-lt"/>
              </a:rPr>
              <a:t>, </a:t>
            </a:r>
            <a:r>
              <a:rPr lang="en-IN" sz="1800" dirty="0">
                <a:latin typeface="Times New Roman"/>
                <a:ea typeface="+mn-lt"/>
                <a:cs typeface="+mn-lt"/>
              </a:rPr>
              <a:t>Pablo Gonzalez-</a:t>
            </a:r>
            <a:r>
              <a:rPr lang="en-IN" sz="1800" err="1">
                <a:latin typeface="Times New Roman"/>
                <a:ea typeface="+mn-lt"/>
                <a:cs typeface="+mn-lt"/>
              </a:rPr>
              <a:t>Cantergiani</a:t>
            </a:r>
            <a:r>
              <a:rPr lang="en-IN" sz="1800" b="0" i="0" u="none" strike="noStrike" baseline="0" dirty="0">
                <a:latin typeface="Times New Roman"/>
                <a:ea typeface="+mn-lt"/>
                <a:cs typeface="+mn-lt"/>
              </a:rPr>
              <a:t>. </a:t>
            </a:r>
            <a:r>
              <a:rPr lang="en-IN" sz="1800" dirty="0">
                <a:latin typeface="Times New Roman"/>
                <a:ea typeface="+mn-lt"/>
                <a:cs typeface="+mn-lt"/>
              </a:rPr>
              <a:t>Identifying opinion leaders on social networks through milestones definition</a:t>
            </a:r>
            <a:r>
              <a:rPr lang="en-IN" sz="1800" b="0" i="0" u="none" strike="noStrike" baseline="0" dirty="0">
                <a:latin typeface="Times New Roman"/>
                <a:ea typeface="+mn-lt"/>
                <a:cs typeface="+mn-lt"/>
              </a:rPr>
              <a:t>. </a:t>
            </a:r>
            <a:r>
              <a:rPr lang="en-IN" sz="1800" dirty="0">
                <a:latin typeface="Times New Roman"/>
                <a:ea typeface="+mn-lt"/>
                <a:cs typeface="+mn-lt"/>
              </a:rPr>
              <a:t>2019</a:t>
            </a:r>
            <a:r>
              <a:rPr lang="en-IN" sz="1800" b="0" i="0" u="none" strike="noStrike" baseline="0" dirty="0">
                <a:latin typeface="Times New Roman"/>
                <a:ea typeface="+mn-lt"/>
                <a:cs typeface="+mn-lt"/>
              </a:rPr>
              <a:t>.</a:t>
            </a:r>
          </a:p>
          <a:p>
            <a:r>
              <a:rPr lang="en-IN" sz="1800" dirty="0">
                <a:latin typeface="Times New Roman"/>
                <a:ea typeface="+mn-lt"/>
                <a:cs typeface="+mn-lt"/>
              </a:rPr>
              <a:t>Pablo </a:t>
            </a:r>
            <a:r>
              <a:rPr lang="en-IN" sz="1800" err="1">
                <a:latin typeface="Times New Roman"/>
                <a:ea typeface="+mn-lt"/>
                <a:cs typeface="+mn-lt"/>
              </a:rPr>
              <a:t>Gonz´alez-Cantergiani</a:t>
            </a:r>
            <a:r>
              <a:rPr lang="en-IN" sz="1800" dirty="0">
                <a:latin typeface="Times New Roman"/>
                <a:ea typeface="+mn-lt"/>
                <a:cs typeface="+mn-lt"/>
              </a:rPr>
              <a:t> </a:t>
            </a:r>
            <a:r>
              <a:rPr lang="en-IN" sz="1800" err="1">
                <a:latin typeface="Times New Roman"/>
                <a:ea typeface="+mn-lt"/>
                <a:cs typeface="+mn-lt"/>
              </a:rPr>
              <a:t>Fabi´an</a:t>
            </a:r>
            <a:r>
              <a:rPr lang="en-IN" sz="1800" dirty="0">
                <a:latin typeface="Times New Roman"/>
                <a:ea typeface="+mn-lt"/>
                <a:cs typeface="+mn-lt"/>
              </a:rPr>
              <a:t> Riquelme. Measuring user influence on twitter: A survey. 2016.</a:t>
            </a:r>
          </a:p>
          <a:p>
            <a:endParaRPr lang="en-IN" sz="1800" dirty="0">
              <a:latin typeface="Times New Roman"/>
              <a:ea typeface="+mn-lt"/>
              <a:cs typeface="+mn-lt"/>
            </a:endParaRPr>
          </a:p>
        </p:txBody>
      </p:sp>
      <p:sp>
        <p:nvSpPr>
          <p:cNvPr id="4" name="Date Placeholder 3">
            <a:extLst>
              <a:ext uri="{FF2B5EF4-FFF2-40B4-BE49-F238E27FC236}">
                <a16:creationId xmlns:a16="http://schemas.microsoft.com/office/drawing/2014/main" id="{E2156004-3590-4E6C-8194-EB960CF3E563}"/>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D936865C-4197-9D30-88B1-5BA4CBC3DE30}"/>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E4F3856B-87DD-E992-8CF6-77E44164C71E}"/>
              </a:ext>
            </a:extLst>
          </p:cNvPr>
          <p:cNvSpPr>
            <a:spLocks noGrp="1"/>
          </p:cNvSpPr>
          <p:nvPr>
            <p:ph type="sldNum" sz="quarter" idx="12"/>
          </p:nvPr>
        </p:nvSpPr>
        <p:spPr/>
        <p:txBody>
          <a:bodyPr/>
          <a:lstStyle/>
          <a:p>
            <a:fld id="{0D6866A2-9DB6-491F-A8A7-C69291B42938}" type="slidenum">
              <a:rPr lang="en-IN" smtClean="0"/>
              <a:t>34</a:t>
            </a:fld>
            <a:endParaRPr lang="en-IN"/>
          </a:p>
        </p:txBody>
      </p:sp>
      <p:sp>
        <p:nvSpPr>
          <p:cNvPr id="7" name="TextBox 6">
            <a:extLst>
              <a:ext uri="{FF2B5EF4-FFF2-40B4-BE49-F238E27FC236}">
                <a16:creationId xmlns:a16="http://schemas.microsoft.com/office/drawing/2014/main" id="{A878EAA2-57B6-BF7B-1246-1A5CF81D3034}"/>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32992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2046-3E22-E2B1-FEFA-7C7DEABD2A9C}"/>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305B122-57EF-B65F-7AA3-E7E2B70BDF87}"/>
              </a:ext>
            </a:extLst>
          </p:cNvPr>
          <p:cNvSpPr>
            <a:spLocks noGrp="1"/>
          </p:cNvSpPr>
          <p:nvPr>
            <p:ph idx="1"/>
          </p:nvPr>
        </p:nvSpPr>
        <p:spPr/>
        <p:txBody>
          <a:bodyPr vert="horz" lIns="91440" tIns="45720" rIns="91440" bIns="45720" rtlCol="0" anchor="t">
            <a:normAutofit/>
          </a:bodyPr>
          <a:lstStyle/>
          <a:p>
            <a:r>
              <a:rPr lang="en-US" sz="1800" dirty="0">
                <a:latin typeface="Times New Roman"/>
                <a:ea typeface="+mn-lt"/>
                <a:cs typeface="+mn-lt"/>
              </a:rPr>
              <a:t>Ahmad Lotfi Jordan J. Bird. </a:t>
            </a:r>
            <a:r>
              <a:rPr lang="en-US" sz="1800" err="1">
                <a:latin typeface="Times New Roman"/>
                <a:ea typeface="+mn-lt"/>
                <a:cs typeface="+mn-lt"/>
              </a:rPr>
              <a:t>Cifake</a:t>
            </a:r>
            <a:r>
              <a:rPr lang="en-US" sz="1800" dirty="0">
                <a:latin typeface="Times New Roman"/>
                <a:ea typeface="+mn-lt"/>
                <a:cs typeface="+mn-lt"/>
              </a:rPr>
              <a:t>: Image classification and explainable identification of ai-generated synthetic images. 2024. </a:t>
            </a:r>
            <a:endParaRPr lang="en-US" sz="1800">
              <a:latin typeface="Times New Roman"/>
              <a:cs typeface="Calibri"/>
            </a:endParaRPr>
          </a:p>
          <a:p>
            <a:r>
              <a:rPr lang="en-US" sz="1800" dirty="0">
                <a:latin typeface="Times New Roman"/>
                <a:ea typeface="+mn-lt"/>
                <a:cs typeface="+mn-lt"/>
              </a:rPr>
              <a:t>Talayeh Riahi Asahi Ushio Daniel Loureiro Dimosthenis </a:t>
            </a:r>
            <a:r>
              <a:rPr lang="en-US" sz="1800" err="1">
                <a:latin typeface="Times New Roman"/>
                <a:ea typeface="+mn-lt"/>
                <a:cs typeface="+mn-lt"/>
              </a:rPr>
              <a:t>Antypas</a:t>
            </a:r>
            <a:r>
              <a:rPr lang="en-US" sz="1800" dirty="0">
                <a:latin typeface="Times New Roman"/>
                <a:ea typeface="+mn-lt"/>
                <a:cs typeface="+mn-lt"/>
              </a:rPr>
              <a:t> Joanne Boisson Luis Espinosa-Anke </a:t>
            </a:r>
            <a:r>
              <a:rPr lang="en-US" sz="1800" err="1">
                <a:latin typeface="Times New Roman"/>
                <a:ea typeface="+mn-lt"/>
                <a:cs typeface="+mn-lt"/>
              </a:rPr>
              <a:t>Fangyu</a:t>
            </a:r>
            <a:r>
              <a:rPr lang="en-US" sz="1800" dirty="0">
                <a:latin typeface="Times New Roman"/>
                <a:ea typeface="+mn-lt"/>
                <a:cs typeface="+mn-lt"/>
              </a:rPr>
              <a:t> Liu Eugenio </a:t>
            </a:r>
            <a:r>
              <a:rPr lang="en-US" sz="1800" err="1">
                <a:latin typeface="Times New Roman"/>
                <a:ea typeface="+mn-lt"/>
                <a:cs typeface="+mn-lt"/>
              </a:rPr>
              <a:t>Mart´ınez</a:t>
            </a:r>
            <a:r>
              <a:rPr lang="en-US" sz="1800" dirty="0">
                <a:latin typeface="Times New Roman"/>
                <a:ea typeface="+mn-lt"/>
                <a:cs typeface="+mn-lt"/>
              </a:rPr>
              <a:t>-C´amara Gonzalo Medina Thomas Buhrmann Leonardo Neves Francesco Barbieri Jose Camacho-</a:t>
            </a:r>
            <a:r>
              <a:rPr lang="en-US" sz="1800" err="1">
                <a:latin typeface="Times New Roman"/>
                <a:ea typeface="+mn-lt"/>
                <a:cs typeface="+mn-lt"/>
              </a:rPr>
              <a:t>Collados</a:t>
            </a:r>
            <a:r>
              <a:rPr lang="en-US" sz="1800" dirty="0">
                <a:latin typeface="Times New Roman"/>
                <a:ea typeface="+mn-lt"/>
                <a:cs typeface="+mn-lt"/>
              </a:rPr>
              <a:t>, </a:t>
            </a:r>
            <a:r>
              <a:rPr lang="en-US" sz="1800" err="1">
                <a:latin typeface="Times New Roman"/>
                <a:ea typeface="+mn-lt"/>
                <a:cs typeface="+mn-lt"/>
              </a:rPr>
              <a:t>Kiamehr</a:t>
            </a:r>
            <a:r>
              <a:rPr lang="en-US" sz="1800" dirty="0">
                <a:latin typeface="Times New Roman"/>
                <a:ea typeface="+mn-lt"/>
                <a:cs typeface="+mn-lt"/>
              </a:rPr>
              <a:t> Rezaee1. </a:t>
            </a:r>
            <a:r>
              <a:rPr lang="en-US" sz="1800" err="1">
                <a:latin typeface="Times New Roman"/>
                <a:ea typeface="+mn-lt"/>
                <a:cs typeface="+mn-lt"/>
              </a:rPr>
              <a:t>Tweetnlp</a:t>
            </a:r>
            <a:r>
              <a:rPr lang="en-US" sz="1800" dirty="0">
                <a:latin typeface="Times New Roman"/>
                <a:ea typeface="+mn-lt"/>
                <a:cs typeface="+mn-lt"/>
              </a:rPr>
              <a:t>: Cutting-edge natural language processing for social media. 2022. </a:t>
            </a:r>
            <a:endParaRPr lang="en-US">
              <a:latin typeface="Times New Roman"/>
              <a:cs typeface="Times New Roman"/>
            </a:endParaRPr>
          </a:p>
          <a:p>
            <a:r>
              <a:rPr lang="en-US" sz="1800" dirty="0">
                <a:latin typeface="Times New Roman"/>
                <a:ea typeface="+mn-lt"/>
                <a:cs typeface="+mn-lt"/>
              </a:rPr>
              <a:t>Alex </a:t>
            </a:r>
            <a:r>
              <a:rPr lang="en-US" sz="1800" err="1">
                <a:latin typeface="Times New Roman"/>
                <a:ea typeface="+mn-lt"/>
                <a:cs typeface="+mn-lt"/>
              </a:rPr>
              <a:t>Krizhevsky</a:t>
            </a:r>
            <a:r>
              <a:rPr lang="en-US" sz="1800" dirty="0">
                <a:latin typeface="Times New Roman"/>
                <a:ea typeface="+mn-lt"/>
                <a:cs typeface="+mn-lt"/>
              </a:rPr>
              <a:t>. Learning multiple layers of features from tiny images. pages 32–33, 2009. </a:t>
            </a:r>
            <a:endParaRPr lang="en-US">
              <a:latin typeface="Times New Roman"/>
              <a:cs typeface="Times New Roman"/>
            </a:endParaRPr>
          </a:p>
          <a:p>
            <a:r>
              <a:rPr lang="en-US" sz="1800" dirty="0">
                <a:latin typeface="Times New Roman"/>
                <a:ea typeface="+mn-lt"/>
                <a:cs typeface="+mn-lt"/>
              </a:rPr>
              <a:t>Mohammad Saiful Islam Mamun</a:t>
            </a:r>
            <a:r>
              <a:rPr lang="en-US" sz="1800" b="0" i="0" u="none" strike="noStrike" baseline="0" dirty="0">
                <a:latin typeface="Times New Roman"/>
                <a:ea typeface="+mn-lt"/>
                <a:cs typeface="+mn-lt"/>
              </a:rPr>
              <a:t>, </a:t>
            </a:r>
            <a:r>
              <a:rPr lang="en-US" sz="1800" dirty="0">
                <a:latin typeface="Times New Roman"/>
                <a:ea typeface="+mn-lt"/>
                <a:cs typeface="+mn-lt"/>
              </a:rPr>
              <a:t>Mohammad Ahmad Rathore</a:t>
            </a:r>
            <a:r>
              <a:rPr lang="en-US" sz="1800" b="0" i="0" u="none" strike="noStrike" baseline="0" dirty="0">
                <a:latin typeface="Times New Roman"/>
                <a:ea typeface="+mn-lt"/>
                <a:cs typeface="+mn-lt"/>
              </a:rPr>
              <a:t>, </a:t>
            </a:r>
            <a:r>
              <a:rPr lang="en-US" sz="1800" dirty="0">
                <a:latin typeface="Times New Roman"/>
                <a:ea typeface="+mn-lt"/>
                <a:cs typeface="+mn-lt"/>
              </a:rPr>
              <a:t>Arash Habibi Lashkari</a:t>
            </a:r>
            <a:r>
              <a:rPr lang="en-US" sz="1800" b="0" i="0" u="none" strike="noStrike" baseline="0" dirty="0">
                <a:latin typeface="Times New Roman"/>
                <a:ea typeface="+mn-lt"/>
                <a:cs typeface="+mn-lt"/>
              </a:rPr>
              <a:t>, </a:t>
            </a:r>
            <a:r>
              <a:rPr lang="en-US" sz="1800" dirty="0">
                <a:latin typeface="Times New Roman"/>
                <a:ea typeface="+mn-lt"/>
                <a:cs typeface="+mn-lt"/>
              </a:rPr>
              <a:t>Natalia </a:t>
            </a:r>
            <a:r>
              <a:rPr lang="en-US" sz="1800" err="1">
                <a:latin typeface="Times New Roman"/>
                <a:ea typeface="+mn-lt"/>
                <a:cs typeface="+mn-lt"/>
              </a:rPr>
              <a:t>Stakhanova</a:t>
            </a:r>
            <a:r>
              <a:rPr lang="en-US" sz="1800" b="0" i="0" u="none" strike="noStrike" baseline="0" dirty="0">
                <a:latin typeface="Times New Roman"/>
                <a:ea typeface="+mn-lt"/>
                <a:cs typeface="+mn-lt"/>
              </a:rPr>
              <a:t>, </a:t>
            </a:r>
            <a:r>
              <a:rPr lang="en-US" sz="1800" dirty="0">
                <a:latin typeface="Times New Roman"/>
                <a:ea typeface="+mn-lt"/>
                <a:cs typeface="+mn-lt"/>
              </a:rPr>
              <a:t>and Ali A Ghorbani</a:t>
            </a:r>
            <a:r>
              <a:rPr lang="en-US" sz="1800" b="0" i="0" u="none" strike="noStrike" baseline="0" dirty="0">
                <a:latin typeface="Times New Roman"/>
                <a:ea typeface="+mn-lt"/>
                <a:cs typeface="+mn-lt"/>
              </a:rPr>
              <a:t>. </a:t>
            </a:r>
            <a:r>
              <a:rPr lang="en-US" sz="1800" dirty="0">
                <a:latin typeface="Times New Roman"/>
                <a:ea typeface="+mn-lt"/>
                <a:cs typeface="+mn-lt"/>
              </a:rPr>
              <a:t>Detecting malicious </a:t>
            </a:r>
            <a:r>
              <a:rPr lang="en-US" sz="1800" err="1">
                <a:latin typeface="Times New Roman"/>
                <a:ea typeface="+mn-lt"/>
                <a:cs typeface="+mn-lt"/>
              </a:rPr>
              <a:t>urls</a:t>
            </a:r>
            <a:r>
              <a:rPr lang="en-US" sz="1800" dirty="0">
                <a:latin typeface="Times New Roman"/>
                <a:ea typeface="+mn-lt"/>
                <a:cs typeface="+mn-lt"/>
              </a:rPr>
              <a:t> using lexical analysis</a:t>
            </a:r>
            <a:r>
              <a:rPr lang="en-US" sz="1800" b="0" i="0" u="none" strike="noStrike" baseline="0" dirty="0">
                <a:latin typeface="Times New Roman"/>
                <a:ea typeface="+mn-lt"/>
                <a:cs typeface="+mn-lt"/>
              </a:rPr>
              <a:t>. </a:t>
            </a:r>
            <a:r>
              <a:rPr lang="en-US" sz="1800" dirty="0">
                <a:latin typeface="Times New Roman"/>
                <a:ea typeface="+mn-lt"/>
                <a:cs typeface="+mn-lt"/>
              </a:rPr>
              <a:t>In Network and System Security</a:t>
            </a:r>
            <a:r>
              <a:rPr lang="en-US" sz="1800" b="0" i="0" u="none" strike="noStrike" baseline="0" dirty="0">
                <a:latin typeface="Times New Roman"/>
                <a:ea typeface="+mn-lt"/>
                <a:cs typeface="+mn-lt"/>
              </a:rPr>
              <a:t>: </a:t>
            </a:r>
            <a:r>
              <a:rPr lang="en-US" sz="1800" dirty="0">
                <a:latin typeface="Times New Roman"/>
                <a:ea typeface="+mn-lt"/>
                <a:cs typeface="+mn-lt"/>
              </a:rPr>
              <a:t>10th International Conference, NSS 2016, Taipei</a:t>
            </a:r>
            <a:r>
              <a:rPr lang="en-US" sz="1800" b="0" i="0" u="none" strike="noStrike" baseline="0" dirty="0">
                <a:latin typeface="Times New Roman"/>
                <a:ea typeface="+mn-lt"/>
                <a:cs typeface="+mn-lt"/>
              </a:rPr>
              <a:t>, </a:t>
            </a:r>
            <a:r>
              <a:rPr lang="en-US" sz="1800" dirty="0">
                <a:latin typeface="Times New Roman"/>
                <a:ea typeface="+mn-lt"/>
                <a:cs typeface="+mn-lt"/>
              </a:rPr>
              <a:t>Taiwan</a:t>
            </a:r>
            <a:r>
              <a:rPr lang="en-US" sz="1800" b="0" i="0" u="none" strike="noStrike" baseline="0" dirty="0">
                <a:latin typeface="Times New Roman"/>
                <a:ea typeface="+mn-lt"/>
                <a:cs typeface="+mn-lt"/>
              </a:rPr>
              <a:t>, </a:t>
            </a:r>
            <a:r>
              <a:rPr lang="en-US" sz="1800" dirty="0">
                <a:latin typeface="Times New Roman"/>
                <a:ea typeface="+mn-lt"/>
                <a:cs typeface="+mn-lt"/>
              </a:rPr>
              <a:t>September 28-30</a:t>
            </a:r>
            <a:r>
              <a:rPr lang="en-US" sz="1800" b="0" i="0" u="none" strike="noStrike" baseline="0" dirty="0">
                <a:latin typeface="Times New Roman"/>
                <a:ea typeface="+mn-lt"/>
                <a:cs typeface="+mn-lt"/>
              </a:rPr>
              <a:t>, </a:t>
            </a:r>
            <a:r>
              <a:rPr lang="en-US" sz="1800" dirty="0">
                <a:latin typeface="Times New Roman"/>
                <a:ea typeface="+mn-lt"/>
                <a:cs typeface="+mn-lt"/>
              </a:rPr>
              <a:t>2016, Proceedings 10, pages 467–482. Springer, 2016. </a:t>
            </a:r>
            <a:endParaRPr lang="en-US" sz="1800">
              <a:latin typeface="Times New Roman"/>
              <a:ea typeface="+mn-lt"/>
              <a:cs typeface="Times New Roman"/>
            </a:endParaRPr>
          </a:p>
          <a:p>
            <a:r>
              <a:rPr lang="en-US" sz="1800" dirty="0">
                <a:latin typeface="Times New Roman"/>
                <a:ea typeface="+mn-lt"/>
                <a:cs typeface="+mn-lt"/>
              </a:rPr>
              <a:t>James Zou </a:t>
            </a:r>
            <a:r>
              <a:rPr lang="en-US" sz="1800" err="1">
                <a:latin typeface="Times New Roman"/>
                <a:ea typeface="+mn-lt"/>
                <a:cs typeface="+mn-lt"/>
              </a:rPr>
              <a:t>Yiqun</a:t>
            </a:r>
            <a:r>
              <a:rPr lang="en-US" sz="1800" dirty="0">
                <a:latin typeface="Times New Roman"/>
                <a:ea typeface="+mn-lt"/>
                <a:cs typeface="+mn-lt"/>
              </a:rPr>
              <a:t> T. Chen. </a:t>
            </a:r>
            <a:r>
              <a:rPr lang="en-US" sz="1800" err="1">
                <a:latin typeface="Times New Roman"/>
                <a:ea typeface="+mn-lt"/>
                <a:cs typeface="+mn-lt"/>
              </a:rPr>
              <a:t>Twigma</a:t>
            </a:r>
            <a:r>
              <a:rPr lang="en-US" sz="1800" dirty="0">
                <a:latin typeface="Times New Roman"/>
                <a:ea typeface="+mn-lt"/>
                <a:cs typeface="+mn-lt"/>
              </a:rPr>
              <a:t>: A dataset of ai-generated images with metadata from twitter. 2023. </a:t>
            </a:r>
            <a:endParaRPr lang="en-US" sz="1800">
              <a:latin typeface="Times New Roman"/>
              <a:ea typeface="+mn-lt"/>
              <a:cs typeface="Calibri"/>
            </a:endParaRPr>
          </a:p>
        </p:txBody>
      </p:sp>
      <p:sp>
        <p:nvSpPr>
          <p:cNvPr id="4" name="Date Placeholder 3">
            <a:extLst>
              <a:ext uri="{FF2B5EF4-FFF2-40B4-BE49-F238E27FC236}">
                <a16:creationId xmlns:a16="http://schemas.microsoft.com/office/drawing/2014/main" id="{E2156004-3590-4E6C-8194-EB960CF3E563}"/>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D936865C-4197-9D30-88B1-5BA4CBC3DE30}"/>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E4F3856B-87DD-E992-8CF6-77E44164C71E}"/>
              </a:ext>
            </a:extLst>
          </p:cNvPr>
          <p:cNvSpPr>
            <a:spLocks noGrp="1"/>
          </p:cNvSpPr>
          <p:nvPr>
            <p:ph type="sldNum" sz="quarter" idx="12"/>
          </p:nvPr>
        </p:nvSpPr>
        <p:spPr/>
        <p:txBody>
          <a:bodyPr/>
          <a:lstStyle/>
          <a:p>
            <a:fld id="{0D6866A2-9DB6-491F-A8A7-C69291B42938}" type="slidenum">
              <a:rPr lang="en-IN" smtClean="0"/>
              <a:t>35</a:t>
            </a:fld>
            <a:endParaRPr lang="en-IN"/>
          </a:p>
        </p:txBody>
      </p:sp>
      <p:sp>
        <p:nvSpPr>
          <p:cNvPr id="7" name="TextBox 6">
            <a:extLst>
              <a:ext uri="{FF2B5EF4-FFF2-40B4-BE49-F238E27FC236}">
                <a16:creationId xmlns:a16="http://schemas.microsoft.com/office/drawing/2014/main" id="{A878EAA2-57B6-BF7B-1246-1A5CF81D3034}"/>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11393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4206-E41D-0B53-1410-F233DEC67441}"/>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5AA8E69-4390-B2BE-E5D1-14D8CD44443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the age of information, the pervasive influence of social media has granted unprecedented reach to news and content dissemination. However, this democratization of information comes with the looming threat of fake news and malicious activities such as phishing, jeopardizing the integrity of online discourse.</a:t>
            </a:r>
          </a:p>
          <a:p>
            <a:r>
              <a:rPr lang="en-US" dirty="0">
                <a:latin typeface="Times New Roman" panose="02020603050405020304" pitchFamily="18" charset="0"/>
                <a:cs typeface="Times New Roman" panose="02020603050405020304" pitchFamily="18" charset="0"/>
              </a:rPr>
              <a:t>To counteract these challenges, our project endeavors to develop an advanced system for detecting and mitigating fake news spread on social media platforms. Beyond the conventional realms of misinformation, our solution extends its vigilance to the identification of phishing links embedded within social media posts.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8A1396F-2CDA-4E07-107F-2A29EFFB7D86}"/>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28A346F2-2732-0515-5186-08DBFC5D4F13}"/>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9F72F98A-8260-ECA4-1A25-B72BDC1FB213}"/>
              </a:ext>
            </a:extLst>
          </p:cNvPr>
          <p:cNvSpPr>
            <a:spLocks noGrp="1"/>
          </p:cNvSpPr>
          <p:nvPr>
            <p:ph type="sldNum" sz="quarter" idx="12"/>
          </p:nvPr>
        </p:nvSpPr>
        <p:spPr/>
        <p:txBody>
          <a:bodyPr/>
          <a:lstStyle/>
          <a:p>
            <a:fld id="{0D6866A2-9DB6-491F-A8A7-C69291B42938}" type="slidenum">
              <a:rPr lang="en-IN" smtClean="0"/>
              <a:t>4</a:t>
            </a:fld>
            <a:endParaRPr lang="en-IN"/>
          </a:p>
        </p:txBody>
      </p:sp>
      <p:sp>
        <p:nvSpPr>
          <p:cNvPr id="7" name="TextBox 6">
            <a:extLst>
              <a:ext uri="{FF2B5EF4-FFF2-40B4-BE49-F238E27FC236}">
                <a16:creationId xmlns:a16="http://schemas.microsoft.com/office/drawing/2014/main" id="{09D10EF2-FE1F-7922-D135-EDE80FC88D82}"/>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95127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87FD-01E7-BC1B-5916-6109D000FDCA}"/>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Problem</a:t>
            </a:r>
            <a:r>
              <a:rPr lang="en-IN" u="sng" dirty="0"/>
              <a:t> </a:t>
            </a:r>
            <a:r>
              <a:rPr lang="en-IN" u="sng"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5909E709-32FA-7D36-5F5E-8C68DD3642F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Train a model which can identify and categorize false news that are spread through the social media platform Twitter (now X) using various forms of media (text, images, videos, audios). </a:t>
            </a:r>
          </a:p>
          <a:p>
            <a:r>
              <a:rPr lang="en-IN" dirty="0">
                <a:latin typeface="Times New Roman" panose="02020603050405020304" pitchFamily="18" charset="0"/>
                <a:cs typeface="Times New Roman" panose="02020603050405020304" pitchFamily="18" charset="0"/>
              </a:rPr>
              <a:t>The model must also detect any malicious links that might be embedded in the social media post.</a:t>
            </a:r>
          </a:p>
        </p:txBody>
      </p:sp>
      <p:sp>
        <p:nvSpPr>
          <p:cNvPr id="4" name="Date Placeholder 3">
            <a:extLst>
              <a:ext uri="{FF2B5EF4-FFF2-40B4-BE49-F238E27FC236}">
                <a16:creationId xmlns:a16="http://schemas.microsoft.com/office/drawing/2014/main" id="{C2D3BDE1-C349-FEF3-F731-D2CD72144288}"/>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BAAD0C5A-FE44-280F-4103-5723169A521A}"/>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EA66F1E0-2562-957C-7C78-310A46F2A4DA}"/>
              </a:ext>
            </a:extLst>
          </p:cNvPr>
          <p:cNvSpPr>
            <a:spLocks noGrp="1"/>
          </p:cNvSpPr>
          <p:nvPr>
            <p:ph type="sldNum" sz="quarter" idx="12"/>
          </p:nvPr>
        </p:nvSpPr>
        <p:spPr/>
        <p:txBody>
          <a:bodyPr/>
          <a:lstStyle/>
          <a:p>
            <a:fld id="{0D6866A2-9DB6-491F-A8A7-C69291B42938}" type="slidenum">
              <a:rPr lang="en-IN" smtClean="0"/>
              <a:t>5</a:t>
            </a:fld>
            <a:endParaRPr lang="en-IN"/>
          </a:p>
        </p:txBody>
      </p:sp>
      <p:sp>
        <p:nvSpPr>
          <p:cNvPr id="7" name="TextBox 6">
            <a:extLst>
              <a:ext uri="{FF2B5EF4-FFF2-40B4-BE49-F238E27FC236}">
                <a16:creationId xmlns:a16="http://schemas.microsoft.com/office/drawing/2014/main" id="{0FFA6CBA-1489-7C31-156B-A0503385912B}"/>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3500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C489-4C74-BF7B-9134-F7D6AED0B337}"/>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Our</a:t>
            </a:r>
            <a:r>
              <a:rPr lang="en-IN" u="sng" dirty="0"/>
              <a:t> </a:t>
            </a:r>
            <a:r>
              <a:rPr lang="en-IN" u="sng"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EA00D359-A040-4271-AADA-817BD978E360}"/>
              </a:ext>
            </a:extLst>
          </p:cNvPr>
          <p:cNvSpPr>
            <a:spLocks noGrp="1"/>
          </p:cNvSpPr>
          <p:nvPr>
            <p:ph idx="1"/>
          </p:nvPr>
        </p:nvSpPr>
        <p:spPr/>
        <p:txBody>
          <a:bodyPr vert="horz" lIns="91440" tIns="45720" rIns="91440" bIns="45720" rtlCol="0" anchor="t">
            <a:normAutofit fontScale="92500" lnSpcReduction="10000"/>
          </a:bodyPr>
          <a:lstStyle/>
          <a:p>
            <a:r>
              <a:rPr lang="en-IN" dirty="0">
                <a:latin typeface="Times New Roman"/>
                <a:cs typeface="Times New Roman"/>
              </a:rPr>
              <a:t>We curated the datasets “</a:t>
            </a:r>
            <a:r>
              <a:rPr lang="en-IN" err="1">
                <a:latin typeface="Times New Roman"/>
                <a:cs typeface="Times New Roman"/>
              </a:rPr>
              <a:t>TweetaVerse</a:t>
            </a:r>
            <a:r>
              <a:rPr lang="en-IN" dirty="0">
                <a:latin typeface="Times New Roman"/>
                <a:cs typeface="Times New Roman"/>
              </a:rPr>
              <a:t>” and “URL Guardian”.</a:t>
            </a:r>
          </a:p>
          <a:p>
            <a:r>
              <a:rPr lang="en-IN" dirty="0">
                <a:latin typeface="Times New Roman"/>
                <a:cs typeface="Times New Roman"/>
              </a:rPr>
              <a:t>We were able to derive the category of tweet headline using Zero Shot Classification.</a:t>
            </a:r>
          </a:p>
          <a:p>
            <a:r>
              <a:rPr lang="en-IN" dirty="0">
                <a:latin typeface="Times New Roman"/>
                <a:cs typeface="Times New Roman"/>
              </a:rPr>
              <a:t>We have used User Influence to figure out whether a tweet is true or false.</a:t>
            </a:r>
          </a:p>
          <a:p>
            <a:r>
              <a:rPr lang="en-IN" dirty="0">
                <a:latin typeface="Times New Roman"/>
                <a:cs typeface="Times New Roman"/>
              </a:rPr>
              <a:t>We calculated ‘Exclusivity’ of a tweet which helped in finding out whether a tweet is true or not.</a:t>
            </a:r>
          </a:p>
          <a:p>
            <a:r>
              <a:rPr lang="en-IN" dirty="0">
                <a:latin typeface="Times New Roman"/>
                <a:cs typeface="Times New Roman"/>
              </a:rPr>
              <a:t>We were able to classify fake news into further sub-categories – Misinformation, Disinformation, Satire and Spam.</a:t>
            </a:r>
            <a:endParaRPr lang="en-IN">
              <a:latin typeface="Times New Roman" panose="02020603050405020304" pitchFamily="18" charset="0"/>
              <a:cs typeface="Times New Roman" panose="02020603050405020304" pitchFamily="18" charset="0"/>
            </a:endParaRPr>
          </a:p>
          <a:p>
            <a:r>
              <a:rPr lang="en-IN" dirty="0">
                <a:latin typeface="Times New Roman"/>
                <a:cs typeface="Times New Roman"/>
              </a:rPr>
              <a:t>We have implemented image classification which is a step towards the multimodal nature of our project. So far we are able to classify news, URLs and images as fake or real.</a:t>
            </a:r>
            <a:endParaRPr lang="en-IN">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7FBA4F-BF93-1E72-B3DF-52ECE0E3A4A9}"/>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256EEEE3-52E2-DEFA-A741-80F059AF1F9B}"/>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C0281B6D-FB1E-5D7A-61D4-4356571D4EF5}"/>
              </a:ext>
            </a:extLst>
          </p:cNvPr>
          <p:cNvSpPr>
            <a:spLocks noGrp="1"/>
          </p:cNvSpPr>
          <p:nvPr>
            <p:ph type="sldNum" sz="quarter" idx="12"/>
          </p:nvPr>
        </p:nvSpPr>
        <p:spPr/>
        <p:txBody>
          <a:bodyPr/>
          <a:lstStyle/>
          <a:p>
            <a:fld id="{0D6866A2-9DB6-491F-A8A7-C69291B42938}" type="slidenum">
              <a:rPr lang="en-IN" smtClean="0"/>
              <a:t>6</a:t>
            </a:fld>
            <a:endParaRPr lang="en-IN"/>
          </a:p>
        </p:txBody>
      </p:sp>
      <p:sp>
        <p:nvSpPr>
          <p:cNvPr id="7" name="TextBox 6">
            <a:extLst>
              <a:ext uri="{FF2B5EF4-FFF2-40B4-BE49-F238E27FC236}">
                <a16:creationId xmlns:a16="http://schemas.microsoft.com/office/drawing/2014/main" id="{74A5626C-6B0E-FA1A-2AEB-5DF02148B655}"/>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29141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ABB3-9372-CB0C-6C94-ABA9CFD609B6}"/>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Existing Solutions</a:t>
            </a:r>
          </a:p>
        </p:txBody>
      </p:sp>
      <p:sp>
        <p:nvSpPr>
          <p:cNvPr id="3" name="Content Placeholder 2">
            <a:extLst>
              <a:ext uri="{FF2B5EF4-FFF2-40B4-BE49-F238E27FC236}">
                <a16:creationId xmlns:a16="http://schemas.microsoft.com/office/drawing/2014/main" id="{FAE33A48-42FE-3375-6606-9DB98BB50133}"/>
              </a:ext>
            </a:extLst>
          </p:cNvPr>
          <p:cNvSpPr>
            <a:spLocks noGrp="1"/>
          </p:cNvSpPr>
          <p:nvPr>
            <p:ph idx="1"/>
          </p:nvPr>
        </p:nvSpPr>
        <p:spPr/>
        <p:txBody>
          <a:bodyPr>
            <a:normAutofit lnSpcReduction="1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Natural Language Processing</a:t>
            </a:r>
          </a:p>
          <a:p>
            <a:pPr lvl="1"/>
            <a:r>
              <a:rPr lang="en-US" dirty="0">
                <a:latin typeface="Times New Roman" panose="02020603050405020304" pitchFamily="18" charset="0"/>
                <a:cs typeface="Times New Roman" panose="02020603050405020304" pitchFamily="18" charset="0"/>
              </a:rPr>
              <a:t>Utilizing NLP techniques, social media posts undergo analysis for language patterns, sentiment, and semantic structures, facilitating the identification of potentially misleading content.</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Source Credibility Assessment</a:t>
            </a:r>
          </a:p>
          <a:p>
            <a:pPr lvl="1"/>
            <a:r>
              <a:rPr lang="en-US" dirty="0">
                <a:latin typeface="Times New Roman" panose="02020603050405020304" pitchFamily="18" charset="0"/>
                <a:cs typeface="Times New Roman" panose="02020603050405020304" pitchFamily="18" charset="0"/>
              </a:rPr>
              <a:t>Evaluating the credibility of sources involves an assessment of their reputation, track record for accuracy, and reliability. This process aids in distinguishing between reliable and questionable information.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Fact Checking Integration</a:t>
            </a:r>
          </a:p>
          <a:p>
            <a:pPr lvl="1"/>
            <a:r>
              <a:rPr lang="en-US" dirty="0">
                <a:latin typeface="Times New Roman" panose="02020603050405020304" pitchFamily="18" charset="0"/>
                <a:cs typeface="Times New Roman" panose="02020603050405020304" pitchFamily="18" charset="0"/>
              </a:rPr>
              <a:t>Integration with fact-checking databases enables real-time verification of claims, allowing the system to flag or label content that contradicts established facts.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2A7CAE-F750-F9D3-3902-70FE58299FBC}"/>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A326AA3-EEF0-C812-041F-5E659F50DE1E}"/>
              </a:ext>
            </a:extLst>
          </p:cNvPr>
          <p:cNvSpPr>
            <a:spLocks noGrp="1"/>
          </p:cNvSpPr>
          <p:nvPr>
            <p:ph type="ftr" sz="quarter" idx="11"/>
          </p:nvPr>
        </p:nvSpPr>
        <p:spPr/>
        <p:txBody>
          <a:bodyPr/>
          <a:lstStyle/>
          <a:p>
            <a:r>
              <a:rPr lang="en-IN" dirty="0"/>
              <a:t>@Dept. of CSE, TMSL</a:t>
            </a:r>
          </a:p>
        </p:txBody>
      </p:sp>
      <p:sp>
        <p:nvSpPr>
          <p:cNvPr id="6" name="Slide Number Placeholder 5">
            <a:extLst>
              <a:ext uri="{FF2B5EF4-FFF2-40B4-BE49-F238E27FC236}">
                <a16:creationId xmlns:a16="http://schemas.microsoft.com/office/drawing/2014/main" id="{002BF7FB-0B0A-0EE2-9756-A037369A40FD}"/>
              </a:ext>
            </a:extLst>
          </p:cNvPr>
          <p:cNvSpPr>
            <a:spLocks noGrp="1"/>
          </p:cNvSpPr>
          <p:nvPr>
            <p:ph type="sldNum" sz="quarter" idx="12"/>
          </p:nvPr>
        </p:nvSpPr>
        <p:spPr/>
        <p:txBody>
          <a:bodyPr/>
          <a:lstStyle/>
          <a:p>
            <a:fld id="{0D6866A2-9DB6-491F-A8A7-C69291B42938}" type="slidenum">
              <a:rPr lang="en-IN" smtClean="0"/>
              <a:t>7</a:t>
            </a:fld>
            <a:endParaRPr lang="en-IN"/>
          </a:p>
        </p:txBody>
      </p:sp>
      <p:sp>
        <p:nvSpPr>
          <p:cNvPr id="7" name="TextBox 6">
            <a:extLst>
              <a:ext uri="{FF2B5EF4-FFF2-40B4-BE49-F238E27FC236}">
                <a16:creationId xmlns:a16="http://schemas.microsoft.com/office/drawing/2014/main" id="{90C42978-6D65-BF74-1C04-E4039898F8CB}"/>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346059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26C6-5F3F-BA75-C0BF-D0699BEA7F61}"/>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Existing Solutions</a:t>
            </a:r>
            <a:endParaRPr lang="en-IN" dirty="0"/>
          </a:p>
        </p:txBody>
      </p:sp>
      <p:sp>
        <p:nvSpPr>
          <p:cNvPr id="3" name="Content Placeholder 2">
            <a:extLst>
              <a:ext uri="{FF2B5EF4-FFF2-40B4-BE49-F238E27FC236}">
                <a16:creationId xmlns:a16="http://schemas.microsoft.com/office/drawing/2014/main" id="{466A9607-027C-408B-B7C9-DDF883D62100}"/>
              </a:ext>
            </a:extLst>
          </p:cNvPr>
          <p:cNvSpPr>
            <a:spLocks noGrp="1"/>
          </p:cNvSpPr>
          <p:nvPr>
            <p:ph idx="1"/>
          </p:nvPr>
        </p:nvSpPr>
        <p:spPr/>
        <p:txBody>
          <a:bodyPr>
            <a:normAutofit lnSpcReduction="10000"/>
          </a:bodyPr>
          <a:lstStyle/>
          <a:p>
            <a:pPr marL="514350" indent="-514350">
              <a:buFont typeface="+mj-lt"/>
              <a:buAutoNum type="arabicPeriod" startAt="4"/>
            </a:pPr>
            <a:r>
              <a:rPr lang="en-IN" dirty="0">
                <a:latin typeface="Times New Roman" panose="02020603050405020304" pitchFamily="18" charset="0"/>
                <a:cs typeface="Times New Roman" panose="02020603050405020304" pitchFamily="18" charset="0"/>
              </a:rPr>
              <a:t>Community Reporting and Feedback</a:t>
            </a:r>
          </a:p>
          <a:p>
            <a:pPr lvl="1"/>
            <a:r>
              <a:rPr lang="en-US" dirty="0">
                <a:latin typeface="Times New Roman" panose="02020603050405020304" pitchFamily="18" charset="0"/>
                <a:cs typeface="Times New Roman" panose="02020603050405020304" pitchFamily="18" charset="0"/>
              </a:rPr>
              <a:t>Incorporating mechanisms for users to report and provide feedback on potentially false content allows for community involvement in the identification process.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IN" dirty="0">
                <a:latin typeface="Times New Roman" panose="02020603050405020304" pitchFamily="18" charset="0"/>
                <a:cs typeface="Times New Roman" panose="02020603050405020304" pitchFamily="18" charset="0"/>
              </a:rPr>
              <a:t>Cross Referencing Multiple Sources</a:t>
            </a:r>
          </a:p>
          <a:p>
            <a:pPr lvl="1"/>
            <a:r>
              <a:rPr lang="en-US" dirty="0">
                <a:latin typeface="Times New Roman" panose="02020603050405020304" pitchFamily="18" charset="0"/>
                <a:cs typeface="Times New Roman" panose="02020603050405020304" pitchFamily="18" charset="0"/>
              </a:rPr>
              <a:t>Cross-referencing information from different sources is done to verify or refute claims, utilizing varied perspectives to improve the precision of identifying misinformation.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IN" dirty="0">
                <a:latin typeface="Times New Roman" panose="02020603050405020304" pitchFamily="18" charset="0"/>
                <a:cs typeface="Times New Roman" panose="02020603050405020304" pitchFamily="18" charset="0"/>
              </a:rPr>
              <a:t>Metadata Analysis</a:t>
            </a:r>
          </a:p>
          <a:p>
            <a:pPr lvl="1"/>
            <a:r>
              <a:rPr lang="en-US" dirty="0">
                <a:latin typeface="Times New Roman" panose="02020603050405020304" pitchFamily="18" charset="0"/>
                <a:cs typeface="Times New Roman" panose="02020603050405020304" pitchFamily="18" charset="0"/>
              </a:rPr>
              <a:t>Examination of metadata associated with multimedia, such as timestamps, geolocation, and digital fingerprints, aids in assessing the authenticity of content and detecting inconsistencies.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5EC05E-06BD-DF1F-CB27-A2A911D555ED}"/>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1FDABF6C-019F-800A-78B6-7493BFE2EA76}"/>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2FC2878E-38F4-FD49-B761-93E437FD225B}"/>
              </a:ext>
            </a:extLst>
          </p:cNvPr>
          <p:cNvSpPr>
            <a:spLocks noGrp="1"/>
          </p:cNvSpPr>
          <p:nvPr>
            <p:ph type="sldNum" sz="quarter" idx="12"/>
          </p:nvPr>
        </p:nvSpPr>
        <p:spPr/>
        <p:txBody>
          <a:bodyPr/>
          <a:lstStyle/>
          <a:p>
            <a:fld id="{0D6866A2-9DB6-491F-A8A7-C69291B42938}" type="slidenum">
              <a:rPr lang="en-IN" smtClean="0"/>
              <a:t>8</a:t>
            </a:fld>
            <a:endParaRPr lang="en-IN"/>
          </a:p>
        </p:txBody>
      </p:sp>
      <p:sp>
        <p:nvSpPr>
          <p:cNvPr id="7" name="TextBox 6">
            <a:extLst>
              <a:ext uri="{FF2B5EF4-FFF2-40B4-BE49-F238E27FC236}">
                <a16:creationId xmlns:a16="http://schemas.microsoft.com/office/drawing/2014/main" id="{0D68D164-5D85-8D61-0ABB-71AF618E23CC}"/>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418568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202B-72DE-9247-9229-2A188E6C61C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Existing Solutions</a:t>
            </a:r>
            <a:endParaRPr lang="en-IN" dirty="0"/>
          </a:p>
        </p:txBody>
      </p:sp>
      <p:sp>
        <p:nvSpPr>
          <p:cNvPr id="3" name="Content Placeholder 2">
            <a:extLst>
              <a:ext uri="{FF2B5EF4-FFF2-40B4-BE49-F238E27FC236}">
                <a16:creationId xmlns:a16="http://schemas.microsoft.com/office/drawing/2014/main" id="{6D292298-74E5-1111-963A-AB939C37228F}"/>
              </a:ext>
            </a:extLst>
          </p:cNvPr>
          <p:cNvSpPr>
            <a:spLocks noGrp="1"/>
          </p:cNvSpPr>
          <p:nvPr>
            <p:ph idx="1"/>
          </p:nvPr>
        </p:nvSpPr>
        <p:spPr/>
        <p:txBody>
          <a:bodyPr/>
          <a:lstStyle/>
          <a:p>
            <a:pPr marL="514350" indent="-514350">
              <a:buFont typeface="+mj-lt"/>
              <a:buAutoNum type="arabicPeriod" startAt="7"/>
            </a:pPr>
            <a:r>
              <a:rPr lang="en-IN" dirty="0">
                <a:latin typeface="Times New Roman" panose="02020603050405020304" pitchFamily="18" charset="0"/>
                <a:cs typeface="Times New Roman" panose="02020603050405020304" pitchFamily="18" charset="0"/>
              </a:rPr>
              <a:t>Deep Learning and Neural Networks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Deep learning methodologies have shown remarkable achievements across diverse tasks in natural language processing (NLP) and computer vision. This success renders them particularly auspicious for detecting fake content, as these techniques leverage neural networks to autonomously acquire complex patterns and representations from large datasets.</a:t>
            </a:r>
          </a:p>
          <a:p>
            <a:pPr lvl="1"/>
            <a:r>
              <a:rPr lang="en-US" dirty="0">
                <a:latin typeface="Times New Roman" panose="02020603050405020304" pitchFamily="18" charset="0"/>
                <a:cs typeface="Times New Roman" panose="02020603050405020304" pitchFamily="18" charset="0"/>
              </a:rPr>
              <a:t>For textual analysis, Convolutional Neural Networks (CNNs) and Recurrent Neural Networks (RNNs) have been employed to scrutinize textual content and identify linguistic features indicative of fake news or misinformation.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06D991-47AF-9B61-52F4-CF794B4060DE}"/>
              </a:ext>
            </a:extLst>
          </p:cNvPr>
          <p:cNvSpPr>
            <a:spLocks noGrp="1"/>
          </p:cNvSpPr>
          <p:nvPr>
            <p:ph type="dt" sz="half" idx="10"/>
          </p:nvPr>
        </p:nvSpPr>
        <p:spPr/>
        <p:txBody>
          <a:bodyPr/>
          <a:lstStyle/>
          <a:p>
            <a:fld id="{4540EF96-4C85-477A-AF6D-028AA8FCCEB1}" type="datetime1">
              <a:rPr lang="en-IN" smtClean="0"/>
              <a:t>03-06-2024</a:t>
            </a:fld>
            <a:endParaRPr lang="en-IN"/>
          </a:p>
        </p:txBody>
      </p:sp>
      <p:sp>
        <p:nvSpPr>
          <p:cNvPr id="5" name="Footer Placeholder 4">
            <a:extLst>
              <a:ext uri="{FF2B5EF4-FFF2-40B4-BE49-F238E27FC236}">
                <a16:creationId xmlns:a16="http://schemas.microsoft.com/office/drawing/2014/main" id="{7901A948-D387-B01B-E467-569287B5709F}"/>
              </a:ext>
            </a:extLst>
          </p:cNvPr>
          <p:cNvSpPr>
            <a:spLocks noGrp="1"/>
          </p:cNvSpPr>
          <p:nvPr>
            <p:ph type="ftr" sz="quarter" idx="11"/>
          </p:nvPr>
        </p:nvSpPr>
        <p:spPr/>
        <p:txBody>
          <a:bodyPr/>
          <a:lstStyle/>
          <a:p>
            <a:r>
              <a:rPr lang="en-IN"/>
              <a:t>@Dept. of CSE, TMSL</a:t>
            </a:r>
          </a:p>
        </p:txBody>
      </p:sp>
      <p:sp>
        <p:nvSpPr>
          <p:cNvPr id="6" name="Slide Number Placeholder 5">
            <a:extLst>
              <a:ext uri="{FF2B5EF4-FFF2-40B4-BE49-F238E27FC236}">
                <a16:creationId xmlns:a16="http://schemas.microsoft.com/office/drawing/2014/main" id="{D09F27E6-9595-C3F7-8548-D3683FD9CDD8}"/>
              </a:ext>
            </a:extLst>
          </p:cNvPr>
          <p:cNvSpPr>
            <a:spLocks noGrp="1"/>
          </p:cNvSpPr>
          <p:nvPr>
            <p:ph type="sldNum" sz="quarter" idx="12"/>
          </p:nvPr>
        </p:nvSpPr>
        <p:spPr/>
        <p:txBody>
          <a:bodyPr/>
          <a:lstStyle/>
          <a:p>
            <a:fld id="{0D6866A2-9DB6-491F-A8A7-C69291B42938}" type="slidenum">
              <a:rPr lang="en-IN" smtClean="0"/>
              <a:t>9</a:t>
            </a:fld>
            <a:endParaRPr lang="en-IN"/>
          </a:p>
        </p:txBody>
      </p:sp>
      <p:sp>
        <p:nvSpPr>
          <p:cNvPr id="7" name="TextBox 6">
            <a:extLst>
              <a:ext uri="{FF2B5EF4-FFF2-40B4-BE49-F238E27FC236}">
                <a16:creationId xmlns:a16="http://schemas.microsoft.com/office/drawing/2014/main" id="{238D5D27-4D7A-7506-D947-FBF5B2080BA1}"/>
              </a:ext>
            </a:extLst>
          </p:cNvPr>
          <p:cNvSpPr txBox="1"/>
          <p:nvPr/>
        </p:nvSpPr>
        <p:spPr>
          <a:xfrm>
            <a:off x="5845857" y="3916"/>
            <a:ext cx="6343403" cy="253916"/>
          </a:xfrm>
          <a:prstGeom prst="rect">
            <a:avLst/>
          </a:prstGeom>
          <a:noFill/>
        </p:spPr>
        <p:txBody>
          <a:bodyPr wrap="none" rtlCol="0">
            <a:spAutoFit/>
          </a:bodyPr>
          <a:lstStyle/>
          <a:p>
            <a:pPr algn="r"/>
            <a:r>
              <a:rPr lang="en-US" sz="1050" dirty="0"/>
              <a:t>GR03-Unveiling Clickbait and Unmasking Fake News: A Multimodal Analysis Leveraging User Influence on Twitter</a:t>
            </a:r>
            <a:endParaRPr lang="en-IN" sz="1050" dirty="0"/>
          </a:p>
        </p:txBody>
      </p:sp>
    </p:spTree>
    <p:extLst>
      <p:ext uri="{BB962C8B-B14F-4D97-AF65-F5344CB8AC3E}">
        <p14:creationId xmlns:p14="http://schemas.microsoft.com/office/powerpoint/2010/main" val="209706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3186</Words>
  <Application>Microsoft Office PowerPoint</Application>
  <PresentationFormat>Widescreen</PresentationFormat>
  <Paragraphs>304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Unveiling Clickbait and Unmasking Fake News: A Multimodal Analysis Leveraging User Influence on Twitter</vt:lpstr>
      <vt:lpstr>Contents</vt:lpstr>
      <vt:lpstr>Motivation</vt:lpstr>
      <vt:lpstr>Introduction</vt:lpstr>
      <vt:lpstr>Problem Statement</vt:lpstr>
      <vt:lpstr>Our Contribution</vt:lpstr>
      <vt:lpstr>Existing Solutions</vt:lpstr>
      <vt:lpstr>Existing Solutions</vt:lpstr>
      <vt:lpstr>Existing Solutions</vt:lpstr>
      <vt:lpstr>Proposed Methodology</vt:lpstr>
      <vt:lpstr>Proposed Methodology</vt:lpstr>
      <vt:lpstr>Proposed Methodology</vt:lpstr>
      <vt:lpstr>Proposed Methodology</vt:lpstr>
      <vt:lpstr>Proposed Methodology</vt:lpstr>
      <vt:lpstr>Proposed Methodology</vt:lpstr>
      <vt:lpstr>Proposed Methodology</vt:lpstr>
      <vt:lpstr>Proposed Methodology</vt:lpstr>
      <vt:lpstr>Proposed Methodology</vt:lpstr>
      <vt:lpstr>Overall Workflow</vt:lpstr>
      <vt:lpstr>Link Classifier Workflow</vt:lpstr>
      <vt:lpstr>Semantics Classifier Workflow</vt:lpstr>
      <vt:lpstr>Uniqueness</vt:lpstr>
      <vt:lpstr>Result Analysis</vt:lpstr>
      <vt:lpstr>Result Analysis</vt:lpstr>
      <vt:lpstr>Result Analysis</vt:lpstr>
      <vt:lpstr>Result Analysis</vt:lpstr>
      <vt:lpstr>Result Analysis</vt:lpstr>
      <vt:lpstr>Result Analysis</vt:lpstr>
      <vt:lpstr>Result Analysis</vt:lpstr>
      <vt:lpstr>Result Analysis</vt:lpstr>
      <vt:lpstr>Result Analysis</vt:lpstr>
      <vt:lpstr>Conclusion</vt:lpstr>
      <vt:lpstr>Future Scope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POULAMI</dc:creator>
  <cp:lastModifiedBy>13000120103</cp:lastModifiedBy>
  <cp:revision>495</cp:revision>
  <dcterms:created xsi:type="dcterms:W3CDTF">2023-11-29T08:08:12Z</dcterms:created>
  <dcterms:modified xsi:type="dcterms:W3CDTF">2024-06-03T17:17:30Z</dcterms:modified>
</cp:coreProperties>
</file>