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arshini subburaj" userId="42c59e5d49b28ca3" providerId="LiveId" clId="{10BCDEF4-39DE-4884-A692-C8A0516E51DF}"/>
    <pc:docChg chg="undo redo custSel addSld modSld">
      <pc:chgData name="priyadarshini subburaj" userId="42c59e5d49b28ca3" providerId="LiveId" clId="{10BCDEF4-39DE-4884-A692-C8A0516E51DF}" dt="2020-10-08T05:38:44.950" v="213" actId="20577"/>
      <pc:docMkLst>
        <pc:docMk/>
      </pc:docMkLst>
      <pc:sldChg chg="modSp mod">
        <pc:chgData name="priyadarshini subburaj" userId="42c59e5d49b28ca3" providerId="LiveId" clId="{10BCDEF4-39DE-4884-A692-C8A0516E51DF}" dt="2020-10-08T05:38:44.950" v="213" actId="20577"/>
        <pc:sldMkLst>
          <pc:docMk/>
          <pc:sldMk cId="2218123930" sldId="279"/>
        </pc:sldMkLst>
        <pc:spChg chg="mod">
          <ac:chgData name="priyadarshini subburaj" userId="42c59e5d49b28ca3" providerId="LiveId" clId="{10BCDEF4-39DE-4884-A692-C8A0516E51DF}" dt="2020-10-08T05:38:44.950" v="213" actId="20577"/>
          <ac:spMkLst>
            <pc:docMk/>
            <pc:sldMk cId="2218123930" sldId="279"/>
            <ac:spMk id="2" creationId="{AAC6D5B7-95EA-47B4-BA3C-C015B1F3A25C}"/>
          </ac:spMkLst>
        </pc:spChg>
      </pc:sldChg>
      <pc:sldChg chg="addSp delSp modSp new mod">
        <pc:chgData name="priyadarshini subburaj" userId="42c59e5d49b28ca3" providerId="LiveId" clId="{10BCDEF4-39DE-4884-A692-C8A0516E51DF}" dt="2020-10-07T03:02:12.733" v="58" actId="1076"/>
        <pc:sldMkLst>
          <pc:docMk/>
          <pc:sldMk cId="3539785575" sldId="284"/>
        </pc:sldMkLst>
        <pc:spChg chg="del">
          <ac:chgData name="priyadarshini subburaj" userId="42c59e5d49b28ca3" providerId="LiveId" clId="{10BCDEF4-39DE-4884-A692-C8A0516E51DF}" dt="2020-10-07T02:53:53.380" v="1" actId="478"/>
          <ac:spMkLst>
            <pc:docMk/>
            <pc:sldMk cId="3539785575" sldId="284"/>
            <ac:spMk id="2" creationId="{D46643DC-D203-467F-9874-72A2C56ECBFD}"/>
          </ac:spMkLst>
        </pc:spChg>
        <pc:spChg chg="mod">
          <ac:chgData name="priyadarshini subburaj" userId="42c59e5d49b28ca3" providerId="LiveId" clId="{10BCDEF4-39DE-4884-A692-C8A0516E51DF}" dt="2020-10-07T03:02:12.733" v="58" actId="1076"/>
          <ac:spMkLst>
            <pc:docMk/>
            <pc:sldMk cId="3539785575" sldId="284"/>
            <ac:spMk id="3" creationId="{AF6864FD-3290-46D8-AB97-BEE70512CC68}"/>
          </ac:spMkLst>
        </pc:spChg>
        <pc:picChg chg="add mod">
          <ac:chgData name="priyadarshini subburaj" userId="42c59e5d49b28ca3" providerId="LiveId" clId="{10BCDEF4-39DE-4884-A692-C8A0516E51DF}" dt="2020-10-07T03:02:11" v="57" actId="1076"/>
          <ac:picMkLst>
            <pc:docMk/>
            <pc:sldMk cId="3539785575" sldId="284"/>
            <ac:picMk id="5" creationId="{A51000D3-D3D7-4D1E-B89F-5110D5232F1F}"/>
          </ac:picMkLst>
        </pc:picChg>
      </pc:sldChg>
      <pc:sldChg chg="delSp modSp new mod">
        <pc:chgData name="priyadarshini subburaj" userId="42c59e5d49b28ca3" providerId="LiveId" clId="{10BCDEF4-39DE-4884-A692-C8A0516E51DF}" dt="2020-10-07T03:03:34.885" v="179" actId="12"/>
        <pc:sldMkLst>
          <pc:docMk/>
          <pc:sldMk cId="1370092241" sldId="285"/>
        </pc:sldMkLst>
        <pc:spChg chg="del">
          <ac:chgData name="priyadarshini subburaj" userId="42c59e5d49b28ca3" providerId="LiveId" clId="{10BCDEF4-39DE-4884-A692-C8A0516E51DF}" dt="2020-10-07T03:02:18.238" v="60" actId="478"/>
          <ac:spMkLst>
            <pc:docMk/>
            <pc:sldMk cId="1370092241" sldId="285"/>
            <ac:spMk id="2" creationId="{AF8BB8B6-CBA6-4661-AED0-4C11E7BC4682}"/>
          </ac:spMkLst>
        </pc:spChg>
        <pc:spChg chg="mod">
          <ac:chgData name="priyadarshini subburaj" userId="42c59e5d49b28ca3" providerId="LiveId" clId="{10BCDEF4-39DE-4884-A692-C8A0516E51DF}" dt="2020-10-07T03:03:34.885" v="179" actId="12"/>
          <ac:spMkLst>
            <pc:docMk/>
            <pc:sldMk cId="1370092241" sldId="285"/>
            <ac:spMk id="3" creationId="{3F409CB6-8D36-4229-AAC9-68B6EFA699CA}"/>
          </ac:spMkLst>
        </pc:spChg>
      </pc:sldChg>
      <pc:sldChg chg="delSp modSp new mod">
        <pc:chgData name="priyadarshini subburaj" userId="42c59e5d49b28ca3" providerId="LiveId" clId="{10BCDEF4-39DE-4884-A692-C8A0516E51DF}" dt="2020-10-07T03:04:30.882" v="199" actId="14100"/>
        <pc:sldMkLst>
          <pc:docMk/>
          <pc:sldMk cId="2398172154" sldId="286"/>
        </pc:sldMkLst>
        <pc:spChg chg="mod">
          <ac:chgData name="priyadarshini subburaj" userId="42c59e5d49b28ca3" providerId="LiveId" clId="{10BCDEF4-39DE-4884-A692-C8A0516E51DF}" dt="2020-10-07T03:04:30.882" v="199" actId="14100"/>
          <ac:spMkLst>
            <pc:docMk/>
            <pc:sldMk cId="2398172154" sldId="286"/>
            <ac:spMk id="2" creationId="{86828494-F6C6-4061-BE65-D1452F230868}"/>
          </ac:spMkLst>
        </pc:spChg>
        <pc:spChg chg="del">
          <ac:chgData name="priyadarshini subburaj" userId="42c59e5d49b28ca3" providerId="LiveId" clId="{10BCDEF4-39DE-4884-A692-C8A0516E51DF}" dt="2020-10-07T03:03:58.204" v="194" actId="478"/>
          <ac:spMkLst>
            <pc:docMk/>
            <pc:sldMk cId="2398172154" sldId="286"/>
            <ac:spMk id="3" creationId="{ED3E3158-61FB-444E-9FE9-3492771A7C9C}"/>
          </ac:spMkLst>
        </pc:spChg>
      </pc:sldChg>
    </pc:docChg>
  </pc:docChgLst>
  <pc:docChgLst>
    <pc:chgData name="priyadarshini subburaj" userId="42c59e5d49b28ca3" providerId="LiveId" clId="{7DC3F107-1AF8-4642-9B77-5D9B7847AF15}"/>
    <pc:docChg chg="delSld modSld">
      <pc:chgData name="priyadarshini subburaj" userId="42c59e5d49b28ca3" providerId="LiveId" clId="{7DC3F107-1AF8-4642-9B77-5D9B7847AF15}" dt="2020-11-12T05:37:49.947" v="1" actId="47"/>
      <pc:docMkLst>
        <pc:docMk/>
      </pc:docMkLst>
      <pc:sldChg chg="modSp del mod">
        <pc:chgData name="priyadarshini subburaj" userId="42c59e5d49b28ca3" providerId="LiveId" clId="{7DC3F107-1AF8-4642-9B77-5D9B7847AF15}" dt="2020-11-12T05:37:49.947" v="1" actId="47"/>
        <pc:sldMkLst>
          <pc:docMk/>
          <pc:sldMk cId="1370092241" sldId="285"/>
        </pc:sldMkLst>
        <pc:spChg chg="mod">
          <ac:chgData name="priyadarshini subburaj" userId="42c59e5d49b28ca3" providerId="LiveId" clId="{7DC3F107-1AF8-4642-9B77-5D9B7847AF15}" dt="2020-11-12T05:37:47.239" v="0" actId="20577"/>
          <ac:spMkLst>
            <pc:docMk/>
            <pc:sldMk cId="1370092241" sldId="285"/>
            <ac:spMk id="3" creationId="{3F409CB6-8D36-4229-AAC9-68B6EFA699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KARNAUGH MAP MINIMIZER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6" y="3940628"/>
            <a:ext cx="7701059" cy="2346457"/>
          </a:xfrm>
        </p:spPr>
        <p:txBody>
          <a:bodyPr>
            <a:normAutofit/>
          </a:bodyPr>
          <a:lstStyle/>
          <a:p>
            <a:pPr algn="ctr"/>
            <a:r>
              <a:rPr lang="en-IN" sz="1800" dirty="0"/>
              <a:t>DATA STRUCTURES AND ALGORITHMS</a:t>
            </a:r>
          </a:p>
          <a:p>
            <a:pPr algn="ctr"/>
            <a:r>
              <a:rPr lang="en-US" dirty="0"/>
              <a:t>19BCE1853-Arsh</a:t>
            </a:r>
          </a:p>
          <a:p>
            <a:pPr algn="ctr"/>
            <a:r>
              <a:rPr lang="en-US" dirty="0"/>
              <a:t>19BCE1858-Shruti</a:t>
            </a:r>
          </a:p>
          <a:p>
            <a:pPr algn="ctr"/>
            <a:r>
              <a:rPr lang="en-US" dirty="0"/>
              <a:t>19BPS1054-Priyadarshini.s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IN" sz="3600" dirty="0"/>
              <a:t>PROBLEM STATEMENT:</a:t>
            </a:r>
            <a:br>
              <a:rPr lang="en-IN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38183"/>
            <a:ext cx="7206447" cy="47317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This project is developed to solve Karnaugh map using Quine-Mc </a:t>
            </a:r>
            <a:r>
              <a:rPr lang="en-IN" sz="2400" dirty="0" err="1">
                <a:latin typeface="Comic Sans MS" panose="030F0702030302020204" pitchFamily="66" charset="0"/>
              </a:rPr>
              <a:t>luscky</a:t>
            </a:r>
            <a:r>
              <a:rPr lang="en-IN" sz="2400" dirty="0">
                <a:latin typeface="Comic Sans MS" panose="030F0702030302020204" pitchFamily="66" charset="0"/>
              </a:rPr>
              <a:t> algorithm and </a:t>
            </a:r>
            <a:r>
              <a:rPr lang="en-IN" sz="2400" dirty="0" err="1">
                <a:latin typeface="Comic Sans MS" panose="030F0702030302020204" pitchFamily="66" charset="0"/>
              </a:rPr>
              <a:t>Petrick’s</a:t>
            </a:r>
            <a:r>
              <a:rPr lang="en-IN" sz="2400" dirty="0">
                <a:latin typeface="Comic Sans MS" panose="030F0702030302020204" pitchFamily="66" charset="0"/>
              </a:rPr>
              <a:t> method.</a:t>
            </a: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18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1026" name="Picture 2" descr="Introduction of K-Map (Karnaugh Map) - GeeksforGeeks">
            <a:extLst>
              <a:ext uri="{FF2B5EF4-FFF2-40B4-BE49-F238E27FC236}">
                <a16:creationId xmlns:a16="http://schemas.microsoft.com/office/drawing/2014/main" id="{60649866-4BCA-418C-BF11-1975915D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23" y="2900641"/>
            <a:ext cx="3829421" cy="31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D5B7-95EA-47B4-BA3C-C015B1F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OUR  APPROACH: 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C625-391C-41F8-B691-04241BA0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1615736"/>
            <a:ext cx="10131424" cy="446546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sz="2000" dirty="0">
                <a:latin typeface="Comic Sans MS" panose="030F0702030302020204" pitchFamily="66" charset="0"/>
              </a:rPr>
              <a:t>Divide all the </a:t>
            </a:r>
            <a:r>
              <a:rPr lang="en-US" sz="2000" dirty="0" err="1">
                <a:latin typeface="Comic Sans MS" panose="030F0702030302020204" pitchFamily="66" charset="0"/>
              </a:rPr>
              <a:t>minterms</a:t>
            </a:r>
            <a:r>
              <a:rPr lang="en-US" sz="2000" dirty="0">
                <a:latin typeface="Comic Sans MS" panose="030F0702030302020204" pitchFamily="66" charset="0"/>
              </a:rPr>
              <a:t> (and don’t cares) of a function into groups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Merge </a:t>
            </a:r>
            <a:r>
              <a:rPr lang="en-US" sz="2000" dirty="0" err="1">
                <a:latin typeface="Comic Sans MS" panose="030F0702030302020204" pitchFamily="66" charset="0"/>
              </a:rPr>
              <a:t>minterms</a:t>
            </a:r>
            <a:r>
              <a:rPr lang="en-US" sz="2000" dirty="0">
                <a:latin typeface="Comic Sans MS" panose="030F0702030302020204" pitchFamily="66" charset="0"/>
              </a:rPr>
              <a:t> from adjacent groups to form a new implicant table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Repeat step 2 until no more merging is possible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Put all prime implicants in a cover table (don’t cares excluded)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Identify essential </a:t>
            </a:r>
            <a:r>
              <a:rPr lang="en-US" sz="2000" dirty="0" err="1">
                <a:latin typeface="Comic Sans MS" panose="030F0702030302020204" pitchFamily="66" charset="0"/>
              </a:rPr>
              <a:t>minterms</a:t>
            </a:r>
            <a:r>
              <a:rPr lang="en-US" sz="2000" dirty="0">
                <a:latin typeface="Comic Sans MS" panose="030F0702030302020204" pitchFamily="66" charset="0"/>
              </a:rPr>
              <a:t>, and hence essential prime implicants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Add prime implicants to the minimum expression of F until all </a:t>
            </a:r>
            <a:r>
              <a:rPr lang="en-US" sz="2000" dirty="0" err="1">
                <a:latin typeface="Comic Sans MS" panose="030F0702030302020204" pitchFamily="66" charset="0"/>
              </a:rPr>
              <a:t>minterms</a:t>
            </a:r>
            <a:r>
              <a:rPr lang="en-US" sz="2000" dirty="0">
                <a:latin typeface="Comic Sans MS" panose="030F0702030302020204" pitchFamily="66" charset="0"/>
              </a:rPr>
              <a:t> of F are covered.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So after simplification through QM method, a minimum expression for the function F is found.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1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DFE1-2217-4C27-A527-13832C0E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06532"/>
            <a:ext cx="11975976" cy="661386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omic Sans MS" panose="030F0702030302020204" pitchFamily="66" charset="0"/>
              </a:rPr>
              <a:t>Let us consider a function :</a:t>
            </a:r>
          </a:p>
          <a:p>
            <a:pPr marL="0" indent="0">
              <a:buNone/>
            </a:pPr>
            <a:r>
              <a:rPr lang="pl-PL" sz="2400" dirty="0">
                <a:latin typeface="Comic Sans MS" panose="030F0702030302020204" pitchFamily="66" charset="0"/>
              </a:rPr>
              <a:t> F(W, X,Y,Z) </a:t>
            </a:r>
            <a:r>
              <a:rPr lang="en-IN" sz="2400" dirty="0">
                <a:latin typeface="Comic Sans MS" panose="030F0702030302020204" pitchFamily="66" charset="0"/>
              </a:rPr>
              <a:t>=∑</a:t>
            </a:r>
            <a:r>
              <a:rPr lang="pl-PL" sz="2400" dirty="0">
                <a:latin typeface="Comic Sans MS" panose="030F0702030302020204" pitchFamily="66" charset="0"/>
              </a:rPr>
              <a:t>m(0,3,5,6,7,10,12,13)</a:t>
            </a:r>
            <a:r>
              <a:rPr lang="en-IN" sz="2400" dirty="0">
                <a:latin typeface="Comic Sans MS" panose="030F0702030302020204" pitchFamily="66" charset="0"/>
              </a:rPr>
              <a:t>+∑</a:t>
            </a:r>
            <a:r>
              <a:rPr lang="pl-PL" sz="2400" dirty="0">
                <a:latin typeface="Comic Sans MS" panose="030F0702030302020204" pitchFamily="66" charset="0"/>
              </a:rPr>
              <a:t>d(2,9,15)</a:t>
            </a:r>
            <a:endParaRPr lang="en-IN" sz="2400" dirty="0">
              <a:latin typeface="Comic Sans MS" panose="030F0702030302020204" pitchFamily="66" charset="0"/>
            </a:endParaRPr>
          </a:p>
          <a:p>
            <a:endParaRPr lang="en-IN" sz="2400" dirty="0">
              <a:latin typeface="Comic Sans MS" panose="030F0702030302020204" pitchFamily="66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DC644-4835-412F-A5DD-18EA27DE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2" y="1202924"/>
            <a:ext cx="6035483" cy="2378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9FC81-650F-48B0-BFA6-0EEA5F85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90" y="3218154"/>
            <a:ext cx="4120696" cy="32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72A4-70AC-4682-82FF-8711C95B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95" y="104313"/>
            <a:ext cx="12002609" cy="66493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2: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3: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54BDB-E9AB-4884-812B-B33256F9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85" y="227263"/>
            <a:ext cx="5867371" cy="2961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56426-0F7D-424B-BAD9-113E6F45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93" y="3274041"/>
            <a:ext cx="6509654" cy="3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301B-30C1-40DA-96A3-70D95D6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115410"/>
            <a:ext cx="11940465" cy="674258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 more merging possible!</a:t>
            </a:r>
          </a:p>
          <a:p>
            <a:r>
              <a:rPr lang="en-IN" dirty="0"/>
              <a:t>Step 4: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A8308-19AF-4F2E-A292-1733B159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247729"/>
            <a:ext cx="5029636" cy="243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7A4AE-D2ED-48BC-B214-03F5819C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56" y="3224929"/>
            <a:ext cx="8093141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C3FB-2427-4082-A2BD-350CD3F3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97654"/>
            <a:ext cx="11878322" cy="6760345"/>
          </a:xfrm>
        </p:spPr>
        <p:txBody>
          <a:bodyPr/>
          <a:lstStyle/>
          <a:p>
            <a:r>
              <a:rPr lang="en-IN" dirty="0"/>
              <a:t>Step 5: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Already covered all </a:t>
            </a:r>
            <a:r>
              <a:rPr lang="en-IN" dirty="0" err="1"/>
              <a:t>minterms</a:t>
            </a:r>
            <a:r>
              <a:rPr lang="en-IN" dirty="0"/>
              <a:t>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Therefore , </a:t>
            </a:r>
            <a:r>
              <a:rPr lang="en-US" dirty="0"/>
              <a:t>minimum expression for F(W, X, Y, Z) is: </a:t>
            </a:r>
            <a:r>
              <a:rPr lang="pl-PL" dirty="0"/>
              <a:t>F(W, X ,Y, Z) </a:t>
            </a:r>
            <a:r>
              <a:rPr lang="en-IN" dirty="0"/>
              <a:t>=</a:t>
            </a:r>
            <a:r>
              <a:rPr lang="pl-PL" dirty="0"/>
              <a:t>W</a:t>
            </a:r>
            <a:r>
              <a:rPr lang="en-IN" dirty="0"/>
              <a:t>’</a:t>
            </a:r>
            <a:r>
              <a:rPr lang="pl-PL" dirty="0"/>
              <a:t> X</a:t>
            </a:r>
            <a:r>
              <a:rPr lang="en-IN" dirty="0"/>
              <a:t>’</a:t>
            </a:r>
            <a:r>
              <a:rPr lang="pl-PL" dirty="0"/>
              <a:t> Z</a:t>
            </a:r>
            <a:r>
              <a:rPr lang="en-IN" dirty="0"/>
              <a:t>’</a:t>
            </a:r>
            <a:r>
              <a:rPr lang="pl-PL" dirty="0"/>
              <a:t> </a:t>
            </a:r>
            <a:r>
              <a:rPr lang="en-IN" dirty="0"/>
              <a:t>+</a:t>
            </a:r>
            <a:r>
              <a:rPr lang="pl-PL" dirty="0"/>
              <a:t>W</a:t>
            </a:r>
            <a:r>
              <a:rPr lang="en-IN" dirty="0"/>
              <a:t>’</a:t>
            </a:r>
            <a:r>
              <a:rPr lang="pl-PL" dirty="0"/>
              <a:t>Y </a:t>
            </a:r>
            <a:r>
              <a:rPr lang="en-IN" dirty="0"/>
              <a:t>+</a:t>
            </a:r>
            <a:r>
              <a:rPr lang="pl-PL" dirty="0"/>
              <a:t> X</a:t>
            </a:r>
            <a:r>
              <a:rPr lang="en-IN" dirty="0"/>
              <a:t>’</a:t>
            </a:r>
            <a:r>
              <a:rPr lang="pl-PL" dirty="0"/>
              <a:t>Y Z</a:t>
            </a:r>
            <a:r>
              <a:rPr lang="en-IN" dirty="0"/>
              <a:t>’</a:t>
            </a:r>
            <a:r>
              <a:rPr lang="pl-PL" dirty="0"/>
              <a:t> </a:t>
            </a:r>
            <a:r>
              <a:rPr lang="en-IN" dirty="0"/>
              <a:t>+</a:t>
            </a:r>
            <a:r>
              <a:rPr lang="pl-PL" dirty="0"/>
              <a:t> XZ </a:t>
            </a:r>
            <a:r>
              <a:rPr lang="en-IN" dirty="0"/>
              <a:t>+</a:t>
            </a:r>
            <a:r>
              <a:rPr lang="pl-PL" dirty="0"/>
              <a:t>WX Y</a:t>
            </a:r>
            <a:r>
              <a:rPr lang="en-IN" dirty="0"/>
              <a:t>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55D8B-5166-4708-B736-017AD9F8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23" y="319222"/>
            <a:ext cx="5970844" cy="27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64FD-3290-46D8-AB97-BEE70512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95" y="139823"/>
            <a:ext cx="12002610" cy="65783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SAMPLE INPUT &amp; OUTPUT:</a:t>
            </a:r>
          </a:p>
          <a:p>
            <a:pPr marL="0" indent="0">
              <a:buNone/>
            </a:pPr>
            <a:r>
              <a:rPr lang="en-US" dirty="0"/>
              <a:t>INPUT:</a:t>
            </a:r>
            <a:r>
              <a:rPr lang="en-IN" dirty="0"/>
              <a:t> </a:t>
            </a:r>
            <a:r>
              <a:rPr lang="pt-BR" b="0" i="0" dirty="0">
                <a:effectLst/>
                <a:latin typeface="Roboto"/>
              </a:rPr>
              <a:t>F(P,Q,R,S)=∑(0,2,5,7,8,10,13,15) </a:t>
            </a:r>
            <a:endParaRPr lang="en-IN" b="0" i="0" dirty="0">
              <a:effectLst/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IN" dirty="0">
              <a:latin typeface="Roboto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000D3-D3D7-4D1E-B89F-5110D523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55" y="1996315"/>
            <a:ext cx="7049111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8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8494-F6C6-4061-BE65-D1452F2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597" y="2331868"/>
            <a:ext cx="6007962" cy="163645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dirty="0">
                <a:latin typeface="Comic Sans MS" panose="030F0702030302020204" pitchFamily="66" charset="0"/>
              </a:rPr>
              <a:t>THANK YOU!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7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129</TotalTime>
  <Words>252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Roboto</vt:lpstr>
      <vt:lpstr>Celestial</vt:lpstr>
      <vt:lpstr>KARNAUGH MAP MINIMIZER</vt:lpstr>
      <vt:lpstr>PROBLEM STATEMENT: </vt:lpstr>
      <vt:lpstr>OUR  APPROACH: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 MINIMIZER</dc:title>
  <dc:creator>priyadarshini subburaj</dc:creator>
  <cp:lastModifiedBy>priyadarshini subburaj</cp:lastModifiedBy>
  <cp:revision>9</cp:revision>
  <dcterms:created xsi:type="dcterms:W3CDTF">2020-10-06T14:11:38Z</dcterms:created>
  <dcterms:modified xsi:type="dcterms:W3CDTF">2020-11-12T05:37:52Z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