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lvl="0">
      <a:defRPr lang="zh-CN"/>
    </a:defPPr>
    <a:lvl1pPr marL="0" lvl="0" indent="0" algn="l" defTabSz="914400" rtl="0" eaLnBrk="1" fontAlgn="base" latinLnBrk="0" hangingPunct="1">
      <a:lnSpc>
        <a:spcPct val="100000"/>
      </a:lnSpc>
      <a:spcBef>
        <a:spcPct val="0"/>
      </a:spcBef>
      <a:spcAft>
        <a:spcPct val="0"/>
      </a:spcAft>
      <a:buNone/>
      <a:defRPr b="0" i="0" u="none" kern="120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Arial" panose="020B0604020202020204" pitchFamily="34" charset="0"/>
                <a:cs typeface="+mn-cs"/>
              </a:rPr>
              <a:t>2021/12/24</a:t>
            </a:fld>
            <a:endParaRPr lang="zh-CN" altLang="en-US" strike="noStrike" noProof="1"/>
          </a:p>
        </p:txBody>
      </p:sp>
      <p:sp>
        <p:nvSpPr>
          <p:cNvPr id="1331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331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base"/>
            <a:fld id="{A6837353-30EB-4A48-80EB-173D804AEFBD}" type="slidenum">
              <a:rPr lang="zh-CN" altLang="en-US" strike="noStrike" noProof="1" smtClean="0">
                <a:latin typeface="Calibri" panose="020F0502020204030204" pitchFamily="34" charset="0"/>
                <a:ea typeface="Arial" panose="020B0604020202020204" pitchFamily="34" charset="0"/>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日期占位符 4"/>
          <p:cNvSpPr>
            <a:spLocks noGrp="1"/>
          </p:cNvSpPr>
          <p:nvPr>
            <p:ph type="dt" sz="half" idx="1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t>‹#›</a:t>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日期占位符 4"/>
          <p:cNvSpPr>
            <a:spLocks noGrp="1"/>
          </p:cNvSpPr>
          <p:nvPr>
            <p:ph type="dt" sz="half" idx="1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t>‹#›</a:t>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t>‹#›</a:t>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t>‹#›</a:t>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t>‹#›</a:t>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4"/>
          </p:nvPr>
        </p:nvSpPr>
        <p:spPr>
          <a:xfrm>
            <a:off x="8610600" y="6356350"/>
            <a:ext cx="2743200" cy="365125"/>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pPr fontAlgn="base"/>
            <a:r>
              <a:rPr lang="zh-CN" altLang="en-US" strike="noStrike" noProof="1"/>
              <a:t>单击此处编辑母版标题样式</a:t>
            </a:r>
          </a:p>
        </p:txBody>
      </p:sp>
      <p:sp>
        <p:nvSpPr>
          <p:cNvPr id="3" name="日期占位符 2"/>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t>‹#›</a:t>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lstStyle/>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www.kaggle.com/ananthu017/emotion-detection-f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ublication/343489338_Facial_emotion_recognition_using_deep_learning_review_and_insights" TargetMode="External"/><Relationship Id="rId2" Type="http://schemas.openxmlformats.org/officeDocument/2006/relationships/hyperlink" Target="https://link.springer.com/article/10.1007/s42452-020-2234-1" TargetMode="External"/><Relationship Id="rId1" Type="http://schemas.openxmlformats.org/officeDocument/2006/relationships/slideLayout" Target="../slideLayouts/slideLayout4.xml"/><Relationship Id="rId4" Type="http://schemas.openxmlformats.org/officeDocument/2006/relationships/hyperlink" Target="https://www.irjet.net/archives/V8/i7/IRJET-V8I7457.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2865120" y="1521460"/>
            <a:ext cx="7465060" cy="1568450"/>
          </a:xfrm>
          <a:prstGeom prst="rect">
            <a:avLst/>
          </a:prstGeom>
          <a:noFill/>
        </p:spPr>
        <p:txBody>
          <a:bodyPr wrap="square">
            <a:spAutoFit/>
          </a:bodyPr>
          <a:lstStyle/>
          <a:p>
            <a:pPr marR="0" defTabSz="914400" fontAlgn="auto">
              <a:spcBef>
                <a:spcPts val="0"/>
              </a:spcBef>
              <a:spcAft>
                <a:spcPts val="0"/>
              </a:spcAft>
              <a:buClrTx/>
              <a:buSzTx/>
              <a:defRPr/>
            </a:pPr>
            <a:r>
              <a:rPr kumimoji="0" lang="en-IN" altLang="zh-CN" sz="4800" b="1" kern="1200" cap="none" spc="300" normalizeH="0" baseline="0" noProof="0" dirty="0">
                <a:solidFill>
                  <a:schemeClr val="bg1"/>
                </a:solidFill>
                <a:latin typeface="Arial" panose="020B0604020202020204" pitchFamily="34" charset="0"/>
                <a:ea typeface="Arial" panose="020B0604020202020204" pitchFamily="34" charset="0"/>
                <a:cs typeface="+mn-cs"/>
                <a:sym typeface="+mn-ea"/>
              </a:rPr>
              <a:t>IMAGE PROCESSING</a:t>
            </a:r>
          </a:p>
          <a:p>
            <a:pPr marR="0" defTabSz="914400" fontAlgn="auto">
              <a:spcBef>
                <a:spcPts val="0"/>
              </a:spcBef>
              <a:spcAft>
                <a:spcPts val="0"/>
              </a:spcAft>
              <a:buClrTx/>
              <a:buSzTx/>
              <a:defRPr/>
            </a:pPr>
            <a:r>
              <a:rPr kumimoji="0" lang="en-IN" altLang="zh-CN" sz="4800" b="1" kern="1200" cap="none" spc="300" normalizeH="0" baseline="0" noProof="0" dirty="0">
                <a:solidFill>
                  <a:schemeClr val="bg1"/>
                </a:solidFill>
                <a:latin typeface="Arial" panose="020B0604020202020204" pitchFamily="34" charset="0"/>
                <a:ea typeface="Arial" panose="020B0604020202020204" pitchFamily="34" charset="0"/>
                <a:cs typeface="+mn-cs"/>
                <a:sym typeface="+mn-ea"/>
              </a:rPr>
              <a:t>CSE4019</a:t>
            </a:r>
          </a:p>
        </p:txBody>
      </p:sp>
      <p:grpSp>
        <p:nvGrpSpPr>
          <p:cNvPr id="3" name="组合 24"/>
          <p:cNvGrpSpPr/>
          <p:nvPr/>
        </p:nvGrpSpPr>
        <p:grpSpPr>
          <a:xfrm>
            <a:off x="5160963" y="3759200"/>
            <a:ext cx="496887" cy="498475"/>
            <a:chOff x="5532281" y="2348865"/>
            <a:chExt cx="497561" cy="497561"/>
          </a:xfrm>
        </p:grpSpPr>
        <p:sp>
          <p:nvSpPr>
            <p:cNvPr id="26" name="椭圆 25"/>
            <p:cNvSpPr/>
            <p:nvPr/>
          </p:nvSpPr>
          <p:spPr>
            <a:xfrm>
              <a:off x="5532281" y="2348865"/>
              <a:ext cx="497561" cy="497561"/>
            </a:xfrm>
            <a:prstGeom prst="ellipse">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340" name="Freeform 341"/>
            <p:cNvSpPr>
              <a:spLocks noEditPoints="1"/>
            </p:cNvSpPr>
            <p:nvPr/>
          </p:nvSpPr>
          <p:spPr>
            <a:xfrm>
              <a:off x="5632433" y="2497831"/>
              <a:ext cx="258553" cy="19962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chemeClr val="bg1"/>
            </a:solidFill>
            <a:ln w="9525">
              <a:noFill/>
            </a:ln>
          </p:spPr>
          <p:txBody>
            <a:bodyPr/>
            <a:lstStyle/>
            <a:p>
              <a:endParaRPr lang="en-US"/>
            </a:p>
          </p:txBody>
        </p:sp>
      </p:grpSp>
      <p:grpSp>
        <p:nvGrpSpPr>
          <p:cNvPr id="4" name="组合 27"/>
          <p:cNvGrpSpPr/>
          <p:nvPr/>
        </p:nvGrpSpPr>
        <p:grpSpPr>
          <a:xfrm>
            <a:off x="5868988" y="3759200"/>
            <a:ext cx="496887" cy="498475"/>
            <a:chOff x="6240091" y="2348865"/>
            <a:chExt cx="497561" cy="497561"/>
          </a:xfrm>
        </p:grpSpPr>
        <p:sp>
          <p:nvSpPr>
            <p:cNvPr id="29" name="椭圆 28"/>
            <p:cNvSpPr/>
            <p:nvPr/>
          </p:nvSpPr>
          <p:spPr>
            <a:xfrm>
              <a:off x="6240091" y="2348865"/>
              <a:ext cx="497561" cy="497561"/>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343" name="Freeform 337"/>
            <p:cNvSpPr>
              <a:spLocks noEditPoints="1"/>
            </p:cNvSpPr>
            <p:nvPr/>
          </p:nvSpPr>
          <p:spPr>
            <a:xfrm>
              <a:off x="6373045" y="2487587"/>
              <a:ext cx="238109" cy="24652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chemeClr val="bg1"/>
            </a:solidFill>
            <a:ln w="9525">
              <a:noFill/>
            </a:ln>
          </p:spPr>
          <p:txBody>
            <a:bodyPr/>
            <a:lstStyle/>
            <a:p>
              <a:endParaRPr lang="en-US"/>
            </a:p>
          </p:txBody>
        </p:sp>
      </p:grpSp>
      <p:grpSp>
        <p:nvGrpSpPr>
          <p:cNvPr id="5" name="组合 30"/>
          <p:cNvGrpSpPr/>
          <p:nvPr/>
        </p:nvGrpSpPr>
        <p:grpSpPr>
          <a:xfrm>
            <a:off x="6575425" y="3759200"/>
            <a:ext cx="498475" cy="498475"/>
            <a:chOff x="6947901" y="2348865"/>
            <a:chExt cx="497561" cy="497561"/>
          </a:xfrm>
        </p:grpSpPr>
        <p:sp>
          <p:nvSpPr>
            <p:cNvPr id="32" name="椭圆 31"/>
            <p:cNvSpPr/>
            <p:nvPr/>
          </p:nvSpPr>
          <p:spPr>
            <a:xfrm>
              <a:off x="6947901" y="2348865"/>
              <a:ext cx="497561" cy="497561"/>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346" name="Freeform 257"/>
            <p:cNvSpPr>
              <a:spLocks noEditPoints="1"/>
            </p:cNvSpPr>
            <p:nvPr/>
          </p:nvSpPr>
          <p:spPr>
            <a:xfrm>
              <a:off x="7046374" y="2461254"/>
              <a:ext cx="251337" cy="2633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09" h="219">
                  <a:moveTo>
                    <a:pt x="140" y="17"/>
                  </a:moveTo>
                  <a:lnTo>
                    <a:pt x="160" y="28"/>
                  </a:lnTo>
                  <a:lnTo>
                    <a:pt x="189" y="17"/>
                  </a:lnTo>
                  <a:lnTo>
                    <a:pt x="169" y="9"/>
                  </a:lnTo>
                  <a:lnTo>
                    <a:pt x="140" y="17"/>
                  </a:lnTo>
                  <a:close/>
                  <a:moveTo>
                    <a:pt x="29" y="159"/>
                  </a:moveTo>
                  <a:lnTo>
                    <a:pt x="7" y="148"/>
                  </a:lnTo>
                  <a:lnTo>
                    <a:pt x="7" y="199"/>
                  </a:lnTo>
                  <a:lnTo>
                    <a:pt x="29" y="208"/>
                  </a:lnTo>
                  <a:lnTo>
                    <a:pt x="29" y="159"/>
                  </a:lnTo>
                  <a:close/>
                  <a:moveTo>
                    <a:pt x="80" y="97"/>
                  </a:moveTo>
                  <a:lnTo>
                    <a:pt x="100" y="108"/>
                  </a:lnTo>
                  <a:lnTo>
                    <a:pt x="129" y="95"/>
                  </a:lnTo>
                  <a:lnTo>
                    <a:pt x="109" y="86"/>
                  </a:lnTo>
                  <a:lnTo>
                    <a:pt x="80" y="97"/>
                  </a:lnTo>
                  <a:close/>
                  <a:moveTo>
                    <a:pt x="64" y="97"/>
                  </a:moveTo>
                  <a:lnTo>
                    <a:pt x="71" y="93"/>
                  </a:lnTo>
                  <a:lnTo>
                    <a:pt x="106" y="80"/>
                  </a:lnTo>
                  <a:lnTo>
                    <a:pt x="109" y="77"/>
                  </a:lnTo>
                  <a:lnTo>
                    <a:pt x="109" y="80"/>
                  </a:lnTo>
                  <a:lnTo>
                    <a:pt x="124" y="86"/>
                  </a:lnTo>
                  <a:lnTo>
                    <a:pt x="124" y="24"/>
                  </a:lnTo>
                  <a:lnTo>
                    <a:pt x="124" y="17"/>
                  </a:lnTo>
                  <a:lnTo>
                    <a:pt x="131" y="15"/>
                  </a:lnTo>
                  <a:lnTo>
                    <a:pt x="169" y="0"/>
                  </a:lnTo>
                  <a:lnTo>
                    <a:pt x="171" y="0"/>
                  </a:lnTo>
                  <a:lnTo>
                    <a:pt x="200" y="15"/>
                  </a:lnTo>
                  <a:lnTo>
                    <a:pt x="209" y="17"/>
                  </a:lnTo>
                  <a:lnTo>
                    <a:pt x="209" y="157"/>
                  </a:lnTo>
                  <a:lnTo>
                    <a:pt x="160" y="175"/>
                  </a:lnTo>
                  <a:lnTo>
                    <a:pt x="155" y="173"/>
                  </a:lnTo>
                  <a:lnTo>
                    <a:pt x="146" y="168"/>
                  </a:lnTo>
                  <a:lnTo>
                    <a:pt x="146" y="179"/>
                  </a:lnTo>
                  <a:lnTo>
                    <a:pt x="100" y="197"/>
                  </a:lnTo>
                  <a:lnTo>
                    <a:pt x="93" y="195"/>
                  </a:lnTo>
                  <a:lnTo>
                    <a:pt x="82" y="188"/>
                  </a:lnTo>
                  <a:lnTo>
                    <a:pt x="82" y="204"/>
                  </a:lnTo>
                  <a:lnTo>
                    <a:pt x="35" y="219"/>
                  </a:lnTo>
                  <a:lnTo>
                    <a:pt x="31" y="217"/>
                  </a:lnTo>
                  <a:lnTo>
                    <a:pt x="2" y="204"/>
                  </a:lnTo>
                  <a:lnTo>
                    <a:pt x="0" y="204"/>
                  </a:lnTo>
                  <a:lnTo>
                    <a:pt x="0" y="202"/>
                  </a:lnTo>
                  <a:lnTo>
                    <a:pt x="0" y="144"/>
                  </a:lnTo>
                  <a:lnTo>
                    <a:pt x="0" y="139"/>
                  </a:lnTo>
                  <a:lnTo>
                    <a:pt x="7" y="135"/>
                  </a:lnTo>
                  <a:lnTo>
                    <a:pt x="42" y="122"/>
                  </a:lnTo>
                  <a:lnTo>
                    <a:pt x="44" y="119"/>
                  </a:lnTo>
                  <a:lnTo>
                    <a:pt x="44" y="122"/>
                  </a:lnTo>
                  <a:lnTo>
                    <a:pt x="75" y="135"/>
                  </a:lnTo>
                  <a:lnTo>
                    <a:pt x="82" y="139"/>
                  </a:lnTo>
                  <a:lnTo>
                    <a:pt x="82" y="182"/>
                  </a:lnTo>
                  <a:lnTo>
                    <a:pt x="93" y="186"/>
                  </a:lnTo>
                  <a:lnTo>
                    <a:pt x="93" y="117"/>
                  </a:lnTo>
                  <a:lnTo>
                    <a:pt x="71" y="108"/>
                  </a:lnTo>
                  <a:lnTo>
                    <a:pt x="71" y="133"/>
                  </a:lnTo>
                  <a:lnTo>
                    <a:pt x="64" y="131"/>
                  </a:lnTo>
                  <a:lnTo>
                    <a:pt x="64" y="102"/>
                  </a:lnTo>
                  <a:lnTo>
                    <a:pt x="64" y="97"/>
                  </a:lnTo>
                  <a:close/>
                  <a:moveTo>
                    <a:pt x="131" y="88"/>
                  </a:moveTo>
                  <a:lnTo>
                    <a:pt x="140" y="93"/>
                  </a:lnTo>
                  <a:lnTo>
                    <a:pt x="146" y="97"/>
                  </a:lnTo>
                  <a:lnTo>
                    <a:pt x="146" y="162"/>
                  </a:lnTo>
                  <a:lnTo>
                    <a:pt x="153" y="164"/>
                  </a:lnTo>
                  <a:lnTo>
                    <a:pt x="153" y="40"/>
                  </a:lnTo>
                  <a:lnTo>
                    <a:pt x="131" y="28"/>
                  </a:lnTo>
                  <a:lnTo>
                    <a:pt x="131" y="88"/>
                  </a:lnTo>
                  <a:close/>
                  <a:moveTo>
                    <a:pt x="15" y="139"/>
                  </a:moveTo>
                  <a:lnTo>
                    <a:pt x="35" y="148"/>
                  </a:lnTo>
                  <a:lnTo>
                    <a:pt x="64" y="137"/>
                  </a:lnTo>
                  <a:lnTo>
                    <a:pt x="44" y="128"/>
                  </a:lnTo>
                  <a:lnTo>
                    <a:pt x="15" y="139"/>
                  </a:lnTo>
                  <a:close/>
                  <a:moveTo>
                    <a:pt x="160" y="35"/>
                  </a:moveTo>
                  <a:lnTo>
                    <a:pt x="162" y="35"/>
                  </a:lnTo>
                  <a:lnTo>
                    <a:pt x="160" y="35"/>
                  </a:lnTo>
                  <a:close/>
                </a:path>
              </a:pathLst>
            </a:custGeom>
            <a:solidFill>
              <a:schemeClr val="bg1"/>
            </a:solidFill>
            <a:ln w="9525">
              <a:noFill/>
            </a:ln>
          </p:spPr>
          <p:txBody>
            <a:bodyPr/>
            <a:lstStyle/>
            <a:p>
              <a:endParaRPr lang="en-US"/>
            </a:p>
          </p:txBody>
        </p:sp>
      </p:grpSp>
      <p:grpSp>
        <p:nvGrpSpPr>
          <p:cNvPr id="6" name="组合 33"/>
          <p:cNvGrpSpPr/>
          <p:nvPr/>
        </p:nvGrpSpPr>
        <p:grpSpPr>
          <a:xfrm>
            <a:off x="7283450" y="3759200"/>
            <a:ext cx="498475" cy="498475"/>
            <a:chOff x="7655711" y="2348865"/>
            <a:chExt cx="497561" cy="497561"/>
          </a:xfrm>
        </p:grpSpPr>
        <p:sp>
          <p:nvSpPr>
            <p:cNvPr id="35" name="椭圆 34"/>
            <p:cNvSpPr/>
            <p:nvPr/>
          </p:nvSpPr>
          <p:spPr>
            <a:xfrm>
              <a:off x="7655711" y="2348865"/>
              <a:ext cx="497561" cy="497561"/>
            </a:xfrm>
            <a:prstGeom prst="ellipse">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349" name="Freeform 298"/>
            <p:cNvSpPr>
              <a:spLocks noEditPoints="1"/>
            </p:cNvSpPr>
            <p:nvPr/>
          </p:nvSpPr>
          <p:spPr>
            <a:xfrm>
              <a:off x="7766400" y="2481820"/>
              <a:ext cx="272984" cy="22608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rect l="0" t="0" r="0" b="0"/>
              <a:pathLst>
                <a:path w="102" h="85">
                  <a:moveTo>
                    <a:pt x="26" y="36"/>
                  </a:moveTo>
                  <a:cubicBezTo>
                    <a:pt x="25" y="35"/>
                    <a:pt x="22" y="34"/>
                    <a:pt x="19" y="33"/>
                  </a:cubicBezTo>
                  <a:cubicBezTo>
                    <a:pt x="16" y="33"/>
                    <a:pt x="13" y="32"/>
                    <a:pt x="11" y="32"/>
                  </a:cubicBezTo>
                  <a:cubicBezTo>
                    <a:pt x="10" y="32"/>
                    <a:pt x="9" y="32"/>
                    <a:pt x="9" y="32"/>
                  </a:cubicBezTo>
                  <a:cubicBezTo>
                    <a:pt x="9" y="32"/>
                    <a:pt x="10" y="32"/>
                    <a:pt x="11" y="33"/>
                  </a:cubicBezTo>
                  <a:cubicBezTo>
                    <a:pt x="13" y="34"/>
                    <a:pt x="15" y="35"/>
                    <a:pt x="18" y="35"/>
                  </a:cubicBezTo>
                  <a:cubicBezTo>
                    <a:pt x="21" y="36"/>
                    <a:pt x="24" y="37"/>
                    <a:pt x="26" y="37"/>
                  </a:cubicBezTo>
                  <a:cubicBezTo>
                    <a:pt x="28" y="37"/>
                    <a:pt x="28" y="37"/>
                    <a:pt x="28" y="37"/>
                  </a:cubicBezTo>
                  <a:cubicBezTo>
                    <a:pt x="28" y="37"/>
                    <a:pt x="28" y="36"/>
                    <a:pt x="26" y="36"/>
                  </a:cubicBezTo>
                  <a:close/>
                  <a:moveTo>
                    <a:pt x="88" y="51"/>
                  </a:moveTo>
                  <a:cubicBezTo>
                    <a:pt x="88" y="47"/>
                    <a:pt x="88" y="47"/>
                    <a:pt x="88" y="47"/>
                  </a:cubicBezTo>
                  <a:cubicBezTo>
                    <a:pt x="102" y="47"/>
                    <a:pt x="102" y="47"/>
                    <a:pt x="102" y="47"/>
                  </a:cubicBezTo>
                  <a:cubicBezTo>
                    <a:pt x="102" y="85"/>
                    <a:pt x="102" y="85"/>
                    <a:pt x="102" y="85"/>
                  </a:cubicBezTo>
                  <a:cubicBezTo>
                    <a:pt x="88" y="85"/>
                    <a:pt x="88" y="85"/>
                    <a:pt x="88" y="85"/>
                  </a:cubicBezTo>
                  <a:cubicBezTo>
                    <a:pt x="88" y="79"/>
                    <a:pt x="88" y="79"/>
                    <a:pt x="88" y="79"/>
                  </a:cubicBezTo>
                  <a:cubicBezTo>
                    <a:pt x="70" y="72"/>
                    <a:pt x="70" y="72"/>
                    <a:pt x="70" y="72"/>
                  </a:cubicBezTo>
                  <a:cubicBezTo>
                    <a:pt x="27" y="77"/>
                    <a:pt x="27" y="77"/>
                    <a:pt x="27" y="77"/>
                  </a:cubicBezTo>
                  <a:cubicBezTo>
                    <a:pt x="3" y="65"/>
                    <a:pt x="3" y="65"/>
                    <a:pt x="3" y="65"/>
                  </a:cubicBezTo>
                  <a:cubicBezTo>
                    <a:pt x="4" y="60"/>
                    <a:pt x="4" y="60"/>
                    <a:pt x="4" y="60"/>
                  </a:cubicBezTo>
                  <a:cubicBezTo>
                    <a:pt x="0" y="58"/>
                    <a:pt x="0" y="58"/>
                    <a:pt x="0" y="58"/>
                  </a:cubicBezTo>
                  <a:cubicBezTo>
                    <a:pt x="1" y="53"/>
                    <a:pt x="1" y="53"/>
                    <a:pt x="1" y="53"/>
                  </a:cubicBezTo>
                  <a:cubicBezTo>
                    <a:pt x="0" y="51"/>
                    <a:pt x="0" y="51"/>
                    <a:pt x="0" y="51"/>
                  </a:cubicBezTo>
                  <a:cubicBezTo>
                    <a:pt x="2" y="44"/>
                    <a:pt x="2" y="44"/>
                    <a:pt x="2" y="44"/>
                  </a:cubicBezTo>
                  <a:cubicBezTo>
                    <a:pt x="31" y="53"/>
                    <a:pt x="31" y="53"/>
                    <a:pt x="31" y="53"/>
                  </a:cubicBezTo>
                  <a:cubicBezTo>
                    <a:pt x="54" y="47"/>
                    <a:pt x="54" y="47"/>
                    <a:pt x="54" y="47"/>
                  </a:cubicBezTo>
                  <a:cubicBezTo>
                    <a:pt x="54" y="45"/>
                    <a:pt x="54" y="45"/>
                    <a:pt x="54" y="45"/>
                  </a:cubicBezTo>
                  <a:cubicBezTo>
                    <a:pt x="36" y="45"/>
                    <a:pt x="36" y="45"/>
                    <a:pt x="36" y="45"/>
                  </a:cubicBezTo>
                  <a:cubicBezTo>
                    <a:pt x="40" y="37"/>
                    <a:pt x="40" y="37"/>
                    <a:pt x="40" y="37"/>
                  </a:cubicBezTo>
                  <a:cubicBezTo>
                    <a:pt x="72" y="31"/>
                    <a:pt x="72" y="31"/>
                    <a:pt x="72" y="31"/>
                  </a:cubicBezTo>
                  <a:cubicBezTo>
                    <a:pt x="86" y="50"/>
                    <a:pt x="86" y="50"/>
                    <a:pt x="86" y="50"/>
                  </a:cubicBezTo>
                  <a:cubicBezTo>
                    <a:pt x="88" y="51"/>
                    <a:pt x="88" y="51"/>
                    <a:pt x="88" y="51"/>
                  </a:cubicBezTo>
                  <a:close/>
                  <a:moveTo>
                    <a:pt x="19" y="32"/>
                  </a:moveTo>
                  <a:cubicBezTo>
                    <a:pt x="23" y="32"/>
                    <a:pt x="25" y="33"/>
                    <a:pt x="27" y="34"/>
                  </a:cubicBezTo>
                  <a:cubicBezTo>
                    <a:pt x="29" y="35"/>
                    <a:pt x="30" y="36"/>
                    <a:pt x="31" y="37"/>
                  </a:cubicBezTo>
                  <a:cubicBezTo>
                    <a:pt x="31" y="37"/>
                    <a:pt x="31" y="38"/>
                    <a:pt x="31" y="38"/>
                  </a:cubicBezTo>
                  <a:cubicBezTo>
                    <a:pt x="31" y="40"/>
                    <a:pt x="30" y="42"/>
                    <a:pt x="30" y="43"/>
                  </a:cubicBezTo>
                  <a:cubicBezTo>
                    <a:pt x="30" y="44"/>
                    <a:pt x="29" y="44"/>
                    <a:pt x="29" y="44"/>
                  </a:cubicBezTo>
                  <a:cubicBezTo>
                    <a:pt x="25" y="46"/>
                    <a:pt x="7" y="42"/>
                    <a:pt x="5" y="38"/>
                  </a:cubicBezTo>
                  <a:cubicBezTo>
                    <a:pt x="5" y="38"/>
                    <a:pt x="4" y="37"/>
                    <a:pt x="5" y="37"/>
                  </a:cubicBezTo>
                  <a:cubicBezTo>
                    <a:pt x="5" y="35"/>
                    <a:pt x="6" y="33"/>
                    <a:pt x="6" y="31"/>
                  </a:cubicBezTo>
                  <a:cubicBezTo>
                    <a:pt x="6" y="31"/>
                    <a:pt x="6" y="31"/>
                    <a:pt x="7" y="30"/>
                  </a:cubicBezTo>
                  <a:cubicBezTo>
                    <a:pt x="8" y="30"/>
                    <a:pt x="9" y="30"/>
                    <a:pt x="11" y="30"/>
                  </a:cubicBezTo>
                  <a:cubicBezTo>
                    <a:pt x="13" y="30"/>
                    <a:pt x="16" y="31"/>
                    <a:pt x="19" y="32"/>
                  </a:cubicBezTo>
                  <a:close/>
                  <a:moveTo>
                    <a:pt x="38" y="27"/>
                  </a:moveTo>
                  <a:cubicBezTo>
                    <a:pt x="38" y="25"/>
                    <a:pt x="36" y="23"/>
                    <a:pt x="35" y="20"/>
                  </a:cubicBezTo>
                  <a:cubicBezTo>
                    <a:pt x="33" y="17"/>
                    <a:pt x="32" y="15"/>
                    <a:pt x="31" y="13"/>
                  </a:cubicBezTo>
                  <a:cubicBezTo>
                    <a:pt x="30" y="12"/>
                    <a:pt x="29" y="12"/>
                    <a:pt x="29" y="12"/>
                  </a:cubicBezTo>
                  <a:cubicBezTo>
                    <a:pt x="29" y="12"/>
                    <a:pt x="29" y="12"/>
                    <a:pt x="30" y="14"/>
                  </a:cubicBezTo>
                  <a:cubicBezTo>
                    <a:pt x="30" y="16"/>
                    <a:pt x="32" y="18"/>
                    <a:pt x="33" y="21"/>
                  </a:cubicBezTo>
                  <a:cubicBezTo>
                    <a:pt x="35" y="24"/>
                    <a:pt x="36" y="26"/>
                    <a:pt x="37" y="28"/>
                  </a:cubicBezTo>
                  <a:cubicBezTo>
                    <a:pt x="38" y="29"/>
                    <a:pt x="39" y="29"/>
                    <a:pt x="39" y="29"/>
                  </a:cubicBezTo>
                  <a:cubicBezTo>
                    <a:pt x="39" y="29"/>
                    <a:pt x="39" y="28"/>
                    <a:pt x="38" y="27"/>
                  </a:cubicBezTo>
                  <a:close/>
                  <a:moveTo>
                    <a:pt x="37" y="19"/>
                  </a:moveTo>
                  <a:cubicBezTo>
                    <a:pt x="38" y="22"/>
                    <a:pt x="39" y="25"/>
                    <a:pt x="40" y="27"/>
                  </a:cubicBezTo>
                  <a:cubicBezTo>
                    <a:pt x="41" y="29"/>
                    <a:pt x="41" y="30"/>
                    <a:pt x="41" y="31"/>
                  </a:cubicBezTo>
                  <a:cubicBezTo>
                    <a:pt x="41" y="32"/>
                    <a:pt x="40" y="32"/>
                    <a:pt x="40" y="32"/>
                  </a:cubicBezTo>
                  <a:cubicBezTo>
                    <a:pt x="38" y="33"/>
                    <a:pt x="37" y="34"/>
                    <a:pt x="35" y="35"/>
                  </a:cubicBezTo>
                  <a:cubicBezTo>
                    <a:pt x="34" y="35"/>
                    <a:pt x="34" y="35"/>
                    <a:pt x="34" y="35"/>
                  </a:cubicBezTo>
                  <a:cubicBezTo>
                    <a:pt x="30" y="33"/>
                    <a:pt x="21" y="17"/>
                    <a:pt x="22" y="13"/>
                  </a:cubicBezTo>
                  <a:cubicBezTo>
                    <a:pt x="22" y="12"/>
                    <a:pt x="22" y="12"/>
                    <a:pt x="23" y="12"/>
                  </a:cubicBezTo>
                  <a:cubicBezTo>
                    <a:pt x="24" y="11"/>
                    <a:pt x="26" y="10"/>
                    <a:pt x="27" y="9"/>
                  </a:cubicBezTo>
                  <a:cubicBezTo>
                    <a:pt x="28" y="9"/>
                    <a:pt x="28" y="9"/>
                    <a:pt x="29" y="9"/>
                  </a:cubicBezTo>
                  <a:cubicBezTo>
                    <a:pt x="30" y="9"/>
                    <a:pt x="31" y="10"/>
                    <a:pt x="32" y="12"/>
                  </a:cubicBezTo>
                  <a:cubicBezTo>
                    <a:pt x="33" y="14"/>
                    <a:pt x="35" y="16"/>
                    <a:pt x="37" y="19"/>
                  </a:cubicBezTo>
                  <a:close/>
                  <a:moveTo>
                    <a:pt x="48" y="4"/>
                  </a:moveTo>
                  <a:cubicBezTo>
                    <a:pt x="47" y="6"/>
                    <a:pt x="46" y="8"/>
                    <a:pt x="45" y="11"/>
                  </a:cubicBezTo>
                  <a:cubicBezTo>
                    <a:pt x="44" y="13"/>
                    <a:pt x="43" y="16"/>
                    <a:pt x="43" y="18"/>
                  </a:cubicBezTo>
                  <a:cubicBezTo>
                    <a:pt x="43" y="19"/>
                    <a:pt x="42" y="19"/>
                    <a:pt x="43" y="19"/>
                  </a:cubicBezTo>
                  <a:cubicBezTo>
                    <a:pt x="43" y="19"/>
                    <a:pt x="43" y="19"/>
                    <a:pt x="44" y="18"/>
                  </a:cubicBezTo>
                  <a:cubicBezTo>
                    <a:pt x="45" y="16"/>
                    <a:pt x="46" y="14"/>
                    <a:pt x="47" y="12"/>
                  </a:cubicBezTo>
                  <a:cubicBezTo>
                    <a:pt x="48" y="9"/>
                    <a:pt x="49" y="7"/>
                    <a:pt x="49" y="5"/>
                  </a:cubicBezTo>
                  <a:cubicBezTo>
                    <a:pt x="49" y="4"/>
                    <a:pt x="49" y="3"/>
                    <a:pt x="49" y="3"/>
                  </a:cubicBezTo>
                  <a:cubicBezTo>
                    <a:pt x="49" y="3"/>
                    <a:pt x="49" y="3"/>
                    <a:pt x="48" y="4"/>
                  </a:cubicBezTo>
                  <a:close/>
                  <a:moveTo>
                    <a:pt x="43" y="10"/>
                  </a:moveTo>
                  <a:cubicBezTo>
                    <a:pt x="42" y="13"/>
                    <a:pt x="42" y="16"/>
                    <a:pt x="41" y="17"/>
                  </a:cubicBezTo>
                  <a:cubicBezTo>
                    <a:pt x="41" y="19"/>
                    <a:pt x="41" y="21"/>
                    <a:pt x="41" y="21"/>
                  </a:cubicBezTo>
                  <a:cubicBezTo>
                    <a:pt x="41" y="22"/>
                    <a:pt x="41" y="22"/>
                    <a:pt x="42" y="22"/>
                  </a:cubicBezTo>
                  <a:cubicBezTo>
                    <a:pt x="43" y="23"/>
                    <a:pt x="45" y="23"/>
                    <a:pt x="46" y="24"/>
                  </a:cubicBezTo>
                  <a:cubicBezTo>
                    <a:pt x="47" y="24"/>
                    <a:pt x="47" y="24"/>
                    <a:pt x="48" y="24"/>
                  </a:cubicBezTo>
                  <a:cubicBezTo>
                    <a:pt x="51" y="22"/>
                    <a:pt x="57" y="7"/>
                    <a:pt x="56" y="3"/>
                  </a:cubicBezTo>
                  <a:cubicBezTo>
                    <a:pt x="56" y="3"/>
                    <a:pt x="56" y="3"/>
                    <a:pt x="55" y="2"/>
                  </a:cubicBezTo>
                  <a:cubicBezTo>
                    <a:pt x="54" y="2"/>
                    <a:pt x="52" y="1"/>
                    <a:pt x="50" y="0"/>
                  </a:cubicBezTo>
                  <a:cubicBezTo>
                    <a:pt x="50" y="0"/>
                    <a:pt x="50" y="0"/>
                    <a:pt x="49" y="1"/>
                  </a:cubicBezTo>
                  <a:cubicBezTo>
                    <a:pt x="49" y="1"/>
                    <a:pt x="48" y="2"/>
                    <a:pt x="47" y="3"/>
                  </a:cubicBezTo>
                  <a:cubicBezTo>
                    <a:pt x="46" y="5"/>
                    <a:pt x="45" y="8"/>
                    <a:pt x="43" y="10"/>
                  </a:cubicBezTo>
                  <a:close/>
                </a:path>
              </a:pathLst>
            </a:custGeom>
            <a:solidFill>
              <a:schemeClr val="bg1"/>
            </a:solidFill>
            <a:ln w="9525">
              <a:noFill/>
            </a:ln>
          </p:spPr>
          <p:txBody>
            <a:bodyPr/>
            <a:lstStyle/>
            <a:p>
              <a:endParaRPr lang="en-US"/>
            </a:p>
          </p:txBody>
        </p:sp>
      </p:grpSp>
      <p:cxnSp>
        <p:nvCxnSpPr>
          <p:cNvPr id="37" name="直接连接符 36"/>
          <p:cNvCxnSpPr/>
          <p:nvPr/>
        </p:nvCxnSpPr>
        <p:spPr>
          <a:xfrm>
            <a:off x="3638550" y="3255963"/>
            <a:ext cx="5426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351" name="03 - The Long And Winding Street">
            <a:hlinkClick r:id="" action="ppaction://media"/>
          </p:cNvPr>
          <p:cNvPicPr>
            <a:picLocks noChangeAspect="1"/>
          </p:cNvPicPr>
          <p:nvPr/>
        </p:nvPicPr>
        <p:blipFill>
          <a:blip r:embed="rId2"/>
          <a:stretch>
            <a:fillRect/>
          </a:stretch>
        </p:blipFill>
        <p:spPr>
          <a:xfrm>
            <a:off x="-560387" y="-2132012"/>
            <a:ext cx="609600" cy="609600"/>
          </a:xfrm>
          <a:prstGeom prst="rect">
            <a:avLst/>
          </a:prstGeom>
          <a:noFill/>
          <a:ln w="9525">
            <a:noFill/>
          </a:ln>
        </p:spPr>
      </p:pic>
      <p:sp>
        <p:nvSpPr>
          <p:cNvPr id="2" name="文本框 1"/>
          <p:cNvSpPr txBox="1"/>
          <p:nvPr/>
        </p:nvSpPr>
        <p:spPr>
          <a:xfrm>
            <a:off x="967105" y="3523615"/>
            <a:ext cx="3139440" cy="1198880"/>
          </a:xfrm>
          <a:prstGeom prst="rect">
            <a:avLst/>
          </a:prstGeom>
          <a:noFill/>
          <a:ln w="9525">
            <a:noFill/>
          </a:ln>
        </p:spPr>
        <p:txBody>
          <a:bodyPr wrap="square" anchor="t" anchorCtr="0">
            <a:spAutoFit/>
          </a:bodyPr>
          <a:lstStyle/>
          <a:p>
            <a:r>
              <a:rPr lang="en-IN" altLang="zh-CN" sz="2400" b="1" dirty="0">
                <a:solidFill>
                  <a:schemeClr val="bg1"/>
                </a:solidFill>
                <a:latin typeface="Calibri" panose="020F0502020204030204" pitchFamily="34" charset="0"/>
                <a:ea typeface="Arial" panose="020B0604020202020204" pitchFamily="34" charset="0"/>
              </a:rPr>
              <a:t>FACULTY:GEETHA.S</a:t>
            </a:r>
          </a:p>
          <a:p>
            <a:r>
              <a:rPr lang="en-IN" altLang="zh-CN" sz="2400" b="1" dirty="0">
                <a:solidFill>
                  <a:schemeClr val="bg1"/>
                </a:solidFill>
                <a:latin typeface="Calibri" panose="020F0502020204030204" pitchFamily="34" charset="0"/>
                <a:ea typeface="Arial" panose="020B0604020202020204" pitchFamily="34" charset="0"/>
              </a:rPr>
              <a:t>SLOT:B2</a:t>
            </a:r>
          </a:p>
          <a:p>
            <a:r>
              <a:rPr lang="en-IN" altLang="zh-CN" sz="2400" b="1" dirty="0">
                <a:solidFill>
                  <a:schemeClr val="bg1"/>
                </a:solidFill>
                <a:latin typeface="Calibri" panose="020F0502020204030204" pitchFamily="34" charset="0"/>
                <a:ea typeface="Arial" panose="020B0604020202020204" pitchFamily="34" charset="0"/>
              </a:rPr>
              <a:t>REVIEW</a:t>
            </a:r>
          </a:p>
        </p:txBody>
      </p:sp>
      <p:sp>
        <p:nvSpPr>
          <p:cNvPr id="7" name="文本框 22"/>
          <p:cNvSpPr txBox="1"/>
          <p:nvPr/>
        </p:nvSpPr>
        <p:spPr>
          <a:xfrm>
            <a:off x="967105" y="4760595"/>
            <a:ext cx="10958195" cy="583565"/>
          </a:xfrm>
          <a:prstGeom prst="rect">
            <a:avLst/>
          </a:prstGeom>
          <a:noFill/>
        </p:spPr>
        <p:txBody>
          <a:bodyPr wrap="square">
            <a:spAutoFit/>
          </a:bodyPr>
          <a:lstStyle/>
          <a:p>
            <a:pPr marR="0" defTabSz="914400" fontAlgn="auto">
              <a:spcBef>
                <a:spcPts val="0"/>
              </a:spcBef>
              <a:spcAft>
                <a:spcPts val="0"/>
              </a:spcAft>
              <a:buClrTx/>
              <a:buSzTx/>
              <a:defRPr/>
            </a:pPr>
            <a:r>
              <a:rPr kumimoji="0" lang="en-IN" altLang="zh-CN" sz="3200" b="1" kern="1200" cap="none" spc="300" normalizeH="0" baseline="0" noProof="0" dirty="0">
                <a:solidFill>
                  <a:schemeClr val="bg1"/>
                </a:solidFill>
                <a:latin typeface="Arial" panose="020B0604020202020204" pitchFamily="34" charset="0"/>
                <a:ea typeface="Arial" panose="020B0604020202020204" pitchFamily="34" charset="0"/>
                <a:cs typeface="+mn-cs"/>
                <a:sym typeface="+mn-ea"/>
              </a:rPr>
              <a:t>TOPIC:EMOTION AWARE MUSIC PLAYER</a:t>
            </a: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3" presetClass="entr" presetSubtype="288" fill="hold" grpId="0" nodeType="afterEffect">
                                  <p:stCondLst>
                                    <p:cond delay="0"/>
                                  </p:stCondLst>
                                  <p:iterate type="lt">
                                    <p:tmPct val="10000"/>
                                  </p:iterate>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strVal val="4/3*#ppt_w"/>
                                          </p:val>
                                        </p:tav>
                                        <p:tav tm="100000">
                                          <p:val>
                                            <p:strVal val="#ppt_w"/>
                                          </p:val>
                                        </p:tav>
                                      </p:tavLst>
                                    </p:anim>
                                    <p:anim calcmode="lin" valueType="num">
                                      <p:cBhvr>
                                        <p:cTn id="12" dur="500" fill="hold"/>
                                        <p:tgtEl>
                                          <p:spTgt spid="23"/>
                                        </p:tgtEl>
                                        <p:attrNameLst>
                                          <p:attrName>ppt_h</p:attrName>
                                        </p:attrNameLst>
                                      </p:cBhvr>
                                      <p:tavLst>
                                        <p:tav tm="0">
                                          <p:val>
                                            <p:strVal val="4/3*#ppt_h"/>
                                          </p:val>
                                        </p:tav>
                                        <p:tav tm="100000">
                                          <p:val>
                                            <p:strVal val="#ppt_h"/>
                                          </p:val>
                                        </p:tav>
                                      </p:tavLst>
                                    </p:anim>
                                  </p:childTnLst>
                                </p:cTn>
                              </p:par>
                            </p:childTnLst>
                          </p:cTn>
                        </p:par>
                        <p:par>
                          <p:cTn id="13" fill="hold">
                            <p:stCondLst>
                              <p:cond delay="2099"/>
                            </p:stCondLst>
                            <p:childTnLst>
                              <p:par>
                                <p:cTn id="14" presetID="22" presetClass="entr" presetSubtype="8"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childTnLst>
                          </p:cTn>
                        </p:par>
                        <p:par>
                          <p:cTn id="17" fill="hold">
                            <p:stCondLst>
                              <p:cond delay="2599"/>
                            </p:stCondLst>
                            <p:childTnLst>
                              <p:par>
                                <p:cTn id="18" presetID="23" presetClass="entr" presetSubtype="36" fill="hold" nodeType="afterEffect">
                                  <p:stCondLst>
                                    <p:cond delay="0"/>
                                  </p:stCondLst>
                                  <p:iterate type="lt">
                                    <p:tmPct val="10000"/>
                                  </p:iterate>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strVal val="(6*min(max(#ppt_w*#ppt_h,.3),1)-7.4)/-.7*#ppt_w"/>
                                          </p:val>
                                        </p:tav>
                                        <p:tav tm="100000">
                                          <p:val>
                                            <p:strVal val="#ppt_w"/>
                                          </p:val>
                                        </p:tav>
                                      </p:tavLst>
                                    </p:anim>
                                    <p:anim calcmode="lin" valueType="num">
                                      <p:cBhvr>
                                        <p:cTn id="21" dur="500" fill="hold"/>
                                        <p:tgtEl>
                                          <p:spTgt spid="3"/>
                                        </p:tgtEl>
                                        <p:attrNameLst>
                                          <p:attrName>ppt_h</p:attrName>
                                        </p:attrNameLst>
                                      </p:cBhvr>
                                      <p:tavLst>
                                        <p:tav tm="0">
                                          <p:val>
                                            <p:strVal val="(6*min(max(#ppt_w*#ppt_h,.3),1)-7.4)/-.7*#ppt_h"/>
                                          </p:val>
                                        </p:tav>
                                        <p:tav tm="100000">
                                          <p:val>
                                            <p:strVal val="#ppt_h"/>
                                          </p:val>
                                        </p:tav>
                                      </p:tavLst>
                                    </p:anim>
                                    <p:anim calcmode="lin" valueType="num">
                                      <p:cBhvr>
                                        <p:cTn id="22" dur="500" fill="hold"/>
                                        <p:tgtEl>
                                          <p:spTgt spid="3"/>
                                        </p:tgtEl>
                                        <p:attrNameLst>
                                          <p:attrName>ppt_x</p:attrName>
                                        </p:attrNameLst>
                                      </p:cBhvr>
                                      <p:tavLst>
                                        <p:tav tm="0">
                                          <p:val>
                                            <p:fltVal val="0.5"/>
                                          </p:val>
                                        </p:tav>
                                        <p:tav tm="100000">
                                          <p:val>
                                            <p:strVal val="#ppt_x"/>
                                          </p:val>
                                        </p:tav>
                                      </p:tavLst>
                                    </p:anim>
                                    <p:anim calcmode="lin" valueType="num">
                                      <p:cBhvr>
                                        <p:cTn id="23" dur="500" fill="hold"/>
                                        <p:tgtEl>
                                          <p:spTgt spid="3"/>
                                        </p:tgtEl>
                                        <p:attrNameLst>
                                          <p:attrName>ppt_y</p:attrName>
                                        </p:attrNameLst>
                                      </p:cBhvr>
                                      <p:tavLst>
                                        <p:tav tm="0">
                                          <p:val>
                                            <p:strVal val="1+(6*min(max(#ppt_w*#ppt_h,.3),1)-7.4)/-.7*#ppt_h/2"/>
                                          </p:val>
                                        </p:tav>
                                        <p:tav tm="100000">
                                          <p:val>
                                            <p:strVal val="#ppt_y"/>
                                          </p:val>
                                        </p:tav>
                                      </p:tavLst>
                                    </p:anim>
                                  </p:childTnLst>
                                </p:cTn>
                              </p:par>
                              <p:par>
                                <p:cTn id="24" presetID="23" presetClass="entr" presetSubtype="36" fill="hold" nodeType="withEffect">
                                  <p:stCondLst>
                                    <p:cond delay="250"/>
                                  </p:stCondLst>
                                  <p:iterate type="lt">
                                    <p:tmPct val="10000"/>
                                  </p:iterate>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strVal val="(6*min(max(#ppt_w*#ppt_h,.3),1)-7.4)/-.7*#ppt_w"/>
                                          </p:val>
                                        </p:tav>
                                        <p:tav tm="100000">
                                          <p:val>
                                            <p:strVal val="#ppt_w"/>
                                          </p:val>
                                        </p:tav>
                                      </p:tavLst>
                                    </p:anim>
                                    <p:anim calcmode="lin" valueType="num">
                                      <p:cBhvr>
                                        <p:cTn id="27" dur="500" fill="hold"/>
                                        <p:tgtEl>
                                          <p:spTgt spid="4"/>
                                        </p:tgtEl>
                                        <p:attrNameLst>
                                          <p:attrName>ppt_h</p:attrName>
                                        </p:attrNameLst>
                                      </p:cBhvr>
                                      <p:tavLst>
                                        <p:tav tm="0">
                                          <p:val>
                                            <p:strVal val="(6*min(max(#ppt_w*#ppt_h,.3),1)-7.4)/-.7*#ppt_h"/>
                                          </p:val>
                                        </p:tav>
                                        <p:tav tm="100000">
                                          <p:val>
                                            <p:strVal val="#ppt_h"/>
                                          </p:val>
                                        </p:tav>
                                      </p:tavLst>
                                    </p:anim>
                                    <p:anim calcmode="lin" valueType="num">
                                      <p:cBhvr>
                                        <p:cTn id="28" dur="500" fill="hold"/>
                                        <p:tgtEl>
                                          <p:spTgt spid="4"/>
                                        </p:tgtEl>
                                        <p:attrNameLst>
                                          <p:attrName>ppt_x</p:attrName>
                                        </p:attrNameLst>
                                      </p:cBhvr>
                                      <p:tavLst>
                                        <p:tav tm="0">
                                          <p:val>
                                            <p:fltVal val="0.5"/>
                                          </p:val>
                                        </p:tav>
                                        <p:tav tm="100000">
                                          <p:val>
                                            <p:strVal val="#ppt_x"/>
                                          </p:val>
                                        </p:tav>
                                      </p:tavLst>
                                    </p:anim>
                                    <p:anim calcmode="lin" valueType="num">
                                      <p:cBhvr>
                                        <p:cTn id="29" dur="500" fill="hold"/>
                                        <p:tgtEl>
                                          <p:spTgt spid="4"/>
                                        </p:tgtEl>
                                        <p:attrNameLst>
                                          <p:attrName>ppt_y</p:attrName>
                                        </p:attrNameLst>
                                      </p:cBhvr>
                                      <p:tavLst>
                                        <p:tav tm="0">
                                          <p:val>
                                            <p:strVal val="1+(6*min(max(#ppt_w*#ppt_h,.3),1)-7.4)/-.7*#ppt_h/2"/>
                                          </p:val>
                                        </p:tav>
                                        <p:tav tm="100000">
                                          <p:val>
                                            <p:strVal val="#ppt_y"/>
                                          </p:val>
                                        </p:tav>
                                      </p:tavLst>
                                    </p:anim>
                                  </p:childTnLst>
                                </p:cTn>
                              </p:par>
                              <p:par>
                                <p:cTn id="30" presetID="23" presetClass="entr" presetSubtype="36" fill="hold" nodeType="withEffect">
                                  <p:stCondLst>
                                    <p:cond delay="500"/>
                                  </p:stCondLst>
                                  <p:iterate type="lt">
                                    <p:tmPct val="10000"/>
                                  </p:iterate>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strVal val="(6*min(max(#ppt_w*#ppt_h,.3),1)-7.4)/-.7*#ppt_w"/>
                                          </p:val>
                                        </p:tav>
                                        <p:tav tm="100000">
                                          <p:val>
                                            <p:strVal val="#ppt_w"/>
                                          </p:val>
                                        </p:tav>
                                      </p:tavLst>
                                    </p:anim>
                                    <p:anim calcmode="lin" valueType="num">
                                      <p:cBhvr>
                                        <p:cTn id="33" dur="500" fill="hold"/>
                                        <p:tgtEl>
                                          <p:spTgt spid="5"/>
                                        </p:tgtEl>
                                        <p:attrNameLst>
                                          <p:attrName>ppt_h</p:attrName>
                                        </p:attrNameLst>
                                      </p:cBhvr>
                                      <p:tavLst>
                                        <p:tav tm="0">
                                          <p:val>
                                            <p:strVal val="(6*min(max(#ppt_w*#ppt_h,.3),1)-7.4)/-.7*#ppt_h"/>
                                          </p:val>
                                        </p:tav>
                                        <p:tav tm="100000">
                                          <p:val>
                                            <p:strVal val="#ppt_h"/>
                                          </p:val>
                                        </p:tav>
                                      </p:tavLst>
                                    </p:anim>
                                    <p:anim calcmode="lin" valueType="num">
                                      <p:cBhvr>
                                        <p:cTn id="34" dur="500" fill="hold"/>
                                        <p:tgtEl>
                                          <p:spTgt spid="5"/>
                                        </p:tgtEl>
                                        <p:attrNameLst>
                                          <p:attrName>ppt_x</p:attrName>
                                        </p:attrNameLst>
                                      </p:cBhvr>
                                      <p:tavLst>
                                        <p:tav tm="0">
                                          <p:val>
                                            <p:fltVal val="0.5"/>
                                          </p:val>
                                        </p:tav>
                                        <p:tav tm="100000">
                                          <p:val>
                                            <p:strVal val="#ppt_x"/>
                                          </p:val>
                                        </p:tav>
                                      </p:tavLst>
                                    </p:anim>
                                    <p:anim calcmode="lin" valueType="num">
                                      <p:cBhvr>
                                        <p:cTn id="35" dur="500" fill="hold"/>
                                        <p:tgtEl>
                                          <p:spTgt spid="5"/>
                                        </p:tgtEl>
                                        <p:attrNameLst>
                                          <p:attrName>ppt_y</p:attrName>
                                        </p:attrNameLst>
                                      </p:cBhvr>
                                      <p:tavLst>
                                        <p:tav tm="0">
                                          <p:val>
                                            <p:strVal val="1+(6*min(max(#ppt_w*#ppt_h,.3),1)-7.4)/-.7*#ppt_h/2"/>
                                          </p:val>
                                        </p:tav>
                                        <p:tav tm="100000">
                                          <p:val>
                                            <p:strVal val="#ppt_y"/>
                                          </p:val>
                                        </p:tav>
                                      </p:tavLst>
                                    </p:anim>
                                  </p:childTnLst>
                                </p:cTn>
                              </p:par>
                              <p:par>
                                <p:cTn id="36" presetID="23" presetClass="entr" presetSubtype="36" fill="hold" nodeType="withEffect">
                                  <p:stCondLst>
                                    <p:cond delay="750"/>
                                  </p:stCondLst>
                                  <p:iterate type="lt">
                                    <p:tmPct val="10000"/>
                                  </p:iterate>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strVal val="(6*min(max(#ppt_w*#ppt_h,.3),1)-7.4)/-.7*#ppt_w"/>
                                          </p:val>
                                        </p:tav>
                                        <p:tav tm="100000">
                                          <p:val>
                                            <p:strVal val="#ppt_w"/>
                                          </p:val>
                                        </p:tav>
                                      </p:tavLst>
                                    </p:anim>
                                    <p:anim calcmode="lin" valueType="num">
                                      <p:cBhvr>
                                        <p:cTn id="39" dur="500" fill="hold"/>
                                        <p:tgtEl>
                                          <p:spTgt spid="6"/>
                                        </p:tgtEl>
                                        <p:attrNameLst>
                                          <p:attrName>ppt_h</p:attrName>
                                        </p:attrNameLst>
                                      </p:cBhvr>
                                      <p:tavLst>
                                        <p:tav tm="0">
                                          <p:val>
                                            <p:strVal val="(6*min(max(#ppt_w*#ppt_h,.3),1)-7.4)/-.7*#ppt_h"/>
                                          </p:val>
                                        </p:tav>
                                        <p:tav tm="100000">
                                          <p:val>
                                            <p:strVal val="#ppt_h"/>
                                          </p:val>
                                        </p:tav>
                                      </p:tavLst>
                                    </p:anim>
                                    <p:anim calcmode="lin" valueType="num">
                                      <p:cBhvr>
                                        <p:cTn id="40" dur="500" fill="hold"/>
                                        <p:tgtEl>
                                          <p:spTgt spid="6"/>
                                        </p:tgtEl>
                                        <p:attrNameLst>
                                          <p:attrName>ppt_x</p:attrName>
                                        </p:attrNameLst>
                                      </p:cBhvr>
                                      <p:tavLst>
                                        <p:tav tm="0">
                                          <p:val>
                                            <p:fltVal val="0.5"/>
                                          </p:val>
                                        </p:tav>
                                        <p:tav tm="100000">
                                          <p:val>
                                            <p:strVal val="#ppt_x"/>
                                          </p:val>
                                        </p:tav>
                                      </p:tavLst>
                                    </p:anim>
                                    <p:anim calcmode="lin" valueType="num">
                                      <p:cBhvr>
                                        <p:cTn id="41" dur="500" fill="hold"/>
                                        <p:tgtEl>
                                          <p:spTgt spid="6"/>
                                        </p:tgtEl>
                                        <p:attrNameLst>
                                          <p:attrName>ppt_y</p:attrName>
                                        </p:attrNameLst>
                                      </p:cBhvr>
                                      <p:tavLst>
                                        <p:tav tm="0">
                                          <p:val>
                                            <p:strVal val="1+(6*min(max(#ppt_w*#ppt_h,.3),1)-7.4)/-.7*#ppt_h/2"/>
                                          </p:val>
                                        </p:tav>
                                        <p:tav tm="100000">
                                          <p:val>
                                            <p:strVal val="#ppt_y"/>
                                          </p:val>
                                        </p:tav>
                                      </p:tavLst>
                                    </p:anim>
                                  </p:childTnLst>
                                </p:cTn>
                              </p:par>
                            </p:childTnLst>
                          </p:cTn>
                        </p:par>
                        <p:par>
                          <p:cTn id="42" fill="hold">
                            <p:stCondLst>
                              <p:cond delay="3849"/>
                            </p:stCondLst>
                            <p:childTnLst>
                              <p:par>
                                <p:cTn id="43" presetID="23" presetClass="entr" presetSubtype="288" fill="hold" grpId="0" nodeType="afterEffect">
                                  <p:stCondLst>
                                    <p:cond delay="0"/>
                                  </p:stCondLst>
                                  <p:iterate type="lt">
                                    <p:tmPct val="10000"/>
                                  </p:iterate>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strVal val="4/3*#ppt_w"/>
                                          </p:val>
                                        </p:tav>
                                        <p:tav tm="100000">
                                          <p:val>
                                            <p:strVal val="#ppt_w"/>
                                          </p:val>
                                        </p:tav>
                                      </p:tavLst>
                                    </p:anim>
                                    <p:anim calcmode="lin" valueType="num">
                                      <p:cBhvr>
                                        <p:cTn id="46"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3614420" y="2046605"/>
            <a:ext cx="4304665" cy="706755"/>
          </a:xfrm>
          <a:prstGeom prst="rect">
            <a:avLst/>
          </a:prstGeom>
          <a:noFill/>
          <a:ln w="9525">
            <a:noFill/>
          </a:ln>
        </p:spPr>
        <p:txBody>
          <a:bodyPr wrap="none" anchor="t" anchorCtr="0">
            <a:spAutoFit/>
          </a:bodyPr>
          <a:lstStyle/>
          <a:p>
            <a:r>
              <a:rPr lang="en-IN" altLang="en-US" sz="4000" dirty="0">
                <a:solidFill>
                  <a:schemeClr val="bg1"/>
                </a:solidFill>
                <a:latin typeface="Arial" panose="020B0604020202020204" pitchFamily="34" charset="0"/>
                <a:ea typeface="Arial" panose="020B0604020202020204" pitchFamily="34" charset="0"/>
              </a:rPr>
              <a:t>TEAM MEMBERS</a:t>
            </a:r>
          </a:p>
        </p:txBody>
      </p:sp>
      <p:sp>
        <p:nvSpPr>
          <p:cNvPr id="34" name="矩形 33"/>
          <p:cNvSpPr/>
          <p:nvPr/>
        </p:nvSpPr>
        <p:spPr>
          <a:xfrm>
            <a:off x="2070735" y="3507105"/>
            <a:ext cx="7932420" cy="2230120"/>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altLang="zh-CN" sz="3200" b="1" i="0" u="none" strike="noStrike" kern="1200" cap="none" spc="0" normalizeH="0" baseline="0" noProof="0" dirty="0">
              <a:ln>
                <a:noFill/>
              </a:ln>
              <a:solidFill>
                <a:schemeClr val="lt1"/>
              </a:solidFill>
              <a:effectLst/>
              <a:uLnTx/>
              <a:uFillTx/>
              <a:latin typeface="Arial" panose="020B0604020202020204" pitchFamily="34" charset="0"/>
              <a:ea typeface="+mn-ea"/>
              <a:cs typeface="Arial" panose="020B0604020202020204" pitchFamily="34" charset="0"/>
              <a:sym typeface="+mn-ea"/>
            </a:endParaRPr>
          </a:p>
          <a:p>
            <a:pPr marL="457200" marR="0" lvl="0" indent="-457200" algn="ctr"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2400" b="1" i="0" u="none" strike="noStrike" kern="1200" cap="none" spc="0" normalizeH="0" baseline="0" noProof="0" dirty="0">
                <a:ln>
                  <a:noFill/>
                </a:ln>
                <a:solidFill>
                  <a:schemeClr val="lt1"/>
                </a:solidFill>
                <a:effectLst/>
                <a:uLnTx/>
                <a:uFillTx/>
                <a:latin typeface="Arial" panose="020B0604020202020204" pitchFamily="34" charset="0"/>
                <a:ea typeface="+mn-ea"/>
                <a:cs typeface="Arial" panose="020B0604020202020204" pitchFamily="34" charset="0"/>
                <a:sym typeface="+mn-ea"/>
              </a:rPr>
              <a:t>Kaavyaa.R.M 19BPS1108</a:t>
            </a:r>
          </a:p>
          <a:p>
            <a:pPr marL="457200" marR="0" lvl="0" indent="-457200" algn="ctr"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IN" altLang="zh-CN" sz="2400" b="1" i="0" u="none" strike="noStrike" kern="1200" cap="none" spc="0" normalizeH="0" baseline="0" noProof="0" dirty="0">
                <a:ln>
                  <a:noFill/>
                </a:ln>
                <a:solidFill>
                  <a:schemeClr val="lt1"/>
                </a:solidFill>
                <a:effectLst/>
                <a:uLnTx/>
                <a:uFillTx/>
                <a:latin typeface="Arial" panose="020B0604020202020204" pitchFamily="34" charset="0"/>
                <a:ea typeface="+mn-ea"/>
                <a:cs typeface="Arial" panose="020B0604020202020204" pitchFamily="34" charset="0"/>
                <a:sym typeface="+mn-ea"/>
              </a:rPr>
              <a:t>Priyadarshini.S 19BPS1054</a:t>
            </a:r>
          </a:p>
          <a:p>
            <a:pPr marL="457200" lvl="0" indent="-457200" algn="ctr" fontAlgn="auto">
              <a:spcBef>
                <a:spcPts val="0"/>
              </a:spcBef>
              <a:spcAft>
                <a:spcPts val="0"/>
              </a:spcAft>
              <a:buFont typeface="Arial" panose="020B0604020202020204" pitchFamily="34" charset="0"/>
              <a:buChar char="•"/>
              <a:defRPr/>
            </a:pPr>
            <a:r>
              <a:rPr lang="en-IN" altLang="zh-CN" sz="2400" b="1" dirty="0">
                <a:latin typeface="Arial" panose="020B0604020202020204" pitchFamily="34" charset="0"/>
                <a:cs typeface="Arial" panose="020B0604020202020204" pitchFamily="34" charset="0"/>
                <a:sym typeface="+mn-ea"/>
              </a:rPr>
              <a:t>Shruthi 19BCE1858</a:t>
            </a:r>
            <a:endParaRPr kumimoji="0" lang="en-IN" altLang="zh-CN" sz="2400" b="1" i="0" u="none" strike="noStrike" kern="1200" cap="none" spc="0" normalizeH="0" baseline="0" noProof="0" dirty="0">
              <a:ln>
                <a:noFill/>
              </a:ln>
              <a:solidFill>
                <a:schemeClr val="lt1"/>
              </a:solidFill>
              <a:effectLst/>
              <a:uLnTx/>
              <a:uFillTx/>
              <a:latin typeface="Arial" panose="020B0604020202020204" pitchFamily="34" charset="0"/>
              <a:ea typeface="+mn-ea"/>
              <a:cs typeface="Arial" panose="020B0604020202020204" pitchFamily="34" charset="0"/>
              <a:sym typeface="+mn-ea"/>
            </a:endParaRPr>
          </a:p>
          <a:p>
            <a:pPr marL="457200" marR="0" lvl="0" indent="-457200" algn="ctr" defTabSz="914400" rtl="0" eaLnBrk="1" fontAlgn="auto" latinLnBrk="0" hangingPunct="1">
              <a:lnSpc>
                <a:spcPct val="100000"/>
              </a:lnSpc>
              <a:spcBef>
                <a:spcPts val="0"/>
              </a:spcBef>
              <a:spcAft>
                <a:spcPts val="0"/>
              </a:spcAft>
              <a:buClrTx/>
              <a:buSzTx/>
              <a:buFontTx/>
              <a:buNone/>
              <a:defRPr/>
            </a:pPr>
            <a:endParaRPr kumimoji="0" lang="en-IN" altLang="zh-CN" sz="2400" b="1" i="0" u="none" strike="noStrike" kern="1200" cap="none" spc="0" normalizeH="0" baseline="0" noProof="0" dirty="0">
              <a:ln>
                <a:noFill/>
              </a:ln>
              <a:solidFill>
                <a:schemeClr val="lt1"/>
              </a:solidFill>
              <a:effectLst/>
              <a:uLnTx/>
              <a:uFillTx/>
              <a:latin typeface="Arial" panose="020B0604020202020204" pitchFamily="34" charset="0"/>
              <a:ea typeface="+mn-ea"/>
              <a:cs typeface="Arial" panose="020B0604020202020204" pitchFamily="34" charset="0"/>
              <a:sym typeface="+mn-ea"/>
            </a:endParaRPr>
          </a:p>
        </p:txBody>
      </p:sp>
      <p:cxnSp>
        <p:nvCxnSpPr>
          <p:cNvPr id="37" name="直接连接符 36"/>
          <p:cNvCxnSpPr/>
          <p:nvPr/>
        </p:nvCxnSpPr>
        <p:spPr>
          <a:xfrm>
            <a:off x="8763000" y="3305175"/>
            <a:ext cx="3429000" cy="0"/>
          </a:xfrm>
          <a:prstGeom prst="line">
            <a:avLst/>
          </a:prstGeom>
          <a:ln w="19050">
            <a:solidFill>
              <a:schemeClr val="bg1">
                <a:alpha val="3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10800000">
            <a:off x="0" y="3305175"/>
            <a:ext cx="3429000" cy="0"/>
          </a:xfrm>
          <a:prstGeom prst="line">
            <a:avLst/>
          </a:prstGeom>
          <a:ln w="19050">
            <a:solidFill>
              <a:schemeClr val="bg1">
                <a:alpha val="30000"/>
              </a:schemeClr>
            </a:solidFill>
            <a:head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iterate type="lt">
                                    <p:tmPct val="15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strVal val="(6*min(max(#ppt_w*#ppt_h,.3),1)-7.4)/-.7*#ppt_w"/>
                                          </p:val>
                                        </p:tav>
                                        <p:tav tm="100000">
                                          <p:val>
                                            <p:strVal val="#ppt_w"/>
                                          </p:val>
                                        </p:tav>
                                      </p:tavLst>
                                    </p:anim>
                                    <p:anim calcmode="lin" valueType="num">
                                      <p:cBhvr>
                                        <p:cTn id="8" dur="500" fill="hold"/>
                                        <p:tgtEl>
                                          <p:spTgt spid="33"/>
                                        </p:tgtEl>
                                        <p:attrNameLst>
                                          <p:attrName>ppt_h</p:attrName>
                                        </p:attrNameLst>
                                      </p:cBhvr>
                                      <p:tavLst>
                                        <p:tav tm="0">
                                          <p:val>
                                            <p:strVal val="(6*min(max(#ppt_w*#ppt_h,.3),1)-7.4)/-.7*#ppt_h"/>
                                          </p:val>
                                        </p:tav>
                                        <p:tav tm="100000">
                                          <p:val>
                                            <p:strVal val="#ppt_h"/>
                                          </p:val>
                                        </p:tav>
                                      </p:tavLst>
                                    </p:anim>
                                    <p:anim calcmode="lin" valueType="num">
                                      <p:cBhvr>
                                        <p:cTn id="9" dur="500" fill="hold"/>
                                        <p:tgtEl>
                                          <p:spTgt spid="33"/>
                                        </p:tgtEl>
                                        <p:attrNameLst>
                                          <p:attrName>ppt_x</p:attrName>
                                        </p:attrNameLst>
                                      </p:cBhvr>
                                      <p:tavLst>
                                        <p:tav tm="0">
                                          <p:val>
                                            <p:fltVal val="0.5"/>
                                          </p:val>
                                        </p:tav>
                                        <p:tav tm="100000">
                                          <p:val>
                                            <p:strVal val="#ppt_x"/>
                                          </p:val>
                                        </p:tav>
                                      </p:tavLst>
                                    </p:anim>
                                    <p:anim calcmode="lin" valueType="num">
                                      <p:cBhvr>
                                        <p:cTn id="10" dur="500" fill="hold"/>
                                        <p:tgtEl>
                                          <p:spTgt spid="33"/>
                                        </p:tgtEl>
                                        <p:attrNameLst>
                                          <p:attrName>ppt_y</p:attrName>
                                        </p:attrNameLst>
                                      </p:cBhvr>
                                      <p:tavLst>
                                        <p:tav tm="0">
                                          <p:val>
                                            <p:strVal val="1+(6*min(max(#ppt_w*#ppt_h,.3),1)-7.4)/-.7*#ppt_h/2"/>
                                          </p:val>
                                        </p:tav>
                                        <p:tav tm="100000">
                                          <p:val>
                                            <p:strVal val="#ppt_y"/>
                                          </p:val>
                                        </p:tav>
                                      </p:tavLst>
                                    </p:anim>
                                  </p:childTnLst>
                                </p:cTn>
                              </p:par>
                              <p:par>
                                <p:cTn id="11" presetID="22" presetClass="entr" presetSubtype="8" fill="hold" nodeType="withEffect">
                                  <p:stCondLst>
                                    <p:cond delay="125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ntr" presetSubtype="2" fill="hold" nodeType="withEffect">
                                  <p:stCondLst>
                                    <p:cond delay="1250"/>
                                  </p:stCondLst>
                                  <p:childTnLst>
                                    <p:set>
                                      <p:cBhvr>
                                        <p:cTn id="15" dur="1" fill="hold">
                                          <p:stCondLst>
                                            <p:cond delay="0"/>
                                          </p:stCondLst>
                                        </p:cTn>
                                        <p:tgtEl>
                                          <p:spTgt spid="37"/>
                                        </p:tgtEl>
                                        <p:attrNameLst>
                                          <p:attrName>style.visibility</p:attrName>
                                        </p:attrNameLst>
                                      </p:cBhvr>
                                      <p:to>
                                        <p:strVal val="visible"/>
                                      </p:to>
                                    </p:set>
                                    <p:animEffect transition="in" filter="wipe(right)">
                                      <p:cBhvr>
                                        <p:cTn id="16" dur="500"/>
                                        <p:tgtEl>
                                          <p:spTgt spid="37"/>
                                        </p:tgtEl>
                                      </p:cBhvr>
                                    </p:animEffect>
                                  </p:childTnLst>
                                </p:cTn>
                              </p:par>
                            </p:childTnLst>
                          </p:cTn>
                        </p:par>
                        <p:par>
                          <p:cTn id="17" fill="hold">
                            <p:stCondLst>
                              <p:cond delay="0"/>
                            </p:stCondLst>
                            <p:childTnLst>
                              <p:par>
                                <p:cTn id="18" presetID="16" presetClass="entr" presetSubtype="21"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barn(inVertical)">
                                      <p:cBhvr>
                                        <p:cTn id="2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681038" y="234950"/>
            <a:ext cx="6589712" cy="706755"/>
          </a:xfrm>
          <a:prstGeom prst="rect">
            <a:avLst/>
          </a:prstGeom>
          <a:noFill/>
          <a:ln w="9525">
            <a:noFill/>
          </a:ln>
        </p:spPr>
        <p:txBody>
          <a:bodyPr wrap="square" anchor="t" anchorCtr="0">
            <a:spAutoFit/>
          </a:bodyPr>
          <a:lstStyle/>
          <a:p>
            <a:r>
              <a:rPr lang="en-US" altLang="zh-CN" sz="4000" dirty="0">
                <a:solidFill>
                  <a:schemeClr val="bg1"/>
                </a:solidFill>
                <a:latin typeface="Arial" panose="020B0604020202020204" pitchFamily="34" charset="0"/>
                <a:ea typeface="SimSun" panose="02010600030101010101" pitchFamily="2" charset="-122"/>
                <a:cs typeface="Arial" panose="020B0604020202020204" pitchFamily="34" charset="0"/>
              </a:rPr>
              <a:t>ABOUT OUR </a:t>
            </a:r>
            <a:r>
              <a:rPr lang="en-IN" altLang="en-US" sz="4000" dirty="0">
                <a:solidFill>
                  <a:schemeClr val="bg1"/>
                </a:solidFill>
                <a:latin typeface="Arial" panose="020B0604020202020204" pitchFamily="34" charset="0"/>
                <a:ea typeface="SimSun" panose="02010600030101010101" pitchFamily="2" charset="-122"/>
                <a:cs typeface="Arial" panose="020B0604020202020204" pitchFamily="34" charset="0"/>
              </a:rPr>
              <a:t>PROJECT</a:t>
            </a:r>
          </a:p>
        </p:txBody>
      </p:sp>
      <p:grpSp>
        <p:nvGrpSpPr>
          <p:cNvPr id="2" name="组合 27"/>
          <p:cNvGrpSpPr/>
          <p:nvPr/>
        </p:nvGrpSpPr>
        <p:grpSpPr>
          <a:xfrm>
            <a:off x="301625" y="428625"/>
            <a:ext cx="300038" cy="555625"/>
            <a:chOff x="4819650" y="552450"/>
            <a:chExt cx="300038" cy="555406"/>
          </a:xfrm>
        </p:grpSpPr>
        <p:sp>
          <p:nvSpPr>
            <p:cNvPr id="29" name="等腰三角形 28"/>
            <p:cNvSpPr/>
            <p:nvPr/>
          </p:nvSpPr>
          <p:spPr>
            <a:xfrm flipV="1">
              <a:off x="4819650" y="552450"/>
              <a:ext cx="300038" cy="2586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0" name="等腰三角形 29"/>
            <p:cNvSpPr/>
            <p:nvPr/>
          </p:nvSpPr>
          <p:spPr>
            <a:xfrm flipV="1">
              <a:off x="4819650" y="849196"/>
              <a:ext cx="300038" cy="25866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40" name="矩形 39"/>
          <p:cNvSpPr/>
          <p:nvPr/>
        </p:nvSpPr>
        <p:spPr>
          <a:xfrm>
            <a:off x="3855587" y="1880508"/>
            <a:ext cx="4068762" cy="2228850"/>
          </a:xfrm>
          <a:prstGeom prst="rect">
            <a:avLst/>
          </a:prstGeom>
          <a:blipFill>
            <a:blip r:embed="rId2" cstate="print"/>
            <a:stretch>
              <a:fillRect b="-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1" name="矩形 40"/>
          <p:cNvSpPr/>
          <p:nvPr/>
        </p:nvSpPr>
        <p:spPr>
          <a:xfrm>
            <a:off x="7981499" y="1880508"/>
            <a:ext cx="4068762" cy="2228850"/>
          </a:xfrm>
          <a:prstGeom prst="rect">
            <a:avLst/>
          </a:prstGeom>
          <a:blipFill>
            <a:blip r:embed="rId3" cstate="print"/>
            <a:stretch>
              <a:fillRect b="-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cxnSp>
        <p:nvCxnSpPr>
          <p:cNvPr id="42" name="直接连接符 41"/>
          <p:cNvCxnSpPr/>
          <p:nvPr/>
        </p:nvCxnSpPr>
        <p:spPr>
          <a:xfrm>
            <a:off x="3856038" y="4368800"/>
            <a:ext cx="0" cy="190182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3921125" y="4411980"/>
            <a:ext cx="8020050" cy="2030095"/>
          </a:xfrm>
          <a:prstGeom prst="rect">
            <a:avLst/>
          </a:prstGeom>
          <a:noFill/>
          <a:ln w="9525">
            <a:noFill/>
          </a:ln>
        </p:spPr>
        <p:txBody>
          <a:bodyPr wrap="square" anchor="t" anchorCtr="0">
            <a:spAutoFit/>
          </a:bodyPr>
          <a:lstStyle/>
          <a:p>
            <a:r>
              <a:rPr lang="zh-CN" altLang="en-US" sz="1800" dirty="0">
                <a:solidFill>
                  <a:schemeClr val="bg1"/>
                </a:solidFill>
                <a:latin typeface="Arial" panose="020B0604020202020204" pitchFamily="34" charset="0"/>
                <a:ea typeface="Arial" panose="020B0604020202020204" pitchFamily="34" charset="0"/>
              </a:rPr>
              <a:t>Emotion </a:t>
            </a:r>
            <a:r>
              <a:rPr lang="en-IN" altLang="zh-CN" sz="1800" dirty="0">
                <a:solidFill>
                  <a:schemeClr val="bg1"/>
                </a:solidFill>
                <a:latin typeface="Arial" panose="020B0604020202020204" pitchFamily="34" charset="0"/>
                <a:ea typeface="Arial" panose="020B0604020202020204" pitchFamily="34" charset="0"/>
              </a:rPr>
              <a:t>Aware Music Player</a:t>
            </a:r>
            <a:r>
              <a:rPr lang="zh-CN" altLang="en-US" sz="1800" dirty="0">
                <a:solidFill>
                  <a:schemeClr val="bg1"/>
                </a:solidFill>
                <a:latin typeface="Arial" panose="020B0604020202020204" pitchFamily="34" charset="0"/>
                <a:ea typeface="Arial" panose="020B0604020202020204" pitchFamily="34" charset="0"/>
              </a:rPr>
              <a:t> is a Convolutional Neural Network based model able to suggest music on the basis of "Facial Emotion Of User" and then play music accordingly.With the idea of using federated learning to make music app like spotify much smarter using emotion recognition and security provided by Federated learning for it making no actual transfer of sensitive data like user photo being transferred and still predicting right song is feat which </a:t>
            </a:r>
            <a:r>
              <a:rPr lang="en-IN" altLang="zh-CN" sz="1800" dirty="0">
                <a:solidFill>
                  <a:schemeClr val="bg1"/>
                </a:solidFill>
                <a:latin typeface="Arial" panose="020B0604020202020204" pitchFamily="34" charset="0"/>
                <a:ea typeface="Arial" panose="020B0604020202020204" pitchFamily="34" charset="0"/>
              </a:rPr>
              <a:t>our player</a:t>
            </a:r>
            <a:r>
              <a:rPr lang="zh-CN" altLang="en-US" sz="1800" dirty="0">
                <a:solidFill>
                  <a:schemeClr val="bg1"/>
                </a:solidFill>
                <a:latin typeface="Arial" panose="020B0604020202020204" pitchFamily="34" charset="0"/>
                <a:ea typeface="Arial" panose="020B0604020202020204" pitchFamily="34" charset="0"/>
              </a:rPr>
              <a:t> can do quite easily and efficiently.</a:t>
            </a:r>
          </a:p>
        </p:txBody>
      </p:sp>
      <p:grpSp>
        <p:nvGrpSpPr>
          <p:cNvPr id="4" name="组合 45"/>
          <p:cNvGrpSpPr/>
          <p:nvPr/>
        </p:nvGrpSpPr>
        <p:grpSpPr>
          <a:xfrm>
            <a:off x="461963" y="4879975"/>
            <a:ext cx="1370012" cy="1371600"/>
            <a:chOff x="301769" y="4967516"/>
            <a:chExt cx="1370692" cy="1370692"/>
          </a:xfrm>
        </p:grpSpPr>
        <p:sp>
          <p:nvSpPr>
            <p:cNvPr id="47" name="矩形 46"/>
            <p:cNvSpPr/>
            <p:nvPr/>
          </p:nvSpPr>
          <p:spPr>
            <a:xfrm>
              <a:off x="301769" y="4967516"/>
              <a:ext cx="1370692" cy="1370692"/>
            </a:xfrm>
            <a:prstGeom prst="rect">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424" name="Freeform 132"/>
            <p:cNvSpPr>
              <a:spLocks noEditPoints="1"/>
            </p:cNvSpPr>
            <p:nvPr/>
          </p:nvSpPr>
          <p:spPr>
            <a:xfrm>
              <a:off x="545069" y="5295674"/>
              <a:ext cx="773384" cy="70105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66" h="60">
                  <a:moveTo>
                    <a:pt x="0" y="55"/>
                  </a:moveTo>
                  <a:cubicBezTo>
                    <a:pt x="4" y="55"/>
                    <a:pt x="4" y="55"/>
                    <a:pt x="4" y="55"/>
                  </a:cubicBezTo>
                  <a:cubicBezTo>
                    <a:pt x="4" y="19"/>
                    <a:pt x="4" y="19"/>
                    <a:pt x="4" y="19"/>
                  </a:cubicBezTo>
                  <a:cubicBezTo>
                    <a:pt x="4" y="17"/>
                    <a:pt x="4" y="17"/>
                    <a:pt x="4" y="17"/>
                  </a:cubicBezTo>
                  <a:cubicBezTo>
                    <a:pt x="6" y="16"/>
                    <a:pt x="6" y="16"/>
                    <a:pt x="6" y="16"/>
                  </a:cubicBezTo>
                  <a:cubicBezTo>
                    <a:pt x="22" y="14"/>
                    <a:pt x="22" y="14"/>
                    <a:pt x="22" y="14"/>
                  </a:cubicBezTo>
                  <a:cubicBezTo>
                    <a:pt x="25" y="14"/>
                    <a:pt x="25" y="14"/>
                    <a:pt x="25" y="14"/>
                  </a:cubicBezTo>
                  <a:cubicBezTo>
                    <a:pt x="28" y="15"/>
                    <a:pt x="28" y="15"/>
                    <a:pt x="28" y="15"/>
                  </a:cubicBezTo>
                  <a:cubicBezTo>
                    <a:pt x="31" y="37"/>
                    <a:pt x="31" y="37"/>
                    <a:pt x="31" y="37"/>
                  </a:cubicBezTo>
                  <a:cubicBezTo>
                    <a:pt x="32" y="38"/>
                    <a:pt x="32" y="38"/>
                    <a:pt x="32" y="38"/>
                  </a:cubicBezTo>
                  <a:cubicBezTo>
                    <a:pt x="32" y="5"/>
                    <a:pt x="32" y="5"/>
                    <a:pt x="32" y="5"/>
                  </a:cubicBezTo>
                  <a:cubicBezTo>
                    <a:pt x="32" y="3"/>
                    <a:pt x="32" y="3"/>
                    <a:pt x="32" y="3"/>
                  </a:cubicBezTo>
                  <a:cubicBezTo>
                    <a:pt x="35" y="3"/>
                    <a:pt x="35" y="3"/>
                    <a:pt x="35" y="3"/>
                  </a:cubicBezTo>
                  <a:cubicBezTo>
                    <a:pt x="51" y="0"/>
                    <a:pt x="51" y="0"/>
                    <a:pt x="51" y="0"/>
                  </a:cubicBezTo>
                  <a:cubicBezTo>
                    <a:pt x="54" y="0"/>
                    <a:pt x="54" y="0"/>
                    <a:pt x="54" y="0"/>
                  </a:cubicBezTo>
                  <a:cubicBezTo>
                    <a:pt x="63" y="3"/>
                    <a:pt x="63" y="3"/>
                    <a:pt x="63" y="3"/>
                  </a:cubicBezTo>
                  <a:cubicBezTo>
                    <a:pt x="63" y="55"/>
                    <a:pt x="63" y="55"/>
                    <a:pt x="63" y="55"/>
                  </a:cubicBezTo>
                  <a:cubicBezTo>
                    <a:pt x="66" y="55"/>
                    <a:pt x="66" y="55"/>
                    <a:pt x="66" y="55"/>
                  </a:cubicBezTo>
                  <a:cubicBezTo>
                    <a:pt x="66" y="60"/>
                    <a:pt x="66" y="60"/>
                    <a:pt x="66" y="60"/>
                  </a:cubicBezTo>
                  <a:cubicBezTo>
                    <a:pt x="51" y="60"/>
                    <a:pt x="51" y="60"/>
                    <a:pt x="51" y="60"/>
                  </a:cubicBezTo>
                  <a:cubicBezTo>
                    <a:pt x="49" y="60"/>
                    <a:pt x="49" y="60"/>
                    <a:pt x="49" y="60"/>
                  </a:cubicBezTo>
                  <a:cubicBezTo>
                    <a:pt x="49" y="57"/>
                    <a:pt x="49" y="57"/>
                    <a:pt x="49" y="57"/>
                  </a:cubicBezTo>
                  <a:cubicBezTo>
                    <a:pt x="49" y="6"/>
                    <a:pt x="49" y="6"/>
                    <a:pt x="49" y="6"/>
                  </a:cubicBezTo>
                  <a:cubicBezTo>
                    <a:pt x="38" y="8"/>
                    <a:pt x="38" y="8"/>
                    <a:pt x="38" y="8"/>
                  </a:cubicBezTo>
                  <a:cubicBezTo>
                    <a:pt x="38" y="57"/>
                    <a:pt x="38" y="57"/>
                    <a:pt x="38" y="57"/>
                  </a:cubicBezTo>
                  <a:cubicBezTo>
                    <a:pt x="38" y="60"/>
                    <a:pt x="38" y="60"/>
                    <a:pt x="38" y="60"/>
                  </a:cubicBezTo>
                  <a:cubicBezTo>
                    <a:pt x="37" y="60"/>
                    <a:pt x="37" y="60"/>
                    <a:pt x="37" y="60"/>
                  </a:cubicBezTo>
                  <a:cubicBezTo>
                    <a:pt x="28" y="60"/>
                    <a:pt x="28" y="60"/>
                    <a:pt x="28" y="60"/>
                  </a:cubicBezTo>
                  <a:cubicBezTo>
                    <a:pt x="23" y="60"/>
                    <a:pt x="23" y="60"/>
                    <a:pt x="23" y="60"/>
                  </a:cubicBezTo>
                  <a:cubicBezTo>
                    <a:pt x="20" y="60"/>
                    <a:pt x="20" y="60"/>
                    <a:pt x="20" y="60"/>
                  </a:cubicBezTo>
                  <a:cubicBezTo>
                    <a:pt x="20" y="57"/>
                    <a:pt x="20" y="57"/>
                    <a:pt x="20" y="57"/>
                  </a:cubicBezTo>
                  <a:cubicBezTo>
                    <a:pt x="20" y="20"/>
                    <a:pt x="20" y="20"/>
                    <a:pt x="20" y="20"/>
                  </a:cubicBezTo>
                  <a:cubicBezTo>
                    <a:pt x="9" y="21"/>
                    <a:pt x="9" y="21"/>
                    <a:pt x="9" y="21"/>
                  </a:cubicBezTo>
                  <a:cubicBezTo>
                    <a:pt x="9" y="57"/>
                    <a:pt x="9" y="57"/>
                    <a:pt x="9" y="57"/>
                  </a:cubicBezTo>
                  <a:cubicBezTo>
                    <a:pt x="9" y="60"/>
                    <a:pt x="9" y="60"/>
                    <a:pt x="9" y="60"/>
                  </a:cubicBezTo>
                  <a:cubicBezTo>
                    <a:pt x="6" y="60"/>
                    <a:pt x="6" y="60"/>
                    <a:pt x="6" y="60"/>
                  </a:cubicBezTo>
                  <a:cubicBezTo>
                    <a:pt x="0" y="60"/>
                    <a:pt x="0" y="60"/>
                    <a:pt x="0" y="60"/>
                  </a:cubicBezTo>
                  <a:cubicBezTo>
                    <a:pt x="0" y="55"/>
                    <a:pt x="0" y="55"/>
                    <a:pt x="0" y="55"/>
                  </a:cubicBezTo>
                  <a:close/>
                  <a:moveTo>
                    <a:pt x="44" y="16"/>
                  </a:moveTo>
                  <a:cubicBezTo>
                    <a:pt x="44" y="18"/>
                    <a:pt x="44" y="19"/>
                    <a:pt x="44" y="20"/>
                  </a:cubicBezTo>
                  <a:cubicBezTo>
                    <a:pt x="44" y="20"/>
                    <a:pt x="45" y="20"/>
                    <a:pt x="45" y="20"/>
                  </a:cubicBezTo>
                  <a:cubicBezTo>
                    <a:pt x="46" y="20"/>
                    <a:pt x="46" y="20"/>
                    <a:pt x="46" y="20"/>
                  </a:cubicBezTo>
                  <a:cubicBezTo>
                    <a:pt x="46" y="19"/>
                    <a:pt x="46" y="17"/>
                    <a:pt x="46" y="16"/>
                  </a:cubicBezTo>
                  <a:cubicBezTo>
                    <a:pt x="46" y="16"/>
                    <a:pt x="46" y="16"/>
                    <a:pt x="45" y="16"/>
                  </a:cubicBezTo>
                  <a:cubicBezTo>
                    <a:pt x="45" y="16"/>
                    <a:pt x="44" y="16"/>
                    <a:pt x="44" y="16"/>
                  </a:cubicBezTo>
                  <a:close/>
                  <a:moveTo>
                    <a:pt x="44" y="9"/>
                  </a:moveTo>
                  <a:cubicBezTo>
                    <a:pt x="44" y="11"/>
                    <a:pt x="44" y="12"/>
                    <a:pt x="44" y="13"/>
                  </a:cubicBezTo>
                  <a:cubicBezTo>
                    <a:pt x="44" y="13"/>
                    <a:pt x="45" y="13"/>
                    <a:pt x="45" y="13"/>
                  </a:cubicBezTo>
                  <a:cubicBezTo>
                    <a:pt x="46" y="13"/>
                    <a:pt x="46" y="13"/>
                    <a:pt x="46" y="13"/>
                  </a:cubicBezTo>
                  <a:cubicBezTo>
                    <a:pt x="46" y="12"/>
                    <a:pt x="46" y="10"/>
                    <a:pt x="46" y="9"/>
                  </a:cubicBezTo>
                  <a:cubicBezTo>
                    <a:pt x="46" y="9"/>
                    <a:pt x="46" y="9"/>
                    <a:pt x="45" y="9"/>
                  </a:cubicBezTo>
                  <a:cubicBezTo>
                    <a:pt x="45" y="9"/>
                    <a:pt x="44" y="9"/>
                    <a:pt x="44" y="9"/>
                  </a:cubicBezTo>
                  <a:close/>
                  <a:moveTo>
                    <a:pt x="44" y="23"/>
                  </a:moveTo>
                  <a:cubicBezTo>
                    <a:pt x="44" y="25"/>
                    <a:pt x="44" y="26"/>
                    <a:pt x="44" y="27"/>
                  </a:cubicBezTo>
                  <a:cubicBezTo>
                    <a:pt x="44" y="27"/>
                    <a:pt x="45" y="27"/>
                    <a:pt x="45" y="27"/>
                  </a:cubicBezTo>
                  <a:cubicBezTo>
                    <a:pt x="46" y="27"/>
                    <a:pt x="46" y="27"/>
                    <a:pt x="46" y="27"/>
                  </a:cubicBezTo>
                  <a:cubicBezTo>
                    <a:pt x="46" y="26"/>
                    <a:pt x="46" y="24"/>
                    <a:pt x="46" y="23"/>
                  </a:cubicBezTo>
                  <a:cubicBezTo>
                    <a:pt x="46" y="23"/>
                    <a:pt x="46" y="23"/>
                    <a:pt x="45" y="23"/>
                  </a:cubicBezTo>
                  <a:cubicBezTo>
                    <a:pt x="45" y="23"/>
                    <a:pt x="44" y="23"/>
                    <a:pt x="44" y="23"/>
                  </a:cubicBezTo>
                  <a:close/>
                  <a:moveTo>
                    <a:pt x="44" y="30"/>
                  </a:moveTo>
                  <a:cubicBezTo>
                    <a:pt x="44" y="32"/>
                    <a:pt x="44" y="33"/>
                    <a:pt x="44" y="34"/>
                  </a:cubicBezTo>
                  <a:cubicBezTo>
                    <a:pt x="44" y="34"/>
                    <a:pt x="45" y="34"/>
                    <a:pt x="45" y="34"/>
                  </a:cubicBezTo>
                  <a:cubicBezTo>
                    <a:pt x="46" y="34"/>
                    <a:pt x="46" y="34"/>
                    <a:pt x="46" y="34"/>
                  </a:cubicBezTo>
                  <a:cubicBezTo>
                    <a:pt x="46" y="33"/>
                    <a:pt x="46" y="32"/>
                    <a:pt x="46" y="30"/>
                  </a:cubicBezTo>
                  <a:cubicBezTo>
                    <a:pt x="46" y="30"/>
                    <a:pt x="46" y="30"/>
                    <a:pt x="45" y="30"/>
                  </a:cubicBezTo>
                  <a:cubicBezTo>
                    <a:pt x="45" y="30"/>
                    <a:pt x="44" y="30"/>
                    <a:pt x="44" y="30"/>
                  </a:cubicBezTo>
                  <a:close/>
                  <a:moveTo>
                    <a:pt x="44" y="37"/>
                  </a:moveTo>
                  <a:cubicBezTo>
                    <a:pt x="44" y="39"/>
                    <a:pt x="44" y="40"/>
                    <a:pt x="44" y="41"/>
                  </a:cubicBezTo>
                  <a:cubicBezTo>
                    <a:pt x="44" y="41"/>
                    <a:pt x="45" y="41"/>
                    <a:pt x="45" y="41"/>
                  </a:cubicBezTo>
                  <a:cubicBezTo>
                    <a:pt x="46" y="41"/>
                    <a:pt x="46" y="41"/>
                    <a:pt x="46" y="41"/>
                  </a:cubicBezTo>
                  <a:cubicBezTo>
                    <a:pt x="46" y="40"/>
                    <a:pt x="46" y="39"/>
                    <a:pt x="46" y="37"/>
                  </a:cubicBezTo>
                  <a:cubicBezTo>
                    <a:pt x="46" y="37"/>
                    <a:pt x="46" y="37"/>
                    <a:pt x="45" y="37"/>
                  </a:cubicBezTo>
                  <a:cubicBezTo>
                    <a:pt x="45" y="37"/>
                    <a:pt x="44" y="37"/>
                    <a:pt x="44" y="37"/>
                  </a:cubicBezTo>
                  <a:close/>
                  <a:moveTo>
                    <a:pt x="39" y="17"/>
                  </a:moveTo>
                  <a:cubicBezTo>
                    <a:pt x="39" y="18"/>
                    <a:pt x="39" y="19"/>
                    <a:pt x="39" y="21"/>
                  </a:cubicBezTo>
                  <a:cubicBezTo>
                    <a:pt x="40" y="21"/>
                    <a:pt x="40" y="21"/>
                    <a:pt x="41" y="21"/>
                  </a:cubicBezTo>
                  <a:cubicBezTo>
                    <a:pt x="41" y="21"/>
                    <a:pt x="41" y="21"/>
                    <a:pt x="42" y="20"/>
                  </a:cubicBezTo>
                  <a:cubicBezTo>
                    <a:pt x="42" y="19"/>
                    <a:pt x="42" y="18"/>
                    <a:pt x="42" y="17"/>
                  </a:cubicBezTo>
                  <a:cubicBezTo>
                    <a:pt x="41" y="17"/>
                    <a:pt x="41" y="17"/>
                    <a:pt x="41" y="17"/>
                  </a:cubicBezTo>
                  <a:cubicBezTo>
                    <a:pt x="40" y="17"/>
                    <a:pt x="40" y="17"/>
                    <a:pt x="39" y="17"/>
                  </a:cubicBezTo>
                  <a:close/>
                  <a:moveTo>
                    <a:pt x="39" y="10"/>
                  </a:moveTo>
                  <a:cubicBezTo>
                    <a:pt x="39" y="11"/>
                    <a:pt x="39" y="12"/>
                    <a:pt x="39" y="14"/>
                  </a:cubicBezTo>
                  <a:cubicBezTo>
                    <a:pt x="40" y="14"/>
                    <a:pt x="40" y="14"/>
                    <a:pt x="41" y="14"/>
                  </a:cubicBezTo>
                  <a:cubicBezTo>
                    <a:pt x="41" y="14"/>
                    <a:pt x="41" y="14"/>
                    <a:pt x="42" y="13"/>
                  </a:cubicBezTo>
                  <a:cubicBezTo>
                    <a:pt x="42" y="12"/>
                    <a:pt x="42" y="11"/>
                    <a:pt x="42" y="10"/>
                  </a:cubicBezTo>
                  <a:cubicBezTo>
                    <a:pt x="41" y="10"/>
                    <a:pt x="41" y="10"/>
                    <a:pt x="41" y="10"/>
                  </a:cubicBezTo>
                  <a:cubicBezTo>
                    <a:pt x="40" y="10"/>
                    <a:pt x="40" y="10"/>
                    <a:pt x="39" y="10"/>
                  </a:cubicBezTo>
                  <a:close/>
                  <a:moveTo>
                    <a:pt x="39" y="24"/>
                  </a:moveTo>
                  <a:cubicBezTo>
                    <a:pt x="39" y="25"/>
                    <a:pt x="39" y="26"/>
                    <a:pt x="39" y="28"/>
                  </a:cubicBezTo>
                  <a:cubicBezTo>
                    <a:pt x="40" y="28"/>
                    <a:pt x="40" y="28"/>
                    <a:pt x="41" y="28"/>
                  </a:cubicBezTo>
                  <a:cubicBezTo>
                    <a:pt x="41" y="27"/>
                    <a:pt x="41" y="27"/>
                    <a:pt x="42" y="27"/>
                  </a:cubicBezTo>
                  <a:cubicBezTo>
                    <a:pt x="42" y="26"/>
                    <a:pt x="42" y="25"/>
                    <a:pt x="42" y="23"/>
                  </a:cubicBezTo>
                  <a:cubicBezTo>
                    <a:pt x="41" y="24"/>
                    <a:pt x="41" y="24"/>
                    <a:pt x="41" y="24"/>
                  </a:cubicBezTo>
                  <a:cubicBezTo>
                    <a:pt x="40" y="24"/>
                    <a:pt x="40" y="24"/>
                    <a:pt x="39" y="24"/>
                  </a:cubicBezTo>
                  <a:close/>
                  <a:moveTo>
                    <a:pt x="39" y="31"/>
                  </a:moveTo>
                  <a:cubicBezTo>
                    <a:pt x="39" y="32"/>
                    <a:pt x="39" y="33"/>
                    <a:pt x="39" y="35"/>
                  </a:cubicBezTo>
                  <a:cubicBezTo>
                    <a:pt x="40" y="35"/>
                    <a:pt x="40" y="34"/>
                    <a:pt x="41" y="34"/>
                  </a:cubicBezTo>
                  <a:cubicBezTo>
                    <a:pt x="41" y="34"/>
                    <a:pt x="41" y="34"/>
                    <a:pt x="42" y="34"/>
                  </a:cubicBezTo>
                  <a:cubicBezTo>
                    <a:pt x="42" y="33"/>
                    <a:pt x="42" y="32"/>
                    <a:pt x="42" y="30"/>
                  </a:cubicBezTo>
                  <a:cubicBezTo>
                    <a:pt x="41" y="30"/>
                    <a:pt x="41" y="30"/>
                    <a:pt x="41" y="31"/>
                  </a:cubicBezTo>
                  <a:cubicBezTo>
                    <a:pt x="40" y="31"/>
                    <a:pt x="40" y="31"/>
                    <a:pt x="39" y="31"/>
                  </a:cubicBezTo>
                  <a:close/>
                  <a:moveTo>
                    <a:pt x="39" y="38"/>
                  </a:moveTo>
                  <a:cubicBezTo>
                    <a:pt x="39" y="39"/>
                    <a:pt x="39" y="40"/>
                    <a:pt x="39" y="41"/>
                  </a:cubicBezTo>
                  <a:cubicBezTo>
                    <a:pt x="40" y="41"/>
                    <a:pt x="40" y="41"/>
                    <a:pt x="41" y="41"/>
                  </a:cubicBezTo>
                  <a:cubicBezTo>
                    <a:pt x="41" y="41"/>
                    <a:pt x="41" y="41"/>
                    <a:pt x="42" y="41"/>
                  </a:cubicBezTo>
                  <a:cubicBezTo>
                    <a:pt x="42" y="40"/>
                    <a:pt x="42" y="39"/>
                    <a:pt x="42" y="37"/>
                  </a:cubicBezTo>
                  <a:cubicBezTo>
                    <a:pt x="41" y="37"/>
                    <a:pt x="41" y="37"/>
                    <a:pt x="41" y="37"/>
                  </a:cubicBezTo>
                  <a:cubicBezTo>
                    <a:pt x="40" y="37"/>
                    <a:pt x="40" y="37"/>
                    <a:pt x="39" y="38"/>
                  </a:cubicBezTo>
                  <a:close/>
                  <a:moveTo>
                    <a:pt x="44" y="44"/>
                  </a:moveTo>
                  <a:cubicBezTo>
                    <a:pt x="44" y="46"/>
                    <a:pt x="44" y="47"/>
                    <a:pt x="44" y="48"/>
                  </a:cubicBezTo>
                  <a:cubicBezTo>
                    <a:pt x="44" y="48"/>
                    <a:pt x="45" y="48"/>
                    <a:pt x="45" y="48"/>
                  </a:cubicBezTo>
                  <a:cubicBezTo>
                    <a:pt x="46" y="48"/>
                    <a:pt x="46" y="48"/>
                    <a:pt x="46" y="48"/>
                  </a:cubicBezTo>
                  <a:cubicBezTo>
                    <a:pt x="46" y="47"/>
                    <a:pt x="46" y="46"/>
                    <a:pt x="46" y="44"/>
                  </a:cubicBezTo>
                  <a:cubicBezTo>
                    <a:pt x="46" y="44"/>
                    <a:pt x="46" y="44"/>
                    <a:pt x="45" y="44"/>
                  </a:cubicBezTo>
                  <a:cubicBezTo>
                    <a:pt x="45" y="44"/>
                    <a:pt x="44" y="44"/>
                    <a:pt x="44" y="44"/>
                  </a:cubicBezTo>
                  <a:close/>
                  <a:moveTo>
                    <a:pt x="39" y="45"/>
                  </a:moveTo>
                  <a:cubicBezTo>
                    <a:pt x="39" y="46"/>
                    <a:pt x="39" y="47"/>
                    <a:pt x="39" y="48"/>
                  </a:cubicBezTo>
                  <a:cubicBezTo>
                    <a:pt x="40" y="48"/>
                    <a:pt x="40" y="48"/>
                    <a:pt x="41" y="48"/>
                  </a:cubicBezTo>
                  <a:cubicBezTo>
                    <a:pt x="41" y="48"/>
                    <a:pt x="41" y="48"/>
                    <a:pt x="42" y="48"/>
                  </a:cubicBezTo>
                  <a:cubicBezTo>
                    <a:pt x="42" y="47"/>
                    <a:pt x="42" y="46"/>
                    <a:pt x="42" y="44"/>
                  </a:cubicBezTo>
                  <a:cubicBezTo>
                    <a:pt x="41" y="44"/>
                    <a:pt x="41" y="44"/>
                    <a:pt x="41" y="44"/>
                  </a:cubicBezTo>
                  <a:cubicBezTo>
                    <a:pt x="40" y="44"/>
                    <a:pt x="40" y="44"/>
                    <a:pt x="39" y="45"/>
                  </a:cubicBezTo>
                  <a:close/>
                  <a:moveTo>
                    <a:pt x="11" y="30"/>
                  </a:moveTo>
                  <a:cubicBezTo>
                    <a:pt x="11" y="31"/>
                    <a:pt x="11" y="33"/>
                    <a:pt x="11" y="34"/>
                  </a:cubicBezTo>
                  <a:cubicBezTo>
                    <a:pt x="11" y="34"/>
                    <a:pt x="12" y="34"/>
                    <a:pt x="12" y="34"/>
                  </a:cubicBezTo>
                  <a:cubicBezTo>
                    <a:pt x="12" y="34"/>
                    <a:pt x="13" y="34"/>
                    <a:pt x="13" y="34"/>
                  </a:cubicBezTo>
                  <a:cubicBezTo>
                    <a:pt x="13" y="32"/>
                    <a:pt x="13" y="31"/>
                    <a:pt x="13" y="30"/>
                  </a:cubicBezTo>
                  <a:cubicBezTo>
                    <a:pt x="13" y="30"/>
                    <a:pt x="12" y="30"/>
                    <a:pt x="12" y="30"/>
                  </a:cubicBezTo>
                  <a:cubicBezTo>
                    <a:pt x="12" y="30"/>
                    <a:pt x="11" y="30"/>
                    <a:pt x="11" y="30"/>
                  </a:cubicBezTo>
                  <a:close/>
                  <a:moveTo>
                    <a:pt x="15" y="30"/>
                  </a:moveTo>
                  <a:cubicBezTo>
                    <a:pt x="15" y="31"/>
                    <a:pt x="15" y="32"/>
                    <a:pt x="15" y="34"/>
                  </a:cubicBezTo>
                  <a:cubicBezTo>
                    <a:pt x="16" y="34"/>
                    <a:pt x="16" y="34"/>
                    <a:pt x="17" y="33"/>
                  </a:cubicBezTo>
                  <a:cubicBezTo>
                    <a:pt x="17" y="33"/>
                    <a:pt x="17" y="33"/>
                    <a:pt x="18" y="33"/>
                  </a:cubicBezTo>
                  <a:cubicBezTo>
                    <a:pt x="18" y="32"/>
                    <a:pt x="18" y="31"/>
                    <a:pt x="18" y="29"/>
                  </a:cubicBezTo>
                  <a:cubicBezTo>
                    <a:pt x="17" y="29"/>
                    <a:pt x="17" y="29"/>
                    <a:pt x="17" y="29"/>
                  </a:cubicBezTo>
                  <a:cubicBezTo>
                    <a:pt x="16" y="30"/>
                    <a:pt x="16" y="30"/>
                    <a:pt x="15" y="30"/>
                  </a:cubicBezTo>
                  <a:close/>
                  <a:moveTo>
                    <a:pt x="15" y="23"/>
                  </a:moveTo>
                  <a:cubicBezTo>
                    <a:pt x="15" y="24"/>
                    <a:pt x="15" y="25"/>
                    <a:pt x="15" y="27"/>
                  </a:cubicBezTo>
                  <a:cubicBezTo>
                    <a:pt x="16" y="27"/>
                    <a:pt x="16" y="26"/>
                    <a:pt x="17" y="26"/>
                  </a:cubicBezTo>
                  <a:cubicBezTo>
                    <a:pt x="17" y="26"/>
                    <a:pt x="17" y="26"/>
                    <a:pt x="18" y="26"/>
                  </a:cubicBezTo>
                  <a:cubicBezTo>
                    <a:pt x="18" y="25"/>
                    <a:pt x="18" y="24"/>
                    <a:pt x="18" y="22"/>
                  </a:cubicBezTo>
                  <a:cubicBezTo>
                    <a:pt x="17" y="22"/>
                    <a:pt x="17" y="22"/>
                    <a:pt x="17" y="22"/>
                  </a:cubicBezTo>
                  <a:cubicBezTo>
                    <a:pt x="16" y="22"/>
                    <a:pt x="16" y="22"/>
                    <a:pt x="15" y="23"/>
                  </a:cubicBezTo>
                  <a:close/>
                  <a:moveTo>
                    <a:pt x="15" y="37"/>
                  </a:moveTo>
                  <a:cubicBezTo>
                    <a:pt x="15" y="38"/>
                    <a:pt x="15" y="39"/>
                    <a:pt x="15" y="41"/>
                  </a:cubicBezTo>
                  <a:cubicBezTo>
                    <a:pt x="16" y="41"/>
                    <a:pt x="16" y="41"/>
                    <a:pt x="17" y="41"/>
                  </a:cubicBezTo>
                  <a:cubicBezTo>
                    <a:pt x="17" y="41"/>
                    <a:pt x="17" y="41"/>
                    <a:pt x="18" y="40"/>
                  </a:cubicBezTo>
                  <a:cubicBezTo>
                    <a:pt x="18" y="39"/>
                    <a:pt x="18" y="38"/>
                    <a:pt x="18" y="36"/>
                  </a:cubicBezTo>
                  <a:cubicBezTo>
                    <a:pt x="17" y="36"/>
                    <a:pt x="17" y="37"/>
                    <a:pt x="17" y="37"/>
                  </a:cubicBezTo>
                  <a:cubicBezTo>
                    <a:pt x="16" y="37"/>
                    <a:pt x="16" y="37"/>
                    <a:pt x="15" y="37"/>
                  </a:cubicBezTo>
                  <a:close/>
                  <a:moveTo>
                    <a:pt x="15" y="44"/>
                  </a:moveTo>
                  <a:cubicBezTo>
                    <a:pt x="15" y="45"/>
                    <a:pt x="15" y="46"/>
                    <a:pt x="15" y="48"/>
                  </a:cubicBezTo>
                  <a:cubicBezTo>
                    <a:pt x="16" y="48"/>
                    <a:pt x="16" y="48"/>
                    <a:pt x="17" y="48"/>
                  </a:cubicBezTo>
                  <a:cubicBezTo>
                    <a:pt x="17" y="48"/>
                    <a:pt x="17" y="48"/>
                    <a:pt x="18" y="48"/>
                  </a:cubicBezTo>
                  <a:cubicBezTo>
                    <a:pt x="18" y="46"/>
                    <a:pt x="18" y="45"/>
                    <a:pt x="18" y="44"/>
                  </a:cubicBezTo>
                  <a:cubicBezTo>
                    <a:pt x="17" y="44"/>
                    <a:pt x="17" y="44"/>
                    <a:pt x="17" y="44"/>
                  </a:cubicBezTo>
                  <a:cubicBezTo>
                    <a:pt x="16" y="44"/>
                    <a:pt x="16" y="44"/>
                    <a:pt x="15" y="44"/>
                  </a:cubicBezTo>
                  <a:close/>
                  <a:moveTo>
                    <a:pt x="15" y="51"/>
                  </a:moveTo>
                  <a:cubicBezTo>
                    <a:pt x="15" y="52"/>
                    <a:pt x="15" y="53"/>
                    <a:pt x="15" y="55"/>
                  </a:cubicBezTo>
                  <a:cubicBezTo>
                    <a:pt x="16" y="55"/>
                    <a:pt x="16" y="55"/>
                    <a:pt x="17" y="55"/>
                  </a:cubicBezTo>
                  <a:cubicBezTo>
                    <a:pt x="17" y="55"/>
                    <a:pt x="17" y="55"/>
                    <a:pt x="18" y="55"/>
                  </a:cubicBezTo>
                  <a:cubicBezTo>
                    <a:pt x="18" y="53"/>
                    <a:pt x="18" y="52"/>
                    <a:pt x="18" y="51"/>
                  </a:cubicBezTo>
                  <a:cubicBezTo>
                    <a:pt x="17" y="51"/>
                    <a:pt x="17" y="51"/>
                    <a:pt x="17" y="51"/>
                  </a:cubicBezTo>
                  <a:cubicBezTo>
                    <a:pt x="16" y="51"/>
                    <a:pt x="16" y="51"/>
                    <a:pt x="15" y="51"/>
                  </a:cubicBezTo>
                  <a:close/>
                  <a:moveTo>
                    <a:pt x="11" y="23"/>
                  </a:moveTo>
                  <a:cubicBezTo>
                    <a:pt x="11" y="24"/>
                    <a:pt x="11" y="26"/>
                    <a:pt x="11" y="27"/>
                  </a:cubicBezTo>
                  <a:cubicBezTo>
                    <a:pt x="11" y="27"/>
                    <a:pt x="12" y="27"/>
                    <a:pt x="12" y="27"/>
                  </a:cubicBezTo>
                  <a:cubicBezTo>
                    <a:pt x="12" y="27"/>
                    <a:pt x="13" y="27"/>
                    <a:pt x="13" y="27"/>
                  </a:cubicBezTo>
                  <a:cubicBezTo>
                    <a:pt x="13" y="25"/>
                    <a:pt x="13" y="24"/>
                    <a:pt x="13" y="23"/>
                  </a:cubicBezTo>
                  <a:cubicBezTo>
                    <a:pt x="13" y="23"/>
                    <a:pt x="12" y="23"/>
                    <a:pt x="12" y="23"/>
                  </a:cubicBezTo>
                  <a:cubicBezTo>
                    <a:pt x="12" y="23"/>
                    <a:pt x="11" y="23"/>
                    <a:pt x="11" y="23"/>
                  </a:cubicBezTo>
                  <a:close/>
                  <a:moveTo>
                    <a:pt x="11" y="37"/>
                  </a:moveTo>
                  <a:cubicBezTo>
                    <a:pt x="11" y="38"/>
                    <a:pt x="11" y="40"/>
                    <a:pt x="11" y="41"/>
                  </a:cubicBezTo>
                  <a:cubicBezTo>
                    <a:pt x="11" y="41"/>
                    <a:pt x="12" y="41"/>
                    <a:pt x="12" y="41"/>
                  </a:cubicBezTo>
                  <a:cubicBezTo>
                    <a:pt x="12" y="41"/>
                    <a:pt x="13" y="41"/>
                    <a:pt x="13" y="41"/>
                  </a:cubicBezTo>
                  <a:cubicBezTo>
                    <a:pt x="13" y="39"/>
                    <a:pt x="13" y="38"/>
                    <a:pt x="13" y="37"/>
                  </a:cubicBezTo>
                  <a:cubicBezTo>
                    <a:pt x="13" y="37"/>
                    <a:pt x="12" y="37"/>
                    <a:pt x="12" y="37"/>
                  </a:cubicBezTo>
                  <a:cubicBezTo>
                    <a:pt x="12" y="37"/>
                    <a:pt x="11" y="37"/>
                    <a:pt x="11" y="37"/>
                  </a:cubicBezTo>
                  <a:close/>
                  <a:moveTo>
                    <a:pt x="11" y="44"/>
                  </a:moveTo>
                  <a:cubicBezTo>
                    <a:pt x="11" y="45"/>
                    <a:pt x="11" y="46"/>
                    <a:pt x="11" y="48"/>
                  </a:cubicBezTo>
                  <a:cubicBezTo>
                    <a:pt x="11" y="48"/>
                    <a:pt x="12" y="48"/>
                    <a:pt x="12" y="48"/>
                  </a:cubicBezTo>
                  <a:cubicBezTo>
                    <a:pt x="12" y="48"/>
                    <a:pt x="13" y="48"/>
                    <a:pt x="13" y="48"/>
                  </a:cubicBezTo>
                  <a:cubicBezTo>
                    <a:pt x="13" y="46"/>
                    <a:pt x="13" y="45"/>
                    <a:pt x="13" y="44"/>
                  </a:cubicBezTo>
                  <a:cubicBezTo>
                    <a:pt x="13" y="44"/>
                    <a:pt x="12" y="44"/>
                    <a:pt x="12" y="44"/>
                  </a:cubicBezTo>
                  <a:cubicBezTo>
                    <a:pt x="12" y="44"/>
                    <a:pt x="11" y="44"/>
                    <a:pt x="11" y="44"/>
                  </a:cubicBezTo>
                  <a:close/>
                  <a:moveTo>
                    <a:pt x="11" y="51"/>
                  </a:moveTo>
                  <a:cubicBezTo>
                    <a:pt x="11" y="52"/>
                    <a:pt x="11" y="53"/>
                    <a:pt x="11" y="55"/>
                  </a:cubicBezTo>
                  <a:cubicBezTo>
                    <a:pt x="11" y="55"/>
                    <a:pt x="12" y="55"/>
                    <a:pt x="12" y="55"/>
                  </a:cubicBezTo>
                  <a:cubicBezTo>
                    <a:pt x="12" y="55"/>
                    <a:pt x="13" y="55"/>
                    <a:pt x="13" y="55"/>
                  </a:cubicBezTo>
                  <a:cubicBezTo>
                    <a:pt x="13" y="53"/>
                    <a:pt x="13" y="52"/>
                    <a:pt x="13" y="51"/>
                  </a:cubicBezTo>
                  <a:cubicBezTo>
                    <a:pt x="13" y="51"/>
                    <a:pt x="12" y="51"/>
                    <a:pt x="12" y="51"/>
                  </a:cubicBezTo>
                  <a:cubicBezTo>
                    <a:pt x="12" y="51"/>
                    <a:pt x="11" y="51"/>
                    <a:pt x="11" y="51"/>
                  </a:cubicBezTo>
                  <a:close/>
                </a:path>
              </a:pathLst>
            </a:custGeom>
            <a:solidFill>
              <a:schemeClr val="bg1"/>
            </a:solidFill>
            <a:ln w="9525">
              <a:noFill/>
            </a:ln>
          </p:spPr>
          <p:txBody>
            <a:bodyPr/>
            <a:lstStyle/>
            <a:p>
              <a:endParaRPr lang="en-US"/>
            </a:p>
          </p:txBody>
        </p:sp>
      </p:grpSp>
      <p:grpSp>
        <p:nvGrpSpPr>
          <p:cNvPr id="5" name="组合 48"/>
          <p:cNvGrpSpPr/>
          <p:nvPr/>
        </p:nvGrpSpPr>
        <p:grpSpPr>
          <a:xfrm>
            <a:off x="461963" y="3336925"/>
            <a:ext cx="1370012" cy="1370013"/>
            <a:chOff x="301769" y="3424012"/>
            <a:chExt cx="1370692" cy="1370692"/>
          </a:xfrm>
        </p:grpSpPr>
        <p:sp>
          <p:nvSpPr>
            <p:cNvPr id="50" name="矩形 49"/>
            <p:cNvSpPr/>
            <p:nvPr/>
          </p:nvSpPr>
          <p:spPr>
            <a:xfrm>
              <a:off x="301769" y="3424012"/>
              <a:ext cx="1370692" cy="1370692"/>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427" name="Freeform 326"/>
            <p:cNvSpPr>
              <a:spLocks noEditPoints="1"/>
            </p:cNvSpPr>
            <p:nvPr/>
          </p:nvSpPr>
          <p:spPr>
            <a:xfrm>
              <a:off x="611873" y="3827991"/>
              <a:ext cx="756689" cy="639850"/>
            </a:xfrm>
            <a:custGeom>
              <a:avLst/>
              <a:gdLst/>
              <a:ahLst/>
              <a:cxnLst>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65" h="55">
                  <a:moveTo>
                    <a:pt x="2" y="0"/>
                  </a:moveTo>
                  <a:cubicBezTo>
                    <a:pt x="62" y="0"/>
                    <a:pt x="62" y="0"/>
                    <a:pt x="62" y="0"/>
                  </a:cubicBezTo>
                  <a:cubicBezTo>
                    <a:pt x="65" y="0"/>
                    <a:pt x="65" y="0"/>
                    <a:pt x="65" y="0"/>
                  </a:cubicBezTo>
                  <a:cubicBezTo>
                    <a:pt x="65" y="3"/>
                    <a:pt x="65" y="3"/>
                    <a:pt x="65" y="3"/>
                  </a:cubicBezTo>
                  <a:cubicBezTo>
                    <a:pt x="65" y="37"/>
                    <a:pt x="65" y="37"/>
                    <a:pt x="65" y="37"/>
                  </a:cubicBezTo>
                  <a:cubicBezTo>
                    <a:pt x="65" y="40"/>
                    <a:pt x="65" y="40"/>
                    <a:pt x="65" y="40"/>
                  </a:cubicBezTo>
                  <a:cubicBezTo>
                    <a:pt x="62" y="40"/>
                    <a:pt x="62" y="40"/>
                    <a:pt x="62" y="40"/>
                  </a:cubicBezTo>
                  <a:cubicBezTo>
                    <a:pt x="45" y="40"/>
                    <a:pt x="45" y="40"/>
                    <a:pt x="45" y="40"/>
                  </a:cubicBezTo>
                  <a:cubicBezTo>
                    <a:pt x="45" y="51"/>
                    <a:pt x="45" y="51"/>
                    <a:pt x="45" y="51"/>
                  </a:cubicBezTo>
                  <a:cubicBezTo>
                    <a:pt x="52" y="51"/>
                    <a:pt x="52" y="51"/>
                    <a:pt x="52" y="51"/>
                  </a:cubicBezTo>
                  <a:cubicBezTo>
                    <a:pt x="52" y="55"/>
                    <a:pt x="52" y="55"/>
                    <a:pt x="52" y="55"/>
                  </a:cubicBezTo>
                  <a:cubicBezTo>
                    <a:pt x="16" y="55"/>
                    <a:pt x="16" y="55"/>
                    <a:pt x="16" y="55"/>
                  </a:cubicBezTo>
                  <a:cubicBezTo>
                    <a:pt x="16" y="51"/>
                    <a:pt x="16" y="51"/>
                    <a:pt x="16" y="51"/>
                  </a:cubicBezTo>
                  <a:cubicBezTo>
                    <a:pt x="22" y="51"/>
                    <a:pt x="22" y="51"/>
                    <a:pt x="22" y="51"/>
                  </a:cubicBezTo>
                  <a:cubicBezTo>
                    <a:pt x="22" y="40"/>
                    <a:pt x="22" y="40"/>
                    <a:pt x="22" y="40"/>
                  </a:cubicBezTo>
                  <a:cubicBezTo>
                    <a:pt x="2" y="40"/>
                    <a:pt x="2" y="40"/>
                    <a:pt x="2" y="40"/>
                  </a:cubicBezTo>
                  <a:cubicBezTo>
                    <a:pt x="0" y="40"/>
                    <a:pt x="0" y="40"/>
                    <a:pt x="0" y="40"/>
                  </a:cubicBezTo>
                  <a:cubicBezTo>
                    <a:pt x="0" y="37"/>
                    <a:pt x="0" y="37"/>
                    <a:pt x="0" y="37"/>
                  </a:cubicBezTo>
                  <a:cubicBezTo>
                    <a:pt x="0" y="3"/>
                    <a:pt x="0" y="3"/>
                    <a:pt x="0" y="3"/>
                  </a:cubicBezTo>
                  <a:cubicBezTo>
                    <a:pt x="0" y="0"/>
                    <a:pt x="0" y="0"/>
                    <a:pt x="0" y="0"/>
                  </a:cubicBezTo>
                  <a:cubicBezTo>
                    <a:pt x="2" y="0"/>
                    <a:pt x="2" y="0"/>
                    <a:pt x="2" y="0"/>
                  </a:cubicBezTo>
                  <a:close/>
                  <a:moveTo>
                    <a:pt x="20" y="16"/>
                  </a:moveTo>
                  <a:cubicBezTo>
                    <a:pt x="22" y="18"/>
                    <a:pt x="22" y="18"/>
                    <a:pt x="22" y="18"/>
                  </a:cubicBezTo>
                  <a:cubicBezTo>
                    <a:pt x="22" y="18"/>
                    <a:pt x="22" y="18"/>
                    <a:pt x="23" y="18"/>
                  </a:cubicBezTo>
                  <a:cubicBezTo>
                    <a:pt x="25" y="14"/>
                    <a:pt x="29" y="13"/>
                    <a:pt x="33" y="13"/>
                  </a:cubicBezTo>
                  <a:cubicBezTo>
                    <a:pt x="37" y="13"/>
                    <a:pt x="41" y="15"/>
                    <a:pt x="44" y="18"/>
                  </a:cubicBezTo>
                  <a:cubicBezTo>
                    <a:pt x="44" y="18"/>
                    <a:pt x="44" y="18"/>
                    <a:pt x="44" y="18"/>
                  </a:cubicBezTo>
                  <a:cubicBezTo>
                    <a:pt x="46" y="16"/>
                    <a:pt x="46" y="16"/>
                    <a:pt x="46" y="16"/>
                  </a:cubicBezTo>
                  <a:cubicBezTo>
                    <a:pt x="46" y="15"/>
                    <a:pt x="46" y="15"/>
                    <a:pt x="46" y="15"/>
                  </a:cubicBezTo>
                  <a:cubicBezTo>
                    <a:pt x="42" y="11"/>
                    <a:pt x="38" y="9"/>
                    <a:pt x="33" y="9"/>
                  </a:cubicBezTo>
                  <a:cubicBezTo>
                    <a:pt x="29" y="9"/>
                    <a:pt x="24" y="11"/>
                    <a:pt x="20" y="15"/>
                  </a:cubicBezTo>
                  <a:cubicBezTo>
                    <a:pt x="20" y="15"/>
                    <a:pt x="20" y="15"/>
                    <a:pt x="20" y="16"/>
                  </a:cubicBezTo>
                  <a:close/>
                  <a:moveTo>
                    <a:pt x="24" y="21"/>
                  </a:moveTo>
                  <a:cubicBezTo>
                    <a:pt x="26" y="24"/>
                    <a:pt x="26" y="24"/>
                    <a:pt x="26" y="24"/>
                  </a:cubicBezTo>
                  <a:cubicBezTo>
                    <a:pt x="27" y="24"/>
                    <a:pt x="27" y="23"/>
                    <a:pt x="27" y="23"/>
                  </a:cubicBezTo>
                  <a:cubicBezTo>
                    <a:pt x="29" y="21"/>
                    <a:pt x="31" y="21"/>
                    <a:pt x="33" y="21"/>
                  </a:cubicBezTo>
                  <a:cubicBezTo>
                    <a:pt x="35" y="21"/>
                    <a:pt x="38" y="22"/>
                    <a:pt x="39" y="23"/>
                  </a:cubicBezTo>
                  <a:cubicBezTo>
                    <a:pt x="39" y="23"/>
                    <a:pt x="40" y="24"/>
                    <a:pt x="40" y="24"/>
                  </a:cubicBezTo>
                  <a:cubicBezTo>
                    <a:pt x="42" y="21"/>
                    <a:pt x="42" y="21"/>
                    <a:pt x="42" y="21"/>
                  </a:cubicBezTo>
                  <a:cubicBezTo>
                    <a:pt x="42" y="21"/>
                    <a:pt x="42" y="21"/>
                    <a:pt x="42" y="21"/>
                  </a:cubicBezTo>
                  <a:cubicBezTo>
                    <a:pt x="39" y="18"/>
                    <a:pt x="36" y="17"/>
                    <a:pt x="33" y="17"/>
                  </a:cubicBezTo>
                  <a:cubicBezTo>
                    <a:pt x="30" y="17"/>
                    <a:pt x="27" y="18"/>
                    <a:pt x="25" y="21"/>
                  </a:cubicBezTo>
                  <a:cubicBezTo>
                    <a:pt x="24" y="21"/>
                    <a:pt x="24" y="21"/>
                    <a:pt x="24" y="21"/>
                  </a:cubicBezTo>
                  <a:close/>
                  <a:moveTo>
                    <a:pt x="33" y="24"/>
                  </a:moveTo>
                  <a:cubicBezTo>
                    <a:pt x="32" y="24"/>
                    <a:pt x="31" y="25"/>
                    <a:pt x="31" y="27"/>
                  </a:cubicBezTo>
                  <a:cubicBezTo>
                    <a:pt x="31" y="28"/>
                    <a:pt x="32" y="30"/>
                    <a:pt x="33" y="30"/>
                  </a:cubicBezTo>
                  <a:cubicBezTo>
                    <a:pt x="35" y="30"/>
                    <a:pt x="36" y="28"/>
                    <a:pt x="36" y="27"/>
                  </a:cubicBezTo>
                  <a:cubicBezTo>
                    <a:pt x="36" y="25"/>
                    <a:pt x="35" y="24"/>
                    <a:pt x="33" y="24"/>
                  </a:cubicBezTo>
                  <a:close/>
                  <a:moveTo>
                    <a:pt x="59" y="6"/>
                  </a:moveTo>
                  <a:cubicBezTo>
                    <a:pt x="5" y="6"/>
                    <a:pt x="5" y="6"/>
                    <a:pt x="5" y="6"/>
                  </a:cubicBezTo>
                  <a:cubicBezTo>
                    <a:pt x="5" y="34"/>
                    <a:pt x="5" y="34"/>
                    <a:pt x="5" y="34"/>
                  </a:cubicBezTo>
                  <a:cubicBezTo>
                    <a:pt x="59" y="34"/>
                    <a:pt x="59" y="34"/>
                    <a:pt x="59" y="34"/>
                  </a:cubicBezTo>
                  <a:lnTo>
                    <a:pt x="59" y="6"/>
                  </a:lnTo>
                  <a:close/>
                </a:path>
              </a:pathLst>
            </a:custGeom>
            <a:solidFill>
              <a:schemeClr val="bg1"/>
            </a:solidFill>
            <a:ln w="9525">
              <a:noFill/>
            </a:ln>
          </p:spPr>
          <p:txBody>
            <a:bodyPr/>
            <a:lstStyle/>
            <a:p>
              <a:endParaRPr lang="en-US"/>
            </a:p>
          </p:txBody>
        </p:sp>
      </p:grpSp>
      <p:grpSp>
        <p:nvGrpSpPr>
          <p:cNvPr id="6" name="组合 51"/>
          <p:cNvGrpSpPr/>
          <p:nvPr/>
        </p:nvGrpSpPr>
        <p:grpSpPr>
          <a:xfrm>
            <a:off x="461963" y="1793875"/>
            <a:ext cx="1370012" cy="1370013"/>
            <a:chOff x="301769" y="1880508"/>
            <a:chExt cx="1370692" cy="1370692"/>
          </a:xfrm>
        </p:grpSpPr>
        <p:sp>
          <p:nvSpPr>
            <p:cNvPr id="53" name="矩形 52"/>
            <p:cNvSpPr/>
            <p:nvPr/>
          </p:nvSpPr>
          <p:spPr>
            <a:xfrm>
              <a:off x="301769" y="1880508"/>
              <a:ext cx="1370692" cy="1370692"/>
            </a:xfrm>
            <a:prstGeom prst="rect">
              <a:avLst/>
            </a:prstGeom>
            <a:solidFill>
              <a:schemeClr val="bg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430" name="Freeform 346"/>
            <p:cNvSpPr>
              <a:spLocks noEditPoints="1"/>
            </p:cNvSpPr>
            <p:nvPr/>
          </p:nvSpPr>
          <p:spPr>
            <a:xfrm>
              <a:off x="636589" y="2209764"/>
              <a:ext cx="701052" cy="712179"/>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60" h="61">
                  <a:moveTo>
                    <a:pt x="30" y="0"/>
                  </a:moveTo>
                  <a:cubicBezTo>
                    <a:pt x="35" y="0"/>
                    <a:pt x="38" y="3"/>
                    <a:pt x="38" y="8"/>
                  </a:cubicBezTo>
                  <a:cubicBezTo>
                    <a:pt x="38" y="12"/>
                    <a:pt x="35" y="16"/>
                    <a:pt x="30" y="16"/>
                  </a:cubicBezTo>
                  <a:cubicBezTo>
                    <a:pt x="26" y="16"/>
                    <a:pt x="22" y="12"/>
                    <a:pt x="22" y="8"/>
                  </a:cubicBezTo>
                  <a:cubicBezTo>
                    <a:pt x="22" y="3"/>
                    <a:pt x="26" y="0"/>
                    <a:pt x="30" y="0"/>
                  </a:cubicBezTo>
                  <a:close/>
                  <a:moveTo>
                    <a:pt x="45" y="41"/>
                  </a:moveTo>
                  <a:cubicBezTo>
                    <a:pt x="45" y="58"/>
                    <a:pt x="45" y="58"/>
                    <a:pt x="45" y="58"/>
                  </a:cubicBezTo>
                  <a:cubicBezTo>
                    <a:pt x="50" y="58"/>
                    <a:pt x="50" y="58"/>
                    <a:pt x="50" y="58"/>
                  </a:cubicBezTo>
                  <a:cubicBezTo>
                    <a:pt x="50" y="44"/>
                    <a:pt x="50" y="44"/>
                    <a:pt x="50" y="44"/>
                  </a:cubicBezTo>
                  <a:cubicBezTo>
                    <a:pt x="51" y="44"/>
                    <a:pt x="51" y="44"/>
                    <a:pt x="51" y="44"/>
                  </a:cubicBezTo>
                  <a:cubicBezTo>
                    <a:pt x="51" y="58"/>
                    <a:pt x="51" y="58"/>
                    <a:pt x="51" y="58"/>
                  </a:cubicBezTo>
                  <a:cubicBezTo>
                    <a:pt x="55" y="58"/>
                    <a:pt x="55" y="58"/>
                    <a:pt x="55" y="58"/>
                  </a:cubicBezTo>
                  <a:cubicBezTo>
                    <a:pt x="55" y="41"/>
                    <a:pt x="55" y="41"/>
                    <a:pt x="55" y="41"/>
                  </a:cubicBezTo>
                  <a:cubicBezTo>
                    <a:pt x="55" y="38"/>
                    <a:pt x="55" y="38"/>
                    <a:pt x="55" y="38"/>
                  </a:cubicBezTo>
                  <a:cubicBezTo>
                    <a:pt x="55" y="29"/>
                    <a:pt x="55" y="29"/>
                    <a:pt x="55" y="29"/>
                  </a:cubicBezTo>
                  <a:cubicBezTo>
                    <a:pt x="56" y="29"/>
                    <a:pt x="56" y="29"/>
                    <a:pt x="56" y="29"/>
                  </a:cubicBezTo>
                  <a:cubicBezTo>
                    <a:pt x="56" y="38"/>
                    <a:pt x="56" y="38"/>
                    <a:pt x="56" y="38"/>
                  </a:cubicBezTo>
                  <a:cubicBezTo>
                    <a:pt x="60" y="38"/>
                    <a:pt x="60" y="38"/>
                    <a:pt x="60" y="38"/>
                  </a:cubicBezTo>
                  <a:cubicBezTo>
                    <a:pt x="60" y="25"/>
                    <a:pt x="60" y="25"/>
                    <a:pt x="60" y="25"/>
                  </a:cubicBezTo>
                  <a:cubicBezTo>
                    <a:pt x="60" y="23"/>
                    <a:pt x="58" y="21"/>
                    <a:pt x="56" y="21"/>
                  </a:cubicBezTo>
                  <a:cubicBezTo>
                    <a:pt x="47" y="21"/>
                    <a:pt x="47" y="21"/>
                    <a:pt x="47" y="21"/>
                  </a:cubicBezTo>
                  <a:cubicBezTo>
                    <a:pt x="47" y="22"/>
                    <a:pt x="47" y="22"/>
                    <a:pt x="47" y="23"/>
                  </a:cubicBezTo>
                  <a:cubicBezTo>
                    <a:pt x="47" y="41"/>
                    <a:pt x="47" y="41"/>
                    <a:pt x="47" y="41"/>
                  </a:cubicBezTo>
                  <a:cubicBezTo>
                    <a:pt x="45" y="41"/>
                    <a:pt x="45" y="41"/>
                    <a:pt x="45" y="41"/>
                  </a:cubicBezTo>
                  <a:close/>
                  <a:moveTo>
                    <a:pt x="37" y="37"/>
                  </a:moveTo>
                  <a:cubicBezTo>
                    <a:pt x="37" y="26"/>
                    <a:pt x="37" y="26"/>
                    <a:pt x="37" y="26"/>
                  </a:cubicBezTo>
                  <a:cubicBezTo>
                    <a:pt x="36" y="26"/>
                    <a:pt x="36" y="26"/>
                    <a:pt x="36" y="26"/>
                  </a:cubicBezTo>
                  <a:cubicBezTo>
                    <a:pt x="36" y="37"/>
                    <a:pt x="36" y="37"/>
                    <a:pt x="36" y="37"/>
                  </a:cubicBezTo>
                  <a:cubicBezTo>
                    <a:pt x="36" y="40"/>
                    <a:pt x="36" y="40"/>
                    <a:pt x="36" y="40"/>
                  </a:cubicBezTo>
                  <a:cubicBezTo>
                    <a:pt x="36" y="61"/>
                    <a:pt x="36" y="61"/>
                    <a:pt x="36" y="61"/>
                  </a:cubicBezTo>
                  <a:cubicBezTo>
                    <a:pt x="31" y="61"/>
                    <a:pt x="31" y="61"/>
                    <a:pt x="31" y="61"/>
                  </a:cubicBezTo>
                  <a:cubicBezTo>
                    <a:pt x="31" y="44"/>
                    <a:pt x="31" y="44"/>
                    <a:pt x="31" y="44"/>
                  </a:cubicBezTo>
                  <a:cubicBezTo>
                    <a:pt x="30" y="44"/>
                    <a:pt x="30" y="44"/>
                    <a:pt x="30" y="44"/>
                  </a:cubicBezTo>
                  <a:cubicBezTo>
                    <a:pt x="30" y="61"/>
                    <a:pt x="30" y="61"/>
                    <a:pt x="30" y="61"/>
                  </a:cubicBezTo>
                  <a:cubicBezTo>
                    <a:pt x="24" y="61"/>
                    <a:pt x="24" y="61"/>
                    <a:pt x="24" y="61"/>
                  </a:cubicBezTo>
                  <a:cubicBezTo>
                    <a:pt x="24" y="40"/>
                    <a:pt x="24" y="40"/>
                    <a:pt x="24" y="40"/>
                  </a:cubicBezTo>
                  <a:cubicBezTo>
                    <a:pt x="24" y="37"/>
                    <a:pt x="24" y="37"/>
                    <a:pt x="24" y="37"/>
                  </a:cubicBezTo>
                  <a:cubicBezTo>
                    <a:pt x="24" y="26"/>
                    <a:pt x="24" y="26"/>
                    <a:pt x="24" y="26"/>
                  </a:cubicBezTo>
                  <a:cubicBezTo>
                    <a:pt x="23" y="26"/>
                    <a:pt x="23" y="26"/>
                    <a:pt x="23" y="26"/>
                  </a:cubicBezTo>
                  <a:cubicBezTo>
                    <a:pt x="23" y="37"/>
                    <a:pt x="23" y="37"/>
                    <a:pt x="23" y="37"/>
                  </a:cubicBezTo>
                  <a:cubicBezTo>
                    <a:pt x="18" y="37"/>
                    <a:pt x="18" y="37"/>
                    <a:pt x="18" y="37"/>
                  </a:cubicBezTo>
                  <a:cubicBezTo>
                    <a:pt x="18" y="22"/>
                    <a:pt x="18" y="22"/>
                    <a:pt x="18" y="22"/>
                  </a:cubicBezTo>
                  <a:cubicBezTo>
                    <a:pt x="18" y="19"/>
                    <a:pt x="20" y="17"/>
                    <a:pt x="23" y="17"/>
                  </a:cubicBezTo>
                  <a:cubicBezTo>
                    <a:pt x="38" y="17"/>
                    <a:pt x="22" y="17"/>
                    <a:pt x="37" y="17"/>
                  </a:cubicBezTo>
                  <a:cubicBezTo>
                    <a:pt x="40" y="17"/>
                    <a:pt x="43" y="19"/>
                    <a:pt x="43" y="22"/>
                  </a:cubicBezTo>
                  <a:cubicBezTo>
                    <a:pt x="43" y="37"/>
                    <a:pt x="43" y="37"/>
                    <a:pt x="43" y="37"/>
                  </a:cubicBezTo>
                  <a:cubicBezTo>
                    <a:pt x="42" y="37"/>
                    <a:pt x="40" y="37"/>
                    <a:pt x="37" y="37"/>
                  </a:cubicBezTo>
                  <a:close/>
                  <a:moveTo>
                    <a:pt x="15" y="41"/>
                  </a:moveTo>
                  <a:cubicBezTo>
                    <a:pt x="15" y="58"/>
                    <a:pt x="15" y="58"/>
                    <a:pt x="15" y="58"/>
                  </a:cubicBezTo>
                  <a:cubicBezTo>
                    <a:pt x="10" y="58"/>
                    <a:pt x="10" y="58"/>
                    <a:pt x="10" y="58"/>
                  </a:cubicBezTo>
                  <a:cubicBezTo>
                    <a:pt x="10" y="44"/>
                    <a:pt x="10" y="44"/>
                    <a:pt x="10" y="44"/>
                  </a:cubicBezTo>
                  <a:cubicBezTo>
                    <a:pt x="9" y="44"/>
                    <a:pt x="9" y="44"/>
                    <a:pt x="9" y="44"/>
                  </a:cubicBezTo>
                  <a:cubicBezTo>
                    <a:pt x="9" y="58"/>
                    <a:pt x="9" y="58"/>
                    <a:pt x="9" y="58"/>
                  </a:cubicBezTo>
                  <a:cubicBezTo>
                    <a:pt x="5" y="58"/>
                    <a:pt x="5" y="58"/>
                    <a:pt x="5" y="58"/>
                  </a:cubicBezTo>
                  <a:cubicBezTo>
                    <a:pt x="5" y="41"/>
                    <a:pt x="5" y="41"/>
                    <a:pt x="5" y="41"/>
                  </a:cubicBezTo>
                  <a:cubicBezTo>
                    <a:pt x="5" y="38"/>
                    <a:pt x="5" y="38"/>
                    <a:pt x="5" y="38"/>
                  </a:cubicBezTo>
                  <a:cubicBezTo>
                    <a:pt x="5" y="29"/>
                    <a:pt x="5" y="29"/>
                    <a:pt x="5" y="29"/>
                  </a:cubicBezTo>
                  <a:cubicBezTo>
                    <a:pt x="4" y="29"/>
                    <a:pt x="4" y="29"/>
                    <a:pt x="4" y="29"/>
                  </a:cubicBezTo>
                  <a:cubicBezTo>
                    <a:pt x="4" y="38"/>
                    <a:pt x="4" y="38"/>
                    <a:pt x="4" y="38"/>
                  </a:cubicBezTo>
                  <a:cubicBezTo>
                    <a:pt x="0" y="38"/>
                    <a:pt x="0" y="38"/>
                    <a:pt x="0" y="38"/>
                  </a:cubicBezTo>
                  <a:cubicBezTo>
                    <a:pt x="0" y="25"/>
                    <a:pt x="0" y="25"/>
                    <a:pt x="0" y="25"/>
                  </a:cubicBezTo>
                  <a:cubicBezTo>
                    <a:pt x="0" y="23"/>
                    <a:pt x="2" y="21"/>
                    <a:pt x="4" y="21"/>
                  </a:cubicBezTo>
                  <a:cubicBezTo>
                    <a:pt x="13" y="21"/>
                    <a:pt x="13" y="21"/>
                    <a:pt x="13" y="21"/>
                  </a:cubicBezTo>
                  <a:cubicBezTo>
                    <a:pt x="13" y="22"/>
                    <a:pt x="13" y="22"/>
                    <a:pt x="13" y="23"/>
                  </a:cubicBezTo>
                  <a:cubicBezTo>
                    <a:pt x="13" y="41"/>
                    <a:pt x="13" y="41"/>
                    <a:pt x="13" y="41"/>
                  </a:cubicBezTo>
                  <a:cubicBezTo>
                    <a:pt x="15" y="41"/>
                    <a:pt x="15" y="41"/>
                    <a:pt x="15" y="41"/>
                  </a:cubicBezTo>
                  <a:close/>
                  <a:moveTo>
                    <a:pt x="10" y="7"/>
                  </a:moveTo>
                  <a:cubicBezTo>
                    <a:pt x="14" y="7"/>
                    <a:pt x="16" y="10"/>
                    <a:pt x="16" y="14"/>
                  </a:cubicBezTo>
                  <a:cubicBezTo>
                    <a:pt x="16" y="15"/>
                    <a:pt x="16" y="16"/>
                    <a:pt x="15" y="18"/>
                  </a:cubicBezTo>
                  <a:cubicBezTo>
                    <a:pt x="15" y="18"/>
                    <a:pt x="15" y="18"/>
                    <a:pt x="15" y="18"/>
                  </a:cubicBezTo>
                  <a:cubicBezTo>
                    <a:pt x="13" y="19"/>
                    <a:pt x="12" y="20"/>
                    <a:pt x="10" y="20"/>
                  </a:cubicBezTo>
                  <a:cubicBezTo>
                    <a:pt x="6" y="20"/>
                    <a:pt x="3" y="17"/>
                    <a:pt x="3" y="14"/>
                  </a:cubicBezTo>
                  <a:cubicBezTo>
                    <a:pt x="3" y="10"/>
                    <a:pt x="6" y="7"/>
                    <a:pt x="10" y="7"/>
                  </a:cubicBezTo>
                  <a:close/>
                  <a:moveTo>
                    <a:pt x="50" y="7"/>
                  </a:moveTo>
                  <a:cubicBezTo>
                    <a:pt x="46" y="7"/>
                    <a:pt x="43" y="10"/>
                    <a:pt x="43" y="14"/>
                  </a:cubicBezTo>
                  <a:cubicBezTo>
                    <a:pt x="43" y="15"/>
                    <a:pt x="44" y="16"/>
                    <a:pt x="45" y="18"/>
                  </a:cubicBezTo>
                  <a:cubicBezTo>
                    <a:pt x="45" y="18"/>
                    <a:pt x="45" y="18"/>
                    <a:pt x="45" y="18"/>
                  </a:cubicBezTo>
                  <a:cubicBezTo>
                    <a:pt x="47" y="19"/>
                    <a:pt x="48" y="20"/>
                    <a:pt x="50" y="20"/>
                  </a:cubicBezTo>
                  <a:cubicBezTo>
                    <a:pt x="54" y="20"/>
                    <a:pt x="57" y="17"/>
                    <a:pt x="57" y="14"/>
                  </a:cubicBezTo>
                  <a:cubicBezTo>
                    <a:pt x="57" y="10"/>
                    <a:pt x="54" y="7"/>
                    <a:pt x="50" y="7"/>
                  </a:cubicBezTo>
                  <a:close/>
                </a:path>
              </a:pathLst>
            </a:custGeom>
            <a:solidFill>
              <a:schemeClr val="bg1"/>
            </a:solidFill>
            <a:ln w="9525">
              <a:noFill/>
            </a:ln>
          </p:spPr>
          <p:txBody>
            <a:bodyPr/>
            <a:lstStyle/>
            <a:p>
              <a:endParaRPr lang="en-US"/>
            </a:p>
          </p:txBody>
        </p:sp>
      </p:grpSp>
      <p:sp>
        <p:nvSpPr>
          <p:cNvPr id="58" name="等腰三角形 57"/>
          <p:cNvSpPr/>
          <p:nvPr/>
        </p:nvSpPr>
        <p:spPr>
          <a:xfrm flipH="1" flipV="1">
            <a:off x="2600325" y="3230563"/>
            <a:ext cx="152400" cy="1301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59" name="等腰三角形 58"/>
          <p:cNvSpPr/>
          <p:nvPr/>
        </p:nvSpPr>
        <p:spPr>
          <a:xfrm flipH="1" flipV="1">
            <a:off x="2600325" y="4749800"/>
            <a:ext cx="152400" cy="1301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750"/>
                                        <p:tgtEl>
                                          <p:spTgt spid="27"/>
                                        </p:tgtEl>
                                      </p:cBhvr>
                                    </p:animEffect>
                                  </p:childTnLst>
                                </p:cTn>
                              </p:par>
                            </p:childTnLst>
                          </p:cTn>
                        </p:par>
                        <p:par>
                          <p:cTn id="12" fill="hold">
                            <p:stCondLst>
                              <p:cond delay="1500"/>
                            </p:stCondLst>
                            <p:childTnLst>
                              <p:par>
                                <p:cTn id="13" presetID="1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childTnLst>
                          </p:cTn>
                        </p:par>
                        <p:par>
                          <p:cTn id="17" fill="hold">
                            <p:stCondLst>
                              <p:cond delay="2000"/>
                            </p:stCondLst>
                            <p:childTnLst>
                              <p:par>
                                <p:cTn id="18" presetID="12" presetClass="entr" presetSubtype="1" fill="hold" grpId="0" nodeType="afterEffect">
                                  <p:stCondLst>
                                    <p:cond delay="0"/>
                                  </p:stCondLst>
                                  <p:childTnLst>
                                    <p:set>
                                      <p:cBhvr>
                                        <p:cTn id="19" dur="1" fill="hold">
                                          <p:stCondLst>
                                            <p:cond delay="0"/>
                                          </p:stCondLst>
                                        </p:cTn>
                                        <p:tgtEl>
                                          <p:spTgt spid="58"/>
                                        </p:tgtEl>
                                        <p:attrNameLst>
                                          <p:attrName>style.visibility</p:attrName>
                                        </p:attrNameLst>
                                      </p:cBhvr>
                                      <p:to>
                                        <p:strVal val="visible"/>
                                      </p:to>
                                    </p:set>
                                    <p:anim calcmode="lin" valueType="num">
                                      <p:cBhvr additive="base">
                                        <p:cTn id="20" dur="250"/>
                                        <p:tgtEl>
                                          <p:spTgt spid="58"/>
                                        </p:tgtEl>
                                        <p:attrNameLst>
                                          <p:attrName>ppt_y</p:attrName>
                                        </p:attrNameLst>
                                      </p:cBhvr>
                                      <p:tavLst>
                                        <p:tav tm="0">
                                          <p:val>
                                            <p:strVal val="#ppt_y-#ppt_h*1.125000"/>
                                          </p:val>
                                        </p:tav>
                                        <p:tav tm="100000">
                                          <p:val>
                                            <p:strVal val="#ppt_y"/>
                                          </p:val>
                                        </p:tav>
                                      </p:tavLst>
                                    </p:anim>
                                    <p:animEffect transition="in" filter="wipe(down)">
                                      <p:cBhvr>
                                        <p:cTn id="21" dur="250"/>
                                        <p:tgtEl>
                                          <p:spTgt spid="58"/>
                                        </p:tgtEl>
                                      </p:cBhvr>
                                    </p:animEffect>
                                  </p:childTnLst>
                                </p:cTn>
                              </p:par>
                            </p:childTnLst>
                          </p:cTn>
                        </p:par>
                        <p:par>
                          <p:cTn id="22" fill="hold">
                            <p:stCondLst>
                              <p:cond delay="2500"/>
                            </p:stCondLst>
                            <p:childTnLst>
                              <p:par>
                                <p:cTn id="23" presetID="12" presetClass="entr" presetSubtype="8"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p:tgtEl>
                                          <p:spTgt spid="5"/>
                                        </p:tgtEl>
                                        <p:attrNameLst>
                                          <p:attrName>ppt_x</p:attrName>
                                        </p:attrNameLst>
                                      </p:cBhvr>
                                      <p:tavLst>
                                        <p:tav tm="0">
                                          <p:val>
                                            <p:strVal val="#ppt_x-#ppt_w*1.125000"/>
                                          </p:val>
                                        </p:tav>
                                        <p:tav tm="100000">
                                          <p:val>
                                            <p:strVal val="#ppt_x"/>
                                          </p:val>
                                        </p:tav>
                                      </p:tavLst>
                                    </p:anim>
                                    <p:animEffect transition="in" filter="wipe(right)">
                                      <p:cBhvr>
                                        <p:cTn id="26" dur="500"/>
                                        <p:tgtEl>
                                          <p:spTgt spid="5"/>
                                        </p:tgtEl>
                                      </p:cBhvr>
                                    </p:animEffect>
                                  </p:childTnLst>
                                </p:cTn>
                              </p:par>
                            </p:childTnLst>
                          </p:cTn>
                        </p:par>
                        <p:par>
                          <p:cTn id="27" fill="hold">
                            <p:stCondLst>
                              <p:cond delay="3000"/>
                            </p:stCondLst>
                            <p:childTnLst>
                              <p:par>
                                <p:cTn id="28" presetID="12" presetClass="entr" presetSubtype="1"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additive="base">
                                        <p:cTn id="30" dur="250"/>
                                        <p:tgtEl>
                                          <p:spTgt spid="59"/>
                                        </p:tgtEl>
                                        <p:attrNameLst>
                                          <p:attrName>ppt_y</p:attrName>
                                        </p:attrNameLst>
                                      </p:cBhvr>
                                      <p:tavLst>
                                        <p:tav tm="0">
                                          <p:val>
                                            <p:strVal val="#ppt_y-#ppt_h*1.125000"/>
                                          </p:val>
                                        </p:tav>
                                        <p:tav tm="100000">
                                          <p:val>
                                            <p:strVal val="#ppt_y"/>
                                          </p:val>
                                        </p:tav>
                                      </p:tavLst>
                                    </p:anim>
                                    <p:animEffect transition="in" filter="wipe(down)">
                                      <p:cBhvr>
                                        <p:cTn id="31" dur="250"/>
                                        <p:tgtEl>
                                          <p:spTgt spid="59"/>
                                        </p:tgtEl>
                                      </p:cBhvr>
                                    </p:animEffect>
                                  </p:childTnLst>
                                </p:cTn>
                              </p:par>
                            </p:childTnLst>
                          </p:cTn>
                        </p:par>
                        <p:par>
                          <p:cTn id="32" fill="hold">
                            <p:stCondLst>
                              <p:cond delay="3500"/>
                            </p:stCondLst>
                            <p:childTnLst>
                              <p:par>
                                <p:cTn id="33" presetID="12" presetClass="entr" presetSubtype="8"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p:tgtEl>
                                          <p:spTgt spid="4"/>
                                        </p:tgtEl>
                                        <p:attrNameLst>
                                          <p:attrName>ppt_x</p:attrName>
                                        </p:attrNameLst>
                                      </p:cBhvr>
                                      <p:tavLst>
                                        <p:tav tm="0">
                                          <p:val>
                                            <p:strVal val="#ppt_x-#ppt_w*1.125000"/>
                                          </p:val>
                                        </p:tav>
                                        <p:tav tm="100000">
                                          <p:val>
                                            <p:strVal val="#ppt_x"/>
                                          </p:val>
                                        </p:tav>
                                      </p:tavLst>
                                    </p:anim>
                                    <p:animEffect transition="in" filter="wipe(right)">
                                      <p:cBhvr>
                                        <p:cTn id="36" dur="500"/>
                                        <p:tgtEl>
                                          <p:spTgt spid="4"/>
                                        </p:tgtEl>
                                      </p:cBhvr>
                                    </p:animEffect>
                                  </p:childTnLst>
                                </p:cTn>
                              </p:par>
                            </p:childTnLst>
                          </p:cTn>
                        </p:par>
                        <p:par>
                          <p:cTn id="37" fill="hold">
                            <p:stCondLst>
                              <p:cond delay="4000"/>
                            </p:stCondLst>
                            <p:childTnLst>
                              <p:par>
                                <p:cTn id="38" presetID="10" presetClass="entr" presetSubtype="0" fill="hold" nodeType="after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500"/>
                                        <p:tgtEl>
                                          <p:spTgt spid="40"/>
                                        </p:tgtEl>
                                      </p:cBhvr>
                                    </p:animEffect>
                                  </p:childTnLst>
                                </p:cTn>
                              </p:par>
                            </p:childTnLst>
                          </p:cTn>
                        </p:par>
                        <p:par>
                          <p:cTn id="41" fill="hold">
                            <p:stCondLst>
                              <p:cond delay="4500"/>
                            </p:stCondLst>
                            <p:childTnLst>
                              <p:par>
                                <p:cTn id="42" presetID="22" presetClass="entr" presetSubtype="1" fill="hold" nodeType="after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wipe(up)">
                                      <p:cBhvr>
                                        <p:cTn id="44" dur="350"/>
                                        <p:tgtEl>
                                          <p:spTgt spid="42"/>
                                        </p:tgtEl>
                                      </p:cBhvr>
                                    </p:animEffect>
                                  </p:childTnLst>
                                </p:cTn>
                              </p:par>
                            </p:childTnLst>
                          </p:cTn>
                        </p:par>
                        <p:par>
                          <p:cTn id="45" fill="hold">
                            <p:stCondLst>
                              <p:cond delay="5000"/>
                            </p:stCondLst>
                            <p:childTnLst>
                              <p:par>
                                <p:cTn id="46" presetID="14" presetClass="entr" presetSubtype="10" fill="hold" grpId="0" nodeType="after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randombar(horizontal)">
                                      <p:cBhvr>
                                        <p:cTn id="48" dur="500"/>
                                        <p:tgtEl>
                                          <p:spTgt spid="43"/>
                                        </p:tgtEl>
                                      </p:cBhvr>
                                    </p:animEffect>
                                  </p:childTnLst>
                                </p:cTn>
                              </p:par>
                            </p:childTnLst>
                          </p:cTn>
                        </p:par>
                        <p:par>
                          <p:cTn id="49" fill="hold">
                            <p:stCondLst>
                              <p:cond delay="5500"/>
                            </p:stCondLst>
                            <p:childTnLst>
                              <p:par>
                                <p:cTn id="50" presetID="10" presetClass="entr" presetSubtype="0" fill="hold"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3" grpId="0"/>
      <p:bldP spid="58" grpId="0" animBg="1"/>
      <p:bldP spid="5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681038" y="234950"/>
            <a:ext cx="6475412" cy="706755"/>
          </a:xfrm>
          <a:prstGeom prst="rect">
            <a:avLst/>
          </a:prstGeom>
          <a:noFill/>
          <a:ln w="9525">
            <a:noFill/>
          </a:ln>
        </p:spPr>
        <p:txBody>
          <a:bodyPr wrap="square" anchor="t" anchorCtr="0">
            <a:spAutoFit/>
          </a:bodyPr>
          <a:lstStyle/>
          <a:p>
            <a:r>
              <a:rPr lang="en-US" altLang="zh-CN" sz="4000" dirty="0">
                <a:solidFill>
                  <a:srgbClr val="FFFFFF"/>
                </a:solidFill>
                <a:latin typeface="Arial" panose="020B0604020202020204" pitchFamily="34" charset="0"/>
                <a:ea typeface="SimSun" panose="02010600030101010101" pitchFamily="2" charset="-122"/>
                <a:cs typeface="Arial" panose="020B0604020202020204" pitchFamily="34" charset="0"/>
              </a:rPr>
              <a:t>ABOUT OUR </a:t>
            </a:r>
            <a:r>
              <a:rPr lang="en-IN" altLang="en-US" sz="4000" dirty="0">
                <a:solidFill>
                  <a:srgbClr val="FFFFFF"/>
                </a:solidFill>
                <a:latin typeface="Arial" panose="020B0604020202020204" pitchFamily="34" charset="0"/>
                <a:ea typeface="SimSun" panose="02010600030101010101" pitchFamily="2" charset="-122"/>
                <a:cs typeface="Arial" panose="020B0604020202020204" pitchFamily="34" charset="0"/>
              </a:rPr>
              <a:t>PROJECT</a:t>
            </a:r>
          </a:p>
        </p:txBody>
      </p:sp>
      <p:grpSp>
        <p:nvGrpSpPr>
          <p:cNvPr id="2" name="组合 27"/>
          <p:cNvGrpSpPr/>
          <p:nvPr/>
        </p:nvGrpSpPr>
        <p:grpSpPr>
          <a:xfrm>
            <a:off x="301625" y="428625"/>
            <a:ext cx="300038" cy="555625"/>
            <a:chOff x="4819650" y="552450"/>
            <a:chExt cx="300038" cy="555406"/>
          </a:xfrm>
        </p:grpSpPr>
        <p:sp>
          <p:nvSpPr>
            <p:cNvPr id="29" name="等腰三角形 28"/>
            <p:cNvSpPr/>
            <p:nvPr/>
          </p:nvSpPr>
          <p:spPr>
            <a:xfrm flipV="1">
              <a:off x="4819650" y="552450"/>
              <a:ext cx="300038" cy="2586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0" name="等腰三角形 29"/>
            <p:cNvSpPr/>
            <p:nvPr/>
          </p:nvSpPr>
          <p:spPr>
            <a:xfrm flipV="1">
              <a:off x="4819650" y="849196"/>
              <a:ext cx="300038" cy="25866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33" name="椭圆 32"/>
          <p:cNvSpPr/>
          <p:nvPr/>
        </p:nvSpPr>
        <p:spPr>
          <a:xfrm>
            <a:off x="1132113" y="2136773"/>
            <a:ext cx="2540000" cy="2540000"/>
          </a:xfrm>
          <a:prstGeom prst="ellipse">
            <a:avLst/>
          </a:prstGeom>
          <a:blipFill>
            <a:blip r:embed="rId3" cstate="print"/>
            <a:stretch>
              <a:fillRect b="-1000"/>
            </a:stretch>
          </a:blip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4" name="组合 33"/>
          <p:cNvGrpSpPr/>
          <p:nvPr/>
        </p:nvGrpSpPr>
        <p:grpSpPr>
          <a:xfrm>
            <a:off x="669290" y="4908289"/>
            <a:ext cx="3611245" cy="961911"/>
            <a:chOff x="661949" y="4897140"/>
            <a:chExt cx="3612686" cy="750098"/>
          </a:xfrm>
        </p:grpSpPr>
        <p:sp>
          <p:nvSpPr>
            <p:cNvPr id="35" name="矩形 34"/>
            <p:cNvSpPr/>
            <p:nvPr/>
          </p:nvSpPr>
          <p:spPr>
            <a:xfrm>
              <a:off x="661949" y="4897140"/>
              <a:ext cx="3612686" cy="750098"/>
            </a:xfrm>
            <a:prstGeom prst="rect">
              <a:avLst/>
            </a:prstGeom>
            <a:solidFill>
              <a:schemeClr val="bg1">
                <a:lumMod val="9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446" name="文本框 59"/>
            <p:cNvSpPr txBox="1"/>
            <p:nvPr/>
          </p:nvSpPr>
          <p:spPr>
            <a:xfrm>
              <a:off x="674018" y="4897343"/>
              <a:ext cx="3600300" cy="718991"/>
            </a:xfrm>
            <a:prstGeom prst="rect">
              <a:avLst/>
            </a:prstGeom>
            <a:noFill/>
            <a:ln w="9525">
              <a:noFill/>
            </a:ln>
          </p:spPr>
          <p:txBody>
            <a:bodyPr wrap="square" anchor="t" anchorCtr="0">
              <a:spAutoFit/>
            </a:bodyPr>
            <a:lstStyle/>
            <a:p>
              <a:pPr algn="ctr"/>
              <a:r>
                <a:rPr lang="zh-CN" altLang="en-US" dirty="0">
                  <a:solidFill>
                    <a:schemeClr val="bg1"/>
                  </a:solidFill>
                  <a:latin typeface="Calibri" panose="020F0502020204030204" pitchFamily="34" charset="0"/>
                  <a:ea typeface="Arial" panose="020B0604020202020204" pitchFamily="34" charset="0"/>
                </a:rPr>
                <a:t>This pro</a:t>
              </a:r>
              <a:r>
                <a:rPr lang="en-IN" altLang="zh-CN" dirty="0">
                  <a:solidFill>
                    <a:schemeClr val="bg1"/>
                  </a:solidFill>
                  <a:latin typeface="Calibri" panose="020F0502020204030204" pitchFamily="34" charset="0"/>
                  <a:ea typeface="Arial" panose="020B0604020202020204" pitchFamily="34" charset="0"/>
                </a:rPr>
                <a:t>ject</a:t>
              </a:r>
              <a:r>
                <a:rPr lang="zh-CN" altLang="en-US" dirty="0">
                  <a:solidFill>
                    <a:schemeClr val="bg1"/>
                  </a:solidFill>
                  <a:latin typeface="Calibri" panose="020F0502020204030204" pitchFamily="34" charset="0"/>
                  <a:ea typeface="Arial" panose="020B0604020202020204" pitchFamily="34" charset="0"/>
                </a:rPr>
                <a:t> can recognize your mood by detecting your face and play song according your mood</a:t>
              </a:r>
            </a:p>
          </p:txBody>
        </p:sp>
      </p:grpSp>
      <p:sp>
        <p:nvSpPr>
          <p:cNvPr id="66" name="文本框 65"/>
          <p:cNvSpPr txBox="1"/>
          <p:nvPr/>
        </p:nvSpPr>
        <p:spPr>
          <a:xfrm>
            <a:off x="4637088" y="1844675"/>
            <a:ext cx="2887662" cy="460375"/>
          </a:xfrm>
          <a:prstGeom prst="rect">
            <a:avLst/>
          </a:prstGeom>
          <a:noFill/>
          <a:ln w="9525">
            <a:noFill/>
          </a:ln>
        </p:spPr>
        <p:txBody>
          <a:bodyPr anchor="t" anchorCtr="0">
            <a:spAutoFit/>
          </a:bodyPr>
          <a:lstStyle/>
          <a:p>
            <a:r>
              <a:rPr lang="en-IN" altLang="zh-CN" sz="2400" b="1" dirty="0">
                <a:solidFill>
                  <a:schemeClr val="bg1"/>
                </a:solidFill>
                <a:latin typeface="Arial" panose="020B0604020202020204" pitchFamily="34" charset="0"/>
                <a:ea typeface="Arial" panose="020B0604020202020204" pitchFamily="34" charset="0"/>
              </a:rPr>
              <a:t>REQUIREMENTS</a:t>
            </a:r>
          </a:p>
        </p:txBody>
      </p:sp>
      <p:sp>
        <p:nvSpPr>
          <p:cNvPr id="67" name="矩形 66"/>
          <p:cNvSpPr/>
          <p:nvPr/>
        </p:nvSpPr>
        <p:spPr>
          <a:xfrm>
            <a:off x="4637088" y="2538413"/>
            <a:ext cx="7046912" cy="2246769"/>
          </a:xfrm>
          <a:prstGeom prst="rect">
            <a:avLst/>
          </a:prstGeom>
          <a:noFill/>
          <a:ln w="9525">
            <a:noFill/>
          </a:ln>
        </p:spPr>
        <p:txBody>
          <a:bodyPr anchor="t" anchorCtr="0">
            <a:spAutoFit/>
          </a:bodyPr>
          <a:lstStyle/>
          <a:p>
            <a:r>
              <a:rPr lang="en-US" altLang="zh-CN" sz="2000" dirty="0" err="1">
                <a:solidFill>
                  <a:schemeClr val="bg1"/>
                </a:solidFill>
                <a:latin typeface="Arial" panose="020B0604020202020204" pitchFamily="34" charset="0"/>
                <a:ea typeface="Arial" panose="020B0604020202020204" pitchFamily="34" charset="0"/>
              </a:rPr>
              <a:t>Tensorflow</a:t>
            </a:r>
            <a:endParaRPr lang="en-US" altLang="zh-CN" sz="2000" dirty="0">
              <a:solidFill>
                <a:schemeClr val="bg1"/>
              </a:solidFill>
              <a:latin typeface="Arial" panose="020B0604020202020204" pitchFamily="34" charset="0"/>
              <a:ea typeface="Arial" panose="020B0604020202020204" pitchFamily="34" charset="0"/>
            </a:endParaRPr>
          </a:p>
          <a:p>
            <a:endParaRPr lang="en-US" altLang="zh-CN" sz="2000" dirty="0">
              <a:solidFill>
                <a:schemeClr val="bg1"/>
              </a:solidFill>
              <a:latin typeface="Arial" panose="020B0604020202020204" pitchFamily="34" charset="0"/>
              <a:ea typeface="Arial" panose="020B0604020202020204" pitchFamily="34" charset="0"/>
            </a:endParaRPr>
          </a:p>
          <a:p>
            <a:r>
              <a:rPr lang="en-US" altLang="zh-CN" sz="2000" dirty="0">
                <a:solidFill>
                  <a:schemeClr val="bg1"/>
                </a:solidFill>
                <a:latin typeface="Arial" panose="020B0604020202020204" pitchFamily="34" charset="0"/>
                <a:ea typeface="Arial" panose="020B0604020202020204" pitchFamily="34" charset="0"/>
              </a:rPr>
              <a:t>Expression dataset- </a:t>
            </a:r>
            <a:r>
              <a:rPr lang="en-US" altLang="zh-CN" sz="2000" dirty="0">
                <a:solidFill>
                  <a:schemeClr val="bg1"/>
                </a:solidFill>
                <a:latin typeface="Arial" panose="020B0604020202020204" pitchFamily="34" charset="0"/>
                <a:ea typeface="Arial" panose="020B0604020202020204" pitchFamily="34" charset="0"/>
                <a:hlinkClick r:id="rId4"/>
              </a:rPr>
              <a:t>https://www.kaggle.com/ananthu017/emotion-detection-fer</a:t>
            </a:r>
            <a:endParaRPr lang="en-US" altLang="zh-CN" sz="2000" dirty="0">
              <a:solidFill>
                <a:schemeClr val="bg1"/>
              </a:solidFill>
              <a:latin typeface="Arial" panose="020B0604020202020204" pitchFamily="34" charset="0"/>
              <a:ea typeface="Arial" panose="020B0604020202020204" pitchFamily="34" charset="0"/>
            </a:endParaRPr>
          </a:p>
          <a:p>
            <a:endParaRPr lang="en-US" altLang="zh-CN" sz="2000" dirty="0">
              <a:solidFill>
                <a:schemeClr val="bg1"/>
              </a:solidFill>
              <a:latin typeface="Arial" panose="020B0604020202020204" pitchFamily="34" charset="0"/>
              <a:ea typeface="Arial" panose="020B0604020202020204" pitchFamily="34" charset="0"/>
            </a:endParaRPr>
          </a:p>
          <a:p>
            <a:endParaRPr lang="en-US" altLang="zh-CN" sz="2000" dirty="0">
              <a:solidFill>
                <a:schemeClr val="bg1"/>
              </a:solidFill>
              <a:latin typeface="Arial" panose="020B0604020202020204" pitchFamily="34" charset="0"/>
              <a:ea typeface="Arial" panose="020B0604020202020204" pitchFamily="34" charset="0"/>
            </a:endParaRPr>
          </a:p>
          <a:p>
            <a:r>
              <a:rPr lang="en-US" altLang="zh-CN" sz="2000" dirty="0">
                <a:solidFill>
                  <a:schemeClr val="bg1"/>
                </a:solidFill>
                <a:latin typeface="Arial" panose="020B0604020202020204" pitchFamily="34" charset="0"/>
                <a:ea typeface="Arial" panose="020B0604020202020204" pitchFamily="34" charset="0"/>
              </a:rPr>
              <a:t>Song dataset –self made</a:t>
            </a:r>
          </a:p>
        </p:txBody>
      </p:sp>
      <p:sp>
        <p:nvSpPr>
          <p:cNvPr id="68" name="等腰三角形 67"/>
          <p:cNvSpPr/>
          <p:nvPr/>
        </p:nvSpPr>
        <p:spPr>
          <a:xfrm rot="5400000">
            <a:off x="7530306" y="1974056"/>
            <a:ext cx="236538" cy="203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750"/>
                                        <p:tgtEl>
                                          <p:spTgt spid="27"/>
                                        </p:tgtEl>
                                      </p:cBhvr>
                                    </p:animEffect>
                                  </p:childTnLst>
                                </p:cTn>
                              </p:par>
                            </p:childTnLst>
                          </p:cTn>
                        </p:par>
                        <p:par>
                          <p:cTn id="12" fill="hold">
                            <p:stCondLst>
                              <p:cond delay="1500"/>
                            </p:stCondLst>
                            <p:childTnLst>
                              <p:par>
                                <p:cTn id="13" presetID="53" presetClass="entr" presetSubtype="16"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par>
                          <p:cTn id="22" fill="hold">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down)">
                                      <p:cBhvr>
                                        <p:cTn id="25" dur="500"/>
                                        <p:tgtEl>
                                          <p:spTgt spid="66"/>
                                        </p:tgtEl>
                                      </p:cBhvr>
                                    </p:animEffect>
                                  </p:childTnLst>
                                </p:cTn>
                              </p:par>
                            </p:childTnLst>
                          </p:cTn>
                        </p:par>
                        <p:par>
                          <p:cTn id="26" fill="hold">
                            <p:stCondLst>
                              <p:cond delay="3000"/>
                            </p:stCondLst>
                            <p:childTnLst>
                              <p:par>
                                <p:cTn id="27" presetID="12" presetClass="entr" presetSubtype="8" fill="hold" grpId="0" nodeType="afterEffect">
                                  <p:stCondLst>
                                    <p:cond delay="0"/>
                                  </p:stCondLst>
                                  <p:childTnLst>
                                    <p:set>
                                      <p:cBhvr>
                                        <p:cTn id="28" dur="1" fill="hold">
                                          <p:stCondLst>
                                            <p:cond delay="0"/>
                                          </p:stCondLst>
                                        </p:cTn>
                                        <p:tgtEl>
                                          <p:spTgt spid="68"/>
                                        </p:tgtEl>
                                        <p:attrNameLst>
                                          <p:attrName>style.visibility</p:attrName>
                                        </p:attrNameLst>
                                      </p:cBhvr>
                                      <p:to>
                                        <p:strVal val="visible"/>
                                      </p:to>
                                    </p:set>
                                    <p:anim calcmode="lin" valueType="num">
                                      <p:cBhvr additive="base">
                                        <p:cTn id="29" dur="500"/>
                                        <p:tgtEl>
                                          <p:spTgt spid="68"/>
                                        </p:tgtEl>
                                        <p:attrNameLst>
                                          <p:attrName>ppt_x</p:attrName>
                                        </p:attrNameLst>
                                      </p:cBhvr>
                                      <p:tavLst>
                                        <p:tav tm="0">
                                          <p:val>
                                            <p:strVal val="#ppt_x-#ppt_w*1.125000"/>
                                          </p:val>
                                        </p:tav>
                                        <p:tav tm="100000">
                                          <p:val>
                                            <p:strVal val="#ppt_x"/>
                                          </p:val>
                                        </p:tav>
                                      </p:tavLst>
                                    </p:anim>
                                    <p:animEffect transition="in" filter="wipe(right)">
                                      <p:cBhvr>
                                        <p:cTn id="30" dur="500"/>
                                        <p:tgtEl>
                                          <p:spTgt spid="68"/>
                                        </p:tgtEl>
                                      </p:cBhvr>
                                    </p:animEffect>
                                  </p:childTnLst>
                                </p:cTn>
                              </p:par>
                            </p:childTnLst>
                          </p:cTn>
                        </p:par>
                        <p:par>
                          <p:cTn id="31" fill="hold">
                            <p:stCondLst>
                              <p:cond delay="3500"/>
                            </p:stCondLst>
                            <p:childTnLst>
                              <p:par>
                                <p:cTn id="32" presetID="14" presetClass="entr" presetSubtype="10" fill="hold" grpId="0" nodeType="after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randombar(horizontal)">
                                      <p:cBhvr>
                                        <p:cTn id="3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66" grpId="0"/>
      <p:bldP spid="67" grpId="0"/>
      <p:bldP spid="6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681038" y="234950"/>
            <a:ext cx="7299325" cy="706755"/>
          </a:xfrm>
          <a:prstGeom prst="rect">
            <a:avLst/>
          </a:prstGeom>
          <a:noFill/>
          <a:ln w="9525">
            <a:noFill/>
          </a:ln>
        </p:spPr>
        <p:txBody>
          <a:bodyPr wrap="square" anchor="t" anchorCtr="0">
            <a:spAutoFit/>
          </a:bodyPr>
          <a:lstStyle/>
          <a:p>
            <a:r>
              <a:rPr lang="en-IN" altLang="en-US" sz="4000" dirty="0">
                <a:solidFill>
                  <a:srgbClr val="FFFFFF"/>
                </a:solidFill>
                <a:latin typeface="Arial" panose="020B0604020202020204" pitchFamily="34" charset="0"/>
                <a:ea typeface="SimSun" panose="02010600030101010101" pitchFamily="2" charset="-122"/>
                <a:cs typeface="Arial" panose="020B0604020202020204" pitchFamily="34" charset="0"/>
              </a:rPr>
              <a:t>METHODOLOGY</a:t>
            </a:r>
          </a:p>
        </p:txBody>
      </p:sp>
      <p:grpSp>
        <p:nvGrpSpPr>
          <p:cNvPr id="2" name="组合 27"/>
          <p:cNvGrpSpPr/>
          <p:nvPr/>
        </p:nvGrpSpPr>
        <p:grpSpPr>
          <a:xfrm>
            <a:off x="301625" y="428625"/>
            <a:ext cx="300038" cy="555625"/>
            <a:chOff x="4819650" y="552450"/>
            <a:chExt cx="300038" cy="555406"/>
          </a:xfrm>
        </p:grpSpPr>
        <p:sp>
          <p:nvSpPr>
            <p:cNvPr id="29" name="等腰三角形 28"/>
            <p:cNvSpPr/>
            <p:nvPr/>
          </p:nvSpPr>
          <p:spPr>
            <a:xfrm flipV="1">
              <a:off x="4819650" y="552450"/>
              <a:ext cx="300038" cy="2586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0" name="等腰三角形 29"/>
            <p:cNvSpPr/>
            <p:nvPr/>
          </p:nvSpPr>
          <p:spPr>
            <a:xfrm flipV="1">
              <a:off x="4819650" y="849196"/>
              <a:ext cx="300038" cy="25866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3" name="TextBox 2">
            <a:extLst>
              <a:ext uri="{FF2B5EF4-FFF2-40B4-BE49-F238E27FC236}">
                <a16:creationId xmlns:a16="http://schemas.microsoft.com/office/drawing/2014/main" id="{51A4B892-4FF7-4442-94FC-AE0C655F31BA}"/>
              </a:ext>
            </a:extLst>
          </p:cNvPr>
          <p:cNvSpPr txBox="1"/>
          <p:nvPr/>
        </p:nvSpPr>
        <p:spPr>
          <a:xfrm>
            <a:off x="376271" y="1857377"/>
            <a:ext cx="9962048" cy="378565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We first train an emotion model, emotion model is a model that classifies facial expressions</a:t>
            </a:r>
          </a:p>
          <a:p>
            <a:endParaRPr lang="en-US" sz="2000" dirty="0">
              <a:solidFill>
                <a:schemeClr val="bg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We collect 4000+ images of facial expression and then use </a:t>
            </a:r>
            <a:r>
              <a:rPr lang="en-US" sz="2000" dirty="0" err="1">
                <a:solidFill>
                  <a:schemeClr val="bg1"/>
                </a:solidFill>
                <a:latin typeface="Arial" panose="020B0604020202020204" pitchFamily="34" charset="0"/>
                <a:cs typeface="Arial" panose="020B0604020202020204" pitchFamily="34" charset="0"/>
              </a:rPr>
              <a:t>Tensorflow</a:t>
            </a:r>
            <a:r>
              <a:rPr lang="en-US" sz="2000" dirty="0">
                <a:solidFill>
                  <a:schemeClr val="bg1"/>
                </a:solidFill>
                <a:latin typeface="Arial" panose="020B0604020202020204" pitchFamily="34" charset="0"/>
                <a:cs typeface="Arial" panose="020B0604020202020204" pitchFamily="34" charset="0"/>
              </a:rPr>
              <a:t> based </a:t>
            </a:r>
            <a:r>
              <a:rPr lang="en-US" sz="2000" dirty="0" err="1">
                <a:solidFill>
                  <a:schemeClr val="bg1"/>
                </a:solidFill>
                <a:latin typeface="Arial" panose="020B0604020202020204" pitchFamily="34" charset="0"/>
                <a:cs typeface="Arial" panose="020B0604020202020204" pitchFamily="34" charset="0"/>
              </a:rPr>
              <a:t>Mobilenet</a:t>
            </a:r>
            <a:r>
              <a:rPr lang="en-US" sz="2000" dirty="0">
                <a:solidFill>
                  <a:schemeClr val="bg1"/>
                </a:solidFill>
                <a:latin typeface="Arial" panose="020B0604020202020204" pitchFamily="34" charset="0"/>
                <a:cs typeface="Arial" panose="020B0604020202020204" pitchFamily="34" charset="0"/>
              </a:rPr>
              <a:t> a concept of transfer learning to train our model.</a:t>
            </a:r>
          </a:p>
          <a:p>
            <a:endParaRPr lang="en-US" sz="2000" dirty="0">
              <a:solidFill>
                <a:schemeClr val="bg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To predict emotion Convolutional Neural Network (CNN) will be used.</a:t>
            </a:r>
          </a:p>
          <a:p>
            <a:endParaRPr lang="en-US" sz="2000" dirty="0">
              <a:solidFill>
                <a:schemeClr val="bg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We obtain frames from real time video  from our webcam</a:t>
            </a:r>
          </a:p>
          <a:p>
            <a:endParaRPr lang="en-US" sz="2000" dirty="0">
              <a:solidFill>
                <a:schemeClr val="bg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We provide the input into our neural network feed input which gives us our detection.</a:t>
            </a:r>
            <a:endParaRPr lang="en-IN" sz="20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50C37-BAA3-4E9C-886A-8E99A2F1EA91}"/>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126C184-63AB-45CE-92DD-2D97854C9CCF}"/>
              </a:ext>
            </a:extLst>
          </p:cNvPr>
          <p:cNvSpPr>
            <a:spLocks noGrp="1"/>
          </p:cNvSpPr>
          <p:nvPr>
            <p:ph idx="1"/>
          </p:nvPr>
        </p:nvSpPr>
        <p:spPr>
          <a:xfrm>
            <a:off x="838200" y="1834955"/>
            <a:ext cx="10515600" cy="4351338"/>
          </a:xfrm>
        </p:spPr>
        <p:txBody>
          <a:bodyPr/>
          <a:lstStyle/>
          <a:p>
            <a:r>
              <a:rPr lang="en-IN" dirty="0">
                <a:hlinkClick r:id="rId2"/>
              </a:rPr>
              <a:t>https://link.springer.com/article/10.1007/s42452-020-2234-1</a:t>
            </a:r>
            <a:endParaRPr lang="en-IN" dirty="0"/>
          </a:p>
          <a:p>
            <a:pPr marL="0" indent="0">
              <a:buNone/>
            </a:pPr>
            <a:endParaRPr lang="en-IN" dirty="0"/>
          </a:p>
          <a:p>
            <a:r>
              <a:rPr lang="en-IN" dirty="0">
                <a:hlinkClick r:id="rId3"/>
              </a:rPr>
              <a:t>https://www.researchgate.net/publication/343489338_Facial_emotion_recognition_using_deep_learning_review_and_insights</a:t>
            </a:r>
            <a:endParaRPr lang="en-IN" dirty="0"/>
          </a:p>
          <a:p>
            <a:pPr marL="0" indent="0">
              <a:buNone/>
            </a:pPr>
            <a:endParaRPr lang="en-IN" dirty="0"/>
          </a:p>
          <a:p>
            <a:r>
              <a:rPr lang="en-IN" dirty="0">
                <a:hlinkClick r:id="rId4"/>
              </a:rPr>
              <a:t>https://www.irjet.net/archives/V8/i7/IRJET-V8I7457.pdf</a:t>
            </a:r>
            <a:endParaRPr lang="en-IN" dirty="0"/>
          </a:p>
          <a:p>
            <a:endParaRPr lang="en-IN" dirty="0"/>
          </a:p>
        </p:txBody>
      </p:sp>
    </p:spTree>
    <p:extLst>
      <p:ext uri="{BB962C8B-B14F-4D97-AF65-F5344CB8AC3E}">
        <p14:creationId xmlns:p14="http://schemas.microsoft.com/office/powerpoint/2010/main" val="220470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4438650" y="2427288"/>
            <a:ext cx="4784725" cy="830263"/>
          </a:xfrm>
          <a:prstGeom prst="rect">
            <a:avLst/>
          </a:prstGeom>
          <a:noFill/>
        </p:spPr>
        <p:txBody>
          <a:bodyPr wrap="square">
            <a:spAutoFit/>
          </a:bodyPr>
          <a:lstStyle/>
          <a:p>
            <a:pPr marR="0" defTabSz="914400" fontAlgn="auto">
              <a:spcBef>
                <a:spcPts val="0"/>
              </a:spcBef>
              <a:spcAft>
                <a:spcPts val="0"/>
              </a:spcAft>
              <a:buClrTx/>
              <a:buSzTx/>
              <a:defRPr/>
            </a:pPr>
            <a:r>
              <a:rPr kumimoji="0" lang="en-US" altLang="zh-CN" sz="4800" b="1" kern="1200" cap="none" spc="300" normalizeH="0" baseline="0" noProof="0" dirty="0">
                <a:solidFill>
                  <a:schemeClr val="bg1"/>
                </a:solidFill>
                <a:latin typeface="Arial" panose="020B0604020202020204" pitchFamily="34" charset="0"/>
                <a:ea typeface="Arial" panose="020B0604020202020204" pitchFamily="34" charset="0"/>
                <a:cs typeface="+mn-cs"/>
                <a:sym typeface="+mn-ea"/>
              </a:rPr>
              <a:t>THANK YOU</a:t>
            </a:r>
            <a:endParaRPr kumimoji="0" lang="zh-CN" altLang="en-US" sz="4800" b="1" kern="1200" cap="none" spc="300" normalizeH="0" baseline="0" noProof="0" dirty="0">
              <a:solidFill>
                <a:schemeClr val="bg1"/>
              </a:solidFill>
              <a:latin typeface="Arial" panose="020B0604020202020204" pitchFamily="34" charset="0"/>
              <a:ea typeface="Arial" panose="020B0604020202020204" pitchFamily="34" charset="0"/>
              <a:cs typeface="+mn-cs"/>
              <a:sym typeface="+mn-ea"/>
            </a:endParaRPr>
          </a:p>
        </p:txBody>
      </p:sp>
      <p:grpSp>
        <p:nvGrpSpPr>
          <p:cNvPr id="3" name="组合 24"/>
          <p:cNvGrpSpPr/>
          <p:nvPr/>
        </p:nvGrpSpPr>
        <p:grpSpPr>
          <a:xfrm>
            <a:off x="4846638" y="3759200"/>
            <a:ext cx="496887" cy="498475"/>
            <a:chOff x="5532281" y="2348865"/>
            <a:chExt cx="497561" cy="497561"/>
          </a:xfrm>
        </p:grpSpPr>
        <p:sp>
          <p:nvSpPr>
            <p:cNvPr id="26" name="椭圆 25"/>
            <p:cNvSpPr/>
            <p:nvPr/>
          </p:nvSpPr>
          <p:spPr>
            <a:xfrm>
              <a:off x="5532281" y="2348865"/>
              <a:ext cx="497561" cy="497561"/>
            </a:xfrm>
            <a:prstGeom prst="ellipse">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7892" name="Freeform 341"/>
            <p:cNvSpPr>
              <a:spLocks noEditPoints="1"/>
            </p:cNvSpPr>
            <p:nvPr/>
          </p:nvSpPr>
          <p:spPr>
            <a:xfrm>
              <a:off x="5632433" y="2497831"/>
              <a:ext cx="258553" cy="19962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chemeClr val="bg1"/>
            </a:solidFill>
            <a:ln w="9525">
              <a:noFill/>
            </a:ln>
          </p:spPr>
          <p:txBody>
            <a:bodyPr/>
            <a:lstStyle/>
            <a:p>
              <a:endParaRPr lang="en-US"/>
            </a:p>
          </p:txBody>
        </p:sp>
      </p:grpSp>
      <p:grpSp>
        <p:nvGrpSpPr>
          <p:cNvPr id="4" name="组合 27"/>
          <p:cNvGrpSpPr/>
          <p:nvPr/>
        </p:nvGrpSpPr>
        <p:grpSpPr>
          <a:xfrm>
            <a:off x="5554663" y="3759200"/>
            <a:ext cx="496887" cy="498475"/>
            <a:chOff x="6240091" y="2348865"/>
            <a:chExt cx="497561" cy="497561"/>
          </a:xfrm>
        </p:grpSpPr>
        <p:sp>
          <p:nvSpPr>
            <p:cNvPr id="29" name="椭圆 28"/>
            <p:cNvSpPr/>
            <p:nvPr/>
          </p:nvSpPr>
          <p:spPr>
            <a:xfrm>
              <a:off x="6240091" y="2348865"/>
              <a:ext cx="497561" cy="497561"/>
            </a:xfrm>
            <a:prstGeom prst="ellipse">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7895" name="Freeform 337"/>
            <p:cNvSpPr>
              <a:spLocks noEditPoints="1"/>
            </p:cNvSpPr>
            <p:nvPr/>
          </p:nvSpPr>
          <p:spPr>
            <a:xfrm>
              <a:off x="6373045" y="2487587"/>
              <a:ext cx="238109" cy="24652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chemeClr val="bg1"/>
            </a:solidFill>
            <a:ln w="9525">
              <a:noFill/>
            </a:ln>
          </p:spPr>
          <p:txBody>
            <a:bodyPr/>
            <a:lstStyle/>
            <a:p>
              <a:endParaRPr lang="en-US"/>
            </a:p>
          </p:txBody>
        </p:sp>
      </p:grpSp>
      <p:grpSp>
        <p:nvGrpSpPr>
          <p:cNvPr id="5" name="组合 30"/>
          <p:cNvGrpSpPr/>
          <p:nvPr/>
        </p:nvGrpSpPr>
        <p:grpSpPr>
          <a:xfrm>
            <a:off x="6261100" y="3759200"/>
            <a:ext cx="498475" cy="498475"/>
            <a:chOff x="6947901" y="2348865"/>
            <a:chExt cx="497561" cy="497561"/>
          </a:xfrm>
        </p:grpSpPr>
        <p:sp>
          <p:nvSpPr>
            <p:cNvPr id="32" name="椭圆 31"/>
            <p:cNvSpPr/>
            <p:nvPr/>
          </p:nvSpPr>
          <p:spPr>
            <a:xfrm>
              <a:off x="6947901" y="2348865"/>
              <a:ext cx="497561" cy="497561"/>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7898" name="Freeform 257"/>
            <p:cNvSpPr>
              <a:spLocks noEditPoints="1"/>
            </p:cNvSpPr>
            <p:nvPr/>
          </p:nvSpPr>
          <p:spPr>
            <a:xfrm>
              <a:off x="7046374" y="2461254"/>
              <a:ext cx="251337" cy="2633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09" h="219">
                  <a:moveTo>
                    <a:pt x="140" y="17"/>
                  </a:moveTo>
                  <a:lnTo>
                    <a:pt x="160" y="28"/>
                  </a:lnTo>
                  <a:lnTo>
                    <a:pt x="189" y="17"/>
                  </a:lnTo>
                  <a:lnTo>
                    <a:pt x="169" y="9"/>
                  </a:lnTo>
                  <a:lnTo>
                    <a:pt x="140" y="17"/>
                  </a:lnTo>
                  <a:close/>
                  <a:moveTo>
                    <a:pt x="29" y="159"/>
                  </a:moveTo>
                  <a:lnTo>
                    <a:pt x="7" y="148"/>
                  </a:lnTo>
                  <a:lnTo>
                    <a:pt x="7" y="199"/>
                  </a:lnTo>
                  <a:lnTo>
                    <a:pt x="29" y="208"/>
                  </a:lnTo>
                  <a:lnTo>
                    <a:pt x="29" y="159"/>
                  </a:lnTo>
                  <a:close/>
                  <a:moveTo>
                    <a:pt x="80" y="97"/>
                  </a:moveTo>
                  <a:lnTo>
                    <a:pt x="100" y="108"/>
                  </a:lnTo>
                  <a:lnTo>
                    <a:pt x="129" y="95"/>
                  </a:lnTo>
                  <a:lnTo>
                    <a:pt x="109" y="86"/>
                  </a:lnTo>
                  <a:lnTo>
                    <a:pt x="80" y="97"/>
                  </a:lnTo>
                  <a:close/>
                  <a:moveTo>
                    <a:pt x="64" y="97"/>
                  </a:moveTo>
                  <a:lnTo>
                    <a:pt x="71" y="93"/>
                  </a:lnTo>
                  <a:lnTo>
                    <a:pt x="106" y="80"/>
                  </a:lnTo>
                  <a:lnTo>
                    <a:pt x="109" y="77"/>
                  </a:lnTo>
                  <a:lnTo>
                    <a:pt x="109" y="80"/>
                  </a:lnTo>
                  <a:lnTo>
                    <a:pt x="124" y="86"/>
                  </a:lnTo>
                  <a:lnTo>
                    <a:pt x="124" y="24"/>
                  </a:lnTo>
                  <a:lnTo>
                    <a:pt x="124" y="17"/>
                  </a:lnTo>
                  <a:lnTo>
                    <a:pt x="131" y="15"/>
                  </a:lnTo>
                  <a:lnTo>
                    <a:pt x="169" y="0"/>
                  </a:lnTo>
                  <a:lnTo>
                    <a:pt x="171" y="0"/>
                  </a:lnTo>
                  <a:lnTo>
                    <a:pt x="200" y="15"/>
                  </a:lnTo>
                  <a:lnTo>
                    <a:pt x="209" y="17"/>
                  </a:lnTo>
                  <a:lnTo>
                    <a:pt x="209" y="157"/>
                  </a:lnTo>
                  <a:lnTo>
                    <a:pt x="160" y="175"/>
                  </a:lnTo>
                  <a:lnTo>
                    <a:pt x="155" y="173"/>
                  </a:lnTo>
                  <a:lnTo>
                    <a:pt x="146" y="168"/>
                  </a:lnTo>
                  <a:lnTo>
                    <a:pt x="146" y="179"/>
                  </a:lnTo>
                  <a:lnTo>
                    <a:pt x="100" y="197"/>
                  </a:lnTo>
                  <a:lnTo>
                    <a:pt x="93" y="195"/>
                  </a:lnTo>
                  <a:lnTo>
                    <a:pt x="82" y="188"/>
                  </a:lnTo>
                  <a:lnTo>
                    <a:pt x="82" y="204"/>
                  </a:lnTo>
                  <a:lnTo>
                    <a:pt x="35" y="219"/>
                  </a:lnTo>
                  <a:lnTo>
                    <a:pt x="31" y="217"/>
                  </a:lnTo>
                  <a:lnTo>
                    <a:pt x="2" y="204"/>
                  </a:lnTo>
                  <a:lnTo>
                    <a:pt x="0" y="204"/>
                  </a:lnTo>
                  <a:lnTo>
                    <a:pt x="0" y="202"/>
                  </a:lnTo>
                  <a:lnTo>
                    <a:pt x="0" y="144"/>
                  </a:lnTo>
                  <a:lnTo>
                    <a:pt x="0" y="139"/>
                  </a:lnTo>
                  <a:lnTo>
                    <a:pt x="7" y="135"/>
                  </a:lnTo>
                  <a:lnTo>
                    <a:pt x="42" y="122"/>
                  </a:lnTo>
                  <a:lnTo>
                    <a:pt x="44" y="119"/>
                  </a:lnTo>
                  <a:lnTo>
                    <a:pt x="44" y="122"/>
                  </a:lnTo>
                  <a:lnTo>
                    <a:pt x="75" y="135"/>
                  </a:lnTo>
                  <a:lnTo>
                    <a:pt x="82" y="139"/>
                  </a:lnTo>
                  <a:lnTo>
                    <a:pt x="82" y="182"/>
                  </a:lnTo>
                  <a:lnTo>
                    <a:pt x="93" y="186"/>
                  </a:lnTo>
                  <a:lnTo>
                    <a:pt x="93" y="117"/>
                  </a:lnTo>
                  <a:lnTo>
                    <a:pt x="71" y="108"/>
                  </a:lnTo>
                  <a:lnTo>
                    <a:pt x="71" y="133"/>
                  </a:lnTo>
                  <a:lnTo>
                    <a:pt x="64" y="131"/>
                  </a:lnTo>
                  <a:lnTo>
                    <a:pt x="64" y="102"/>
                  </a:lnTo>
                  <a:lnTo>
                    <a:pt x="64" y="97"/>
                  </a:lnTo>
                  <a:close/>
                  <a:moveTo>
                    <a:pt x="131" y="88"/>
                  </a:moveTo>
                  <a:lnTo>
                    <a:pt x="140" y="93"/>
                  </a:lnTo>
                  <a:lnTo>
                    <a:pt x="146" y="97"/>
                  </a:lnTo>
                  <a:lnTo>
                    <a:pt x="146" y="162"/>
                  </a:lnTo>
                  <a:lnTo>
                    <a:pt x="153" y="164"/>
                  </a:lnTo>
                  <a:lnTo>
                    <a:pt x="153" y="40"/>
                  </a:lnTo>
                  <a:lnTo>
                    <a:pt x="131" y="28"/>
                  </a:lnTo>
                  <a:lnTo>
                    <a:pt x="131" y="88"/>
                  </a:lnTo>
                  <a:close/>
                  <a:moveTo>
                    <a:pt x="15" y="139"/>
                  </a:moveTo>
                  <a:lnTo>
                    <a:pt x="35" y="148"/>
                  </a:lnTo>
                  <a:lnTo>
                    <a:pt x="64" y="137"/>
                  </a:lnTo>
                  <a:lnTo>
                    <a:pt x="44" y="128"/>
                  </a:lnTo>
                  <a:lnTo>
                    <a:pt x="15" y="139"/>
                  </a:lnTo>
                  <a:close/>
                  <a:moveTo>
                    <a:pt x="160" y="35"/>
                  </a:moveTo>
                  <a:lnTo>
                    <a:pt x="162" y="35"/>
                  </a:lnTo>
                  <a:lnTo>
                    <a:pt x="160" y="35"/>
                  </a:lnTo>
                  <a:close/>
                </a:path>
              </a:pathLst>
            </a:custGeom>
            <a:solidFill>
              <a:schemeClr val="bg1"/>
            </a:solidFill>
            <a:ln w="9525">
              <a:noFill/>
            </a:ln>
          </p:spPr>
          <p:txBody>
            <a:bodyPr/>
            <a:lstStyle/>
            <a:p>
              <a:endParaRPr lang="en-US"/>
            </a:p>
          </p:txBody>
        </p:sp>
      </p:grpSp>
      <p:grpSp>
        <p:nvGrpSpPr>
          <p:cNvPr id="6" name="组合 33"/>
          <p:cNvGrpSpPr/>
          <p:nvPr/>
        </p:nvGrpSpPr>
        <p:grpSpPr>
          <a:xfrm>
            <a:off x="6969125" y="3759200"/>
            <a:ext cx="498475" cy="498475"/>
            <a:chOff x="7655711" y="2348865"/>
            <a:chExt cx="497561" cy="497561"/>
          </a:xfrm>
        </p:grpSpPr>
        <p:sp>
          <p:nvSpPr>
            <p:cNvPr id="35" name="椭圆 34"/>
            <p:cNvSpPr/>
            <p:nvPr/>
          </p:nvSpPr>
          <p:spPr>
            <a:xfrm>
              <a:off x="7655711" y="2348865"/>
              <a:ext cx="497561" cy="497561"/>
            </a:xfrm>
            <a:prstGeom prst="ellipse">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7901" name="Freeform 298"/>
            <p:cNvSpPr>
              <a:spLocks noEditPoints="1"/>
            </p:cNvSpPr>
            <p:nvPr/>
          </p:nvSpPr>
          <p:spPr>
            <a:xfrm>
              <a:off x="7766400" y="2481820"/>
              <a:ext cx="272984" cy="22608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rect l="0" t="0" r="0" b="0"/>
              <a:pathLst>
                <a:path w="102" h="85">
                  <a:moveTo>
                    <a:pt x="26" y="36"/>
                  </a:moveTo>
                  <a:cubicBezTo>
                    <a:pt x="25" y="35"/>
                    <a:pt x="22" y="34"/>
                    <a:pt x="19" y="33"/>
                  </a:cubicBezTo>
                  <a:cubicBezTo>
                    <a:pt x="16" y="33"/>
                    <a:pt x="13" y="32"/>
                    <a:pt x="11" y="32"/>
                  </a:cubicBezTo>
                  <a:cubicBezTo>
                    <a:pt x="10" y="32"/>
                    <a:pt x="9" y="32"/>
                    <a:pt x="9" y="32"/>
                  </a:cubicBezTo>
                  <a:cubicBezTo>
                    <a:pt x="9" y="32"/>
                    <a:pt x="10" y="32"/>
                    <a:pt x="11" y="33"/>
                  </a:cubicBezTo>
                  <a:cubicBezTo>
                    <a:pt x="13" y="34"/>
                    <a:pt x="15" y="35"/>
                    <a:pt x="18" y="35"/>
                  </a:cubicBezTo>
                  <a:cubicBezTo>
                    <a:pt x="21" y="36"/>
                    <a:pt x="24" y="37"/>
                    <a:pt x="26" y="37"/>
                  </a:cubicBezTo>
                  <a:cubicBezTo>
                    <a:pt x="28" y="37"/>
                    <a:pt x="28" y="37"/>
                    <a:pt x="28" y="37"/>
                  </a:cubicBezTo>
                  <a:cubicBezTo>
                    <a:pt x="28" y="37"/>
                    <a:pt x="28" y="36"/>
                    <a:pt x="26" y="36"/>
                  </a:cubicBezTo>
                  <a:close/>
                  <a:moveTo>
                    <a:pt x="88" y="51"/>
                  </a:moveTo>
                  <a:cubicBezTo>
                    <a:pt x="88" y="47"/>
                    <a:pt x="88" y="47"/>
                    <a:pt x="88" y="47"/>
                  </a:cubicBezTo>
                  <a:cubicBezTo>
                    <a:pt x="102" y="47"/>
                    <a:pt x="102" y="47"/>
                    <a:pt x="102" y="47"/>
                  </a:cubicBezTo>
                  <a:cubicBezTo>
                    <a:pt x="102" y="85"/>
                    <a:pt x="102" y="85"/>
                    <a:pt x="102" y="85"/>
                  </a:cubicBezTo>
                  <a:cubicBezTo>
                    <a:pt x="88" y="85"/>
                    <a:pt x="88" y="85"/>
                    <a:pt x="88" y="85"/>
                  </a:cubicBezTo>
                  <a:cubicBezTo>
                    <a:pt x="88" y="79"/>
                    <a:pt x="88" y="79"/>
                    <a:pt x="88" y="79"/>
                  </a:cubicBezTo>
                  <a:cubicBezTo>
                    <a:pt x="70" y="72"/>
                    <a:pt x="70" y="72"/>
                    <a:pt x="70" y="72"/>
                  </a:cubicBezTo>
                  <a:cubicBezTo>
                    <a:pt x="27" y="77"/>
                    <a:pt x="27" y="77"/>
                    <a:pt x="27" y="77"/>
                  </a:cubicBezTo>
                  <a:cubicBezTo>
                    <a:pt x="3" y="65"/>
                    <a:pt x="3" y="65"/>
                    <a:pt x="3" y="65"/>
                  </a:cubicBezTo>
                  <a:cubicBezTo>
                    <a:pt x="4" y="60"/>
                    <a:pt x="4" y="60"/>
                    <a:pt x="4" y="60"/>
                  </a:cubicBezTo>
                  <a:cubicBezTo>
                    <a:pt x="0" y="58"/>
                    <a:pt x="0" y="58"/>
                    <a:pt x="0" y="58"/>
                  </a:cubicBezTo>
                  <a:cubicBezTo>
                    <a:pt x="1" y="53"/>
                    <a:pt x="1" y="53"/>
                    <a:pt x="1" y="53"/>
                  </a:cubicBezTo>
                  <a:cubicBezTo>
                    <a:pt x="0" y="51"/>
                    <a:pt x="0" y="51"/>
                    <a:pt x="0" y="51"/>
                  </a:cubicBezTo>
                  <a:cubicBezTo>
                    <a:pt x="2" y="44"/>
                    <a:pt x="2" y="44"/>
                    <a:pt x="2" y="44"/>
                  </a:cubicBezTo>
                  <a:cubicBezTo>
                    <a:pt x="31" y="53"/>
                    <a:pt x="31" y="53"/>
                    <a:pt x="31" y="53"/>
                  </a:cubicBezTo>
                  <a:cubicBezTo>
                    <a:pt x="54" y="47"/>
                    <a:pt x="54" y="47"/>
                    <a:pt x="54" y="47"/>
                  </a:cubicBezTo>
                  <a:cubicBezTo>
                    <a:pt x="54" y="45"/>
                    <a:pt x="54" y="45"/>
                    <a:pt x="54" y="45"/>
                  </a:cubicBezTo>
                  <a:cubicBezTo>
                    <a:pt x="36" y="45"/>
                    <a:pt x="36" y="45"/>
                    <a:pt x="36" y="45"/>
                  </a:cubicBezTo>
                  <a:cubicBezTo>
                    <a:pt x="40" y="37"/>
                    <a:pt x="40" y="37"/>
                    <a:pt x="40" y="37"/>
                  </a:cubicBezTo>
                  <a:cubicBezTo>
                    <a:pt x="72" y="31"/>
                    <a:pt x="72" y="31"/>
                    <a:pt x="72" y="31"/>
                  </a:cubicBezTo>
                  <a:cubicBezTo>
                    <a:pt x="86" y="50"/>
                    <a:pt x="86" y="50"/>
                    <a:pt x="86" y="50"/>
                  </a:cubicBezTo>
                  <a:cubicBezTo>
                    <a:pt x="88" y="51"/>
                    <a:pt x="88" y="51"/>
                    <a:pt x="88" y="51"/>
                  </a:cubicBezTo>
                  <a:close/>
                  <a:moveTo>
                    <a:pt x="19" y="32"/>
                  </a:moveTo>
                  <a:cubicBezTo>
                    <a:pt x="23" y="32"/>
                    <a:pt x="25" y="33"/>
                    <a:pt x="27" y="34"/>
                  </a:cubicBezTo>
                  <a:cubicBezTo>
                    <a:pt x="29" y="35"/>
                    <a:pt x="30" y="36"/>
                    <a:pt x="31" y="37"/>
                  </a:cubicBezTo>
                  <a:cubicBezTo>
                    <a:pt x="31" y="37"/>
                    <a:pt x="31" y="38"/>
                    <a:pt x="31" y="38"/>
                  </a:cubicBezTo>
                  <a:cubicBezTo>
                    <a:pt x="31" y="40"/>
                    <a:pt x="30" y="42"/>
                    <a:pt x="30" y="43"/>
                  </a:cubicBezTo>
                  <a:cubicBezTo>
                    <a:pt x="30" y="44"/>
                    <a:pt x="29" y="44"/>
                    <a:pt x="29" y="44"/>
                  </a:cubicBezTo>
                  <a:cubicBezTo>
                    <a:pt x="25" y="46"/>
                    <a:pt x="7" y="42"/>
                    <a:pt x="5" y="38"/>
                  </a:cubicBezTo>
                  <a:cubicBezTo>
                    <a:pt x="5" y="38"/>
                    <a:pt x="4" y="37"/>
                    <a:pt x="5" y="37"/>
                  </a:cubicBezTo>
                  <a:cubicBezTo>
                    <a:pt x="5" y="35"/>
                    <a:pt x="6" y="33"/>
                    <a:pt x="6" y="31"/>
                  </a:cubicBezTo>
                  <a:cubicBezTo>
                    <a:pt x="6" y="31"/>
                    <a:pt x="6" y="31"/>
                    <a:pt x="7" y="30"/>
                  </a:cubicBezTo>
                  <a:cubicBezTo>
                    <a:pt x="8" y="30"/>
                    <a:pt x="9" y="30"/>
                    <a:pt x="11" y="30"/>
                  </a:cubicBezTo>
                  <a:cubicBezTo>
                    <a:pt x="13" y="30"/>
                    <a:pt x="16" y="31"/>
                    <a:pt x="19" y="32"/>
                  </a:cubicBezTo>
                  <a:close/>
                  <a:moveTo>
                    <a:pt x="38" y="27"/>
                  </a:moveTo>
                  <a:cubicBezTo>
                    <a:pt x="38" y="25"/>
                    <a:pt x="36" y="23"/>
                    <a:pt x="35" y="20"/>
                  </a:cubicBezTo>
                  <a:cubicBezTo>
                    <a:pt x="33" y="17"/>
                    <a:pt x="32" y="15"/>
                    <a:pt x="31" y="13"/>
                  </a:cubicBezTo>
                  <a:cubicBezTo>
                    <a:pt x="30" y="12"/>
                    <a:pt x="29" y="12"/>
                    <a:pt x="29" y="12"/>
                  </a:cubicBezTo>
                  <a:cubicBezTo>
                    <a:pt x="29" y="12"/>
                    <a:pt x="29" y="12"/>
                    <a:pt x="30" y="14"/>
                  </a:cubicBezTo>
                  <a:cubicBezTo>
                    <a:pt x="30" y="16"/>
                    <a:pt x="32" y="18"/>
                    <a:pt x="33" y="21"/>
                  </a:cubicBezTo>
                  <a:cubicBezTo>
                    <a:pt x="35" y="24"/>
                    <a:pt x="36" y="26"/>
                    <a:pt x="37" y="28"/>
                  </a:cubicBezTo>
                  <a:cubicBezTo>
                    <a:pt x="38" y="29"/>
                    <a:pt x="39" y="29"/>
                    <a:pt x="39" y="29"/>
                  </a:cubicBezTo>
                  <a:cubicBezTo>
                    <a:pt x="39" y="29"/>
                    <a:pt x="39" y="28"/>
                    <a:pt x="38" y="27"/>
                  </a:cubicBezTo>
                  <a:close/>
                  <a:moveTo>
                    <a:pt x="37" y="19"/>
                  </a:moveTo>
                  <a:cubicBezTo>
                    <a:pt x="38" y="22"/>
                    <a:pt x="39" y="25"/>
                    <a:pt x="40" y="27"/>
                  </a:cubicBezTo>
                  <a:cubicBezTo>
                    <a:pt x="41" y="29"/>
                    <a:pt x="41" y="30"/>
                    <a:pt x="41" y="31"/>
                  </a:cubicBezTo>
                  <a:cubicBezTo>
                    <a:pt x="41" y="32"/>
                    <a:pt x="40" y="32"/>
                    <a:pt x="40" y="32"/>
                  </a:cubicBezTo>
                  <a:cubicBezTo>
                    <a:pt x="38" y="33"/>
                    <a:pt x="37" y="34"/>
                    <a:pt x="35" y="35"/>
                  </a:cubicBezTo>
                  <a:cubicBezTo>
                    <a:pt x="34" y="35"/>
                    <a:pt x="34" y="35"/>
                    <a:pt x="34" y="35"/>
                  </a:cubicBezTo>
                  <a:cubicBezTo>
                    <a:pt x="30" y="33"/>
                    <a:pt x="21" y="17"/>
                    <a:pt x="22" y="13"/>
                  </a:cubicBezTo>
                  <a:cubicBezTo>
                    <a:pt x="22" y="12"/>
                    <a:pt x="22" y="12"/>
                    <a:pt x="23" y="12"/>
                  </a:cubicBezTo>
                  <a:cubicBezTo>
                    <a:pt x="24" y="11"/>
                    <a:pt x="26" y="10"/>
                    <a:pt x="27" y="9"/>
                  </a:cubicBezTo>
                  <a:cubicBezTo>
                    <a:pt x="28" y="9"/>
                    <a:pt x="28" y="9"/>
                    <a:pt x="29" y="9"/>
                  </a:cubicBezTo>
                  <a:cubicBezTo>
                    <a:pt x="30" y="9"/>
                    <a:pt x="31" y="10"/>
                    <a:pt x="32" y="12"/>
                  </a:cubicBezTo>
                  <a:cubicBezTo>
                    <a:pt x="33" y="14"/>
                    <a:pt x="35" y="16"/>
                    <a:pt x="37" y="19"/>
                  </a:cubicBezTo>
                  <a:close/>
                  <a:moveTo>
                    <a:pt x="48" y="4"/>
                  </a:moveTo>
                  <a:cubicBezTo>
                    <a:pt x="47" y="6"/>
                    <a:pt x="46" y="8"/>
                    <a:pt x="45" y="11"/>
                  </a:cubicBezTo>
                  <a:cubicBezTo>
                    <a:pt x="44" y="13"/>
                    <a:pt x="43" y="16"/>
                    <a:pt x="43" y="18"/>
                  </a:cubicBezTo>
                  <a:cubicBezTo>
                    <a:pt x="43" y="19"/>
                    <a:pt x="42" y="19"/>
                    <a:pt x="43" y="19"/>
                  </a:cubicBezTo>
                  <a:cubicBezTo>
                    <a:pt x="43" y="19"/>
                    <a:pt x="43" y="19"/>
                    <a:pt x="44" y="18"/>
                  </a:cubicBezTo>
                  <a:cubicBezTo>
                    <a:pt x="45" y="16"/>
                    <a:pt x="46" y="14"/>
                    <a:pt x="47" y="12"/>
                  </a:cubicBezTo>
                  <a:cubicBezTo>
                    <a:pt x="48" y="9"/>
                    <a:pt x="49" y="7"/>
                    <a:pt x="49" y="5"/>
                  </a:cubicBezTo>
                  <a:cubicBezTo>
                    <a:pt x="49" y="4"/>
                    <a:pt x="49" y="3"/>
                    <a:pt x="49" y="3"/>
                  </a:cubicBezTo>
                  <a:cubicBezTo>
                    <a:pt x="49" y="3"/>
                    <a:pt x="49" y="3"/>
                    <a:pt x="48" y="4"/>
                  </a:cubicBezTo>
                  <a:close/>
                  <a:moveTo>
                    <a:pt x="43" y="10"/>
                  </a:moveTo>
                  <a:cubicBezTo>
                    <a:pt x="42" y="13"/>
                    <a:pt x="42" y="16"/>
                    <a:pt x="41" y="17"/>
                  </a:cubicBezTo>
                  <a:cubicBezTo>
                    <a:pt x="41" y="19"/>
                    <a:pt x="41" y="21"/>
                    <a:pt x="41" y="21"/>
                  </a:cubicBezTo>
                  <a:cubicBezTo>
                    <a:pt x="41" y="22"/>
                    <a:pt x="41" y="22"/>
                    <a:pt x="42" y="22"/>
                  </a:cubicBezTo>
                  <a:cubicBezTo>
                    <a:pt x="43" y="23"/>
                    <a:pt x="45" y="23"/>
                    <a:pt x="46" y="24"/>
                  </a:cubicBezTo>
                  <a:cubicBezTo>
                    <a:pt x="47" y="24"/>
                    <a:pt x="47" y="24"/>
                    <a:pt x="48" y="24"/>
                  </a:cubicBezTo>
                  <a:cubicBezTo>
                    <a:pt x="51" y="22"/>
                    <a:pt x="57" y="7"/>
                    <a:pt x="56" y="3"/>
                  </a:cubicBezTo>
                  <a:cubicBezTo>
                    <a:pt x="56" y="3"/>
                    <a:pt x="56" y="3"/>
                    <a:pt x="55" y="2"/>
                  </a:cubicBezTo>
                  <a:cubicBezTo>
                    <a:pt x="54" y="2"/>
                    <a:pt x="52" y="1"/>
                    <a:pt x="50" y="0"/>
                  </a:cubicBezTo>
                  <a:cubicBezTo>
                    <a:pt x="50" y="0"/>
                    <a:pt x="50" y="0"/>
                    <a:pt x="49" y="1"/>
                  </a:cubicBezTo>
                  <a:cubicBezTo>
                    <a:pt x="49" y="1"/>
                    <a:pt x="48" y="2"/>
                    <a:pt x="47" y="3"/>
                  </a:cubicBezTo>
                  <a:cubicBezTo>
                    <a:pt x="46" y="5"/>
                    <a:pt x="45" y="8"/>
                    <a:pt x="43" y="10"/>
                  </a:cubicBezTo>
                  <a:close/>
                </a:path>
              </a:pathLst>
            </a:custGeom>
            <a:solidFill>
              <a:schemeClr val="bg1"/>
            </a:solidFill>
            <a:ln w="9525">
              <a:noFill/>
            </a:ln>
          </p:spPr>
          <p:txBody>
            <a:bodyPr/>
            <a:lstStyle/>
            <a:p>
              <a:endParaRPr lang="en-US"/>
            </a:p>
          </p:txBody>
        </p:sp>
      </p:grpSp>
      <p:cxnSp>
        <p:nvCxnSpPr>
          <p:cNvPr id="37" name="直接连接符 36"/>
          <p:cNvCxnSpPr/>
          <p:nvPr/>
        </p:nvCxnSpPr>
        <p:spPr>
          <a:xfrm>
            <a:off x="3638550" y="3255963"/>
            <a:ext cx="5426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202639" y="4614752"/>
            <a:ext cx="3754755" cy="829945"/>
          </a:xfrm>
          <a:prstGeom prst="rect">
            <a:avLst/>
          </a:prstGeom>
          <a:noFill/>
          <a:ln w="9525">
            <a:noFill/>
          </a:ln>
        </p:spPr>
        <p:txBody>
          <a:bodyPr wrap="square" anchor="t" anchorCtr="0">
            <a:spAutoFit/>
          </a:bodyPr>
          <a:lstStyle/>
          <a:p>
            <a:r>
              <a:rPr lang="en-IN" altLang="zh-CN" sz="2400" b="1" dirty="0">
                <a:solidFill>
                  <a:schemeClr val="bg1"/>
                </a:solidFill>
                <a:latin typeface="Calibri" panose="020F0502020204030204" pitchFamily="34" charset="0"/>
                <a:ea typeface="Arial" panose="020B0604020202020204" pitchFamily="34" charset="0"/>
              </a:rPr>
              <a:t>IMAGE PROCESSING REVIEW 1</a:t>
            </a: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3" presetClass="entr" presetSubtype="288" fill="hold" grpId="0" nodeType="afterEffect">
                                  <p:stCondLst>
                                    <p:cond delay="0"/>
                                  </p:stCondLst>
                                  <p:iterate type="lt">
                                    <p:tmPct val="10000"/>
                                  </p:iterate>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strVal val="4/3*#ppt_w"/>
                                          </p:val>
                                        </p:tav>
                                        <p:tav tm="100000">
                                          <p:val>
                                            <p:strVal val="#ppt_w"/>
                                          </p:val>
                                        </p:tav>
                                      </p:tavLst>
                                    </p:anim>
                                    <p:anim calcmode="lin" valueType="num">
                                      <p:cBhvr>
                                        <p:cTn id="12" dur="500" fill="hold"/>
                                        <p:tgtEl>
                                          <p:spTgt spid="23"/>
                                        </p:tgtEl>
                                        <p:attrNameLst>
                                          <p:attrName>ppt_h</p:attrName>
                                        </p:attrNameLst>
                                      </p:cBhvr>
                                      <p:tavLst>
                                        <p:tav tm="0">
                                          <p:val>
                                            <p:strVal val="4/3*#ppt_h"/>
                                          </p:val>
                                        </p:tav>
                                        <p:tav tm="100000">
                                          <p:val>
                                            <p:strVal val="#ppt_h"/>
                                          </p:val>
                                        </p:tav>
                                      </p:tavLst>
                                    </p:anim>
                                  </p:childTnLst>
                                </p:cTn>
                              </p:par>
                            </p:childTnLst>
                          </p:cTn>
                        </p:par>
                        <p:par>
                          <p:cTn id="13" fill="hold">
                            <p:stCondLst>
                              <p:cond delay="1399"/>
                            </p:stCondLst>
                            <p:childTnLst>
                              <p:par>
                                <p:cTn id="14" presetID="22" presetClass="entr" presetSubtype="8"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childTnLst>
                          </p:cTn>
                        </p:par>
                        <p:par>
                          <p:cTn id="17" fill="hold">
                            <p:stCondLst>
                              <p:cond delay="1899"/>
                            </p:stCondLst>
                            <p:childTnLst>
                              <p:par>
                                <p:cTn id="18" presetID="23" presetClass="entr" presetSubtype="36" fill="hold" nodeType="afterEffect">
                                  <p:stCondLst>
                                    <p:cond delay="0"/>
                                  </p:stCondLst>
                                  <p:iterate type="lt">
                                    <p:tmPct val="10000"/>
                                  </p:iterate>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strVal val="(6*min(max(#ppt_w*#ppt_h,.3),1)-7.4)/-.7*#ppt_w"/>
                                          </p:val>
                                        </p:tav>
                                        <p:tav tm="100000">
                                          <p:val>
                                            <p:strVal val="#ppt_w"/>
                                          </p:val>
                                        </p:tav>
                                      </p:tavLst>
                                    </p:anim>
                                    <p:anim calcmode="lin" valueType="num">
                                      <p:cBhvr>
                                        <p:cTn id="21" dur="500" fill="hold"/>
                                        <p:tgtEl>
                                          <p:spTgt spid="3"/>
                                        </p:tgtEl>
                                        <p:attrNameLst>
                                          <p:attrName>ppt_h</p:attrName>
                                        </p:attrNameLst>
                                      </p:cBhvr>
                                      <p:tavLst>
                                        <p:tav tm="0">
                                          <p:val>
                                            <p:strVal val="(6*min(max(#ppt_w*#ppt_h,.3),1)-7.4)/-.7*#ppt_h"/>
                                          </p:val>
                                        </p:tav>
                                        <p:tav tm="100000">
                                          <p:val>
                                            <p:strVal val="#ppt_h"/>
                                          </p:val>
                                        </p:tav>
                                      </p:tavLst>
                                    </p:anim>
                                    <p:anim calcmode="lin" valueType="num">
                                      <p:cBhvr>
                                        <p:cTn id="22" dur="500" fill="hold"/>
                                        <p:tgtEl>
                                          <p:spTgt spid="3"/>
                                        </p:tgtEl>
                                        <p:attrNameLst>
                                          <p:attrName>ppt_x</p:attrName>
                                        </p:attrNameLst>
                                      </p:cBhvr>
                                      <p:tavLst>
                                        <p:tav tm="0">
                                          <p:val>
                                            <p:fltVal val="0.5"/>
                                          </p:val>
                                        </p:tav>
                                        <p:tav tm="100000">
                                          <p:val>
                                            <p:strVal val="#ppt_x"/>
                                          </p:val>
                                        </p:tav>
                                      </p:tavLst>
                                    </p:anim>
                                    <p:anim calcmode="lin" valueType="num">
                                      <p:cBhvr>
                                        <p:cTn id="23" dur="500" fill="hold"/>
                                        <p:tgtEl>
                                          <p:spTgt spid="3"/>
                                        </p:tgtEl>
                                        <p:attrNameLst>
                                          <p:attrName>ppt_y</p:attrName>
                                        </p:attrNameLst>
                                      </p:cBhvr>
                                      <p:tavLst>
                                        <p:tav tm="0">
                                          <p:val>
                                            <p:strVal val="1+(6*min(max(#ppt_w*#ppt_h,.3),1)-7.4)/-.7*#ppt_h/2"/>
                                          </p:val>
                                        </p:tav>
                                        <p:tav tm="100000">
                                          <p:val>
                                            <p:strVal val="#ppt_y"/>
                                          </p:val>
                                        </p:tav>
                                      </p:tavLst>
                                    </p:anim>
                                  </p:childTnLst>
                                </p:cTn>
                              </p:par>
                              <p:par>
                                <p:cTn id="24" presetID="23" presetClass="entr" presetSubtype="36" fill="hold" nodeType="withEffect">
                                  <p:stCondLst>
                                    <p:cond delay="250"/>
                                  </p:stCondLst>
                                  <p:iterate type="lt">
                                    <p:tmPct val="10000"/>
                                  </p:iterate>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strVal val="(6*min(max(#ppt_w*#ppt_h,.3),1)-7.4)/-.7*#ppt_w"/>
                                          </p:val>
                                        </p:tav>
                                        <p:tav tm="100000">
                                          <p:val>
                                            <p:strVal val="#ppt_w"/>
                                          </p:val>
                                        </p:tav>
                                      </p:tavLst>
                                    </p:anim>
                                    <p:anim calcmode="lin" valueType="num">
                                      <p:cBhvr>
                                        <p:cTn id="27" dur="500" fill="hold"/>
                                        <p:tgtEl>
                                          <p:spTgt spid="4"/>
                                        </p:tgtEl>
                                        <p:attrNameLst>
                                          <p:attrName>ppt_h</p:attrName>
                                        </p:attrNameLst>
                                      </p:cBhvr>
                                      <p:tavLst>
                                        <p:tav tm="0">
                                          <p:val>
                                            <p:strVal val="(6*min(max(#ppt_w*#ppt_h,.3),1)-7.4)/-.7*#ppt_h"/>
                                          </p:val>
                                        </p:tav>
                                        <p:tav tm="100000">
                                          <p:val>
                                            <p:strVal val="#ppt_h"/>
                                          </p:val>
                                        </p:tav>
                                      </p:tavLst>
                                    </p:anim>
                                    <p:anim calcmode="lin" valueType="num">
                                      <p:cBhvr>
                                        <p:cTn id="28" dur="500" fill="hold"/>
                                        <p:tgtEl>
                                          <p:spTgt spid="4"/>
                                        </p:tgtEl>
                                        <p:attrNameLst>
                                          <p:attrName>ppt_x</p:attrName>
                                        </p:attrNameLst>
                                      </p:cBhvr>
                                      <p:tavLst>
                                        <p:tav tm="0">
                                          <p:val>
                                            <p:fltVal val="0.5"/>
                                          </p:val>
                                        </p:tav>
                                        <p:tav tm="100000">
                                          <p:val>
                                            <p:strVal val="#ppt_x"/>
                                          </p:val>
                                        </p:tav>
                                      </p:tavLst>
                                    </p:anim>
                                    <p:anim calcmode="lin" valueType="num">
                                      <p:cBhvr>
                                        <p:cTn id="29" dur="500" fill="hold"/>
                                        <p:tgtEl>
                                          <p:spTgt spid="4"/>
                                        </p:tgtEl>
                                        <p:attrNameLst>
                                          <p:attrName>ppt_y</p:attrName>
                                        </p:attrNameLst>
                                      </p:cBhvr>
                                      <p:tavLst>
                                        <p:tav tm="0">
                                          <p:val>
                                            <p:strVal val="1+(6*min(max(#ppt_w*#ppt_h,.3),1)-7.4)/-.7*#ppt_h/2"/>
                                          </p:val>
                                        </p:tav>
                                        <p:tav tm="100000">
                                          <p:val>
                                            <p:strVal val="#ppt_y"/>
                                          </p:val>
                                        </p:tav>
                                      </p:tavLst>
                                    </p:anim>
                                  </p:childTnLst>
                                </p:cTn>
                              </p:par>
                              <p:par>
                                <p:cTn id="30" presetID="23" presetClass="entr" presetSubtype="36" fill="hold" nodeType="withEffect">
                                  <p:stCondLst>
                                    <p:cond delay="500"/>
                                  </p:stCondLst>
                                  <p:iterate type="lt">
                                    <p:tmPct val="10000"/>
                                  </p:iterate>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strVal val="(6*min(max(#ppt_w*#ppt_h,.3),1)-7.4)/-.7*#ppt_w"/>
                                          </p:val>
                                        </p:tav>
                                        <p:tav tm="100000">
                                          <p:val>
                                            <p:strVal val="#ppt_w"/>
                                          </p:val>
                                        </p:tav>
                                      </p:tavLst>
                                    </p:anim>
                                    <p:anim calcmode="lin" valueType="num">
                                      <p:cBhvr>
                                        <p:cTn id="33" dur="500" fill="hold"/>
                                        <p:tgtEl>
                                          <p:spTgt spid="5"/>
                                        </p:tgtEl>
                                        <p:attrNameLst>
                                          <p:attrName>ppt_h</p:attrName>
                                        </p:attrNameLst>
                                      </p:cBhvr>
                                      <p:tavLst>
                                        <p:tav tm="0">
                                          <p:val>
                                            <p:strVal val="(6*min(max(#ppt_w*#ppt_h,.3),1)-7.4)/-.7*#ppt_h"/>
                                          </p:val>
                                        </p:tav>
                                        <p:tav tm="100000">
                                          <p:val>
                                            <p:strVal val="#ppt_h"/>
                                          </p:val>
                                        </p:tav>
                                      </p:tavLst>
                                    </p:anim>
                                    <p:anim calcmode="lin" valueType="num">
                                      <p:cBhvr>
                                        <p:cTn id="34" dur="500" fill="hold"/>
                                        <p:tgtEl>
                                          <p:spTgt spid="5"/>
                                        </p:tgtEl>
                                        <p:attrNameLst>
                                          <p:attrName>ppt_x</p:attrName>
                                        </p:attrNameLst>
                                      </p:cBhvr>
                                      <p:tavLst>
                                        <p:tav tm="0">
                                          <p:val>
                                            <p:fltVal val="0.5"/>
                                          </p:val>
                                        </p:tav>
                                        <p:tav tm="100000">
                                          <p:val>
                                            <p:strVal val="#ppt_x"/>
                                          </p:val>
                                        </p:tav>
                                      </p:tavLst>
                                    </p:anim>
                                    <p:anim calcmode="lin" valueType="num">
                                      <p:cBhvr>
                                        <p:cTn id="35" dur="500" fill="hold"/>
                                        <p:tgtEl>
                                          <p:spTgt spid="5"/>
                                        </p:tgtEl>
                                        <p:attrNameLst>
                                          <p:attrName>ppt_y</p:attrName>
                                        </p:attrNameLst>
                                      </p:cBhvr>
                                      <p:tavLst>
                                        <p:tav tm="0">
                                          <p:val>
                                            <p:strVal val="1+(6*min(max(#ppt_w*#ppt_h,.3),1)-7.4)/-.7*#ppt_h/2"/>
                                          </p:val>
                                        </p:tav>
                                        <p:tav tm="100000">
                                          <p:val>
                                            <p:strVal val="#ppt_y"/>
                                          </p:val>
                                        </p:tav>
                                      </p:tavLst>
                                    </p:anim>
                                  </p:childTnLst>
                                </p:cTn>
                              </p:par>
                              <p:par>
                                <p:cTn id="36" presetID="23" presetClass="entr" presetSubtype="36" fill="hold" nodeType="withEffect">
                                  <p:stCondLst>
                                    <p:cond delay="750"/>
                                  </p:stCondLst>
                                  <p:iterate type="lt">
                                    <p:tmPct val="10000"/>
                                  </p:iterate>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strVal val="(6*min(max(#ppt_w*#ppt_h,.3),1)-7.4)/-.7*#ppt_w"/>
                                          </p:val>
                                        </p:tav>
                                        <p:tav tm="100000">
                                          <p:val>
                                            <p:strVal val="#ppt_w"/>
                                          </p:val>
                                        </p:tav>
                                      </p:tavLst>
                                    </p:anim>
                                    <p:anim calcmode="lin" valueType="num">
                                      <p:cBhvr>
                                        <p:cTn id="39" dur="500" fill="hold"/>
                                        <p:tgtEl>
                                          <p:spTgt spid="6"/>
                                        </p:tgtEl>
                                        <p:attrNameLst>
                                          <p:attrName>ppt_h</p:attrName>
                                        </p:attrNameLst>
                                      </p:cBhvr>
                                      <p:tavLst>
                                        <p:tav tm="0">
                                          <p:val>
                                            <p:strVal val="(6*min(max(#ppt_w*#ppt_h,.3),1)-7.4)/-.7*#ppt_h"/>
                                          </p:val>
                                        </p:tav>
                                        <p:tav tm="100000">
                                          <p:val>
                                            <p:strVal val="#ppt_h"/>
                                          </p:val>
                                        </p:tav>
                                      </p:tavLst>
                                    </p:anim>
                                    <p:anim calcmode="lin" valueType="num">
                                      <p:cBhvr>
                                        <p:cTn id="40" dur="500" fill="hold"/>
                                        <p:tgtEl>
                                          <p:spTgt spid="6"/>
                                        </p:tgtEl>
                                        <p:attrNameLst>
                                          <p:attrName>ppt_x</p:attrName>
                                        </p:attrNameLst>
                                      </p:cBhvr>
                                      <p:tavLst>
                                        <p:tav tm="0">
                                          <p:val>
                                            <p:fltVal val="0.5"/>
                                          </p:val>
                                        </p:tav>
                                        <p:tav tm="100000">
                                          <p:val>
                                            <p:strVal val="#ppt_x"/>
                                          </p:val>
                                        </p:tav>
                                      </p:tavLst>
                                    </p:anim>
                                    <p:anim calcmode="lin" valueType="num">
                                      <p:cBhvr>
                                        <p:cTn id="41" dur="500" fill="hold"/>
                                        <p:tgtEl>
                                          <p:spTgt spid="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681</Words>
  <Application>Microsoft Office PowerPoint</Application>
  <PresentationFormat>Widescreen</PresentationFormat>
  <Paragraphs>40</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主题</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priyadarshini subburaj</cp:lastModifiedBy>
  <cp:revision>4</cp:revision>
  <dcterms:modified xsi:type="dcterms:W3CDTF">2021-12-24T09:13:15Z</dcterms:modified>
</cp:coreProperties>
</file>