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14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87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947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000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700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8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485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29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61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26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30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0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20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15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19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04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C56F-962D-4887-A3FF-DD52850E798C}" type="datetimeFigureOut">
              <a:rPr lang="en-IN" smtClean="0"/>
              <a:t>28-06-2022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44F491-8006-4444-9A55-5919007BE0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46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17A9-A472-F9D8-AA86-9AF1B3A01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SPrint-1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3159E-C228-6C95-63ED-8C9F2AB7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6016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Ecommerce Case study</a:t>
            </a:r>
          </a:p>
          <a:p>
            <a:pPr algn="ctr"/>
            <a:r>
              <a:rPr lang="en-US" sz="2000" b="1" dirty="0"/>
              <a:t>By: Priyanka Tambe</a:t>
            </a:r>
          </a:p>
        </p:txBody>
      </p:sp>
    </p:spTree>
    <p:extLst>
      <p:ext uri="{BB962C8B-B14F-4D97-AF65-F5344CB8AC3E}">
        <p14:creationId xmlns:p14="http://schemas.microsoft.com/office/powerpoint/2010/main" val="168000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B2A0-E229-6B80-7AE5-E359C16B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Flow Diagram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530A-8B85-E704-1718-FBC9B874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45ABD-0287-22A9-7F3C-8EFE914D6D36}"/>
              </a:ext>
            </a:extLst>
          </p:cNvPr>
          <p:cNvSpPr/>
          <p:nvPr/>
        </p:nvSpPr>
        <p:spPr>
          <a:xfrm>
            <a:off x="769545" y="2723387"/>
            <a:ext cx="1124569" cy="238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Server:  Database</a:t>
            </a:r>
          </a:p>
          <a:p>
            <a:pPr algn="ctr"/>
            <a:endParaRPr lang="en-US" sz="1600" dirty="0"/>
          </a:p>
          <a:p>
            <a:pPr algn="ctr"/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FDC15B-2B04-97CD-4C47-9F4A68D29587}"/>
              </a:ext>
            </a:extLst>
          </p:cNvPr>
          <p:cNvSpPr/>
          <p:nvPr/>
        </p:nvSpPr>
        <p:spPr>
          <a:xfrm>
            <a:off x="4194240" y="2805344"/>
            <a:ext cx="1061243" cy="2386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 .NET  </a:t>
            </a:r>
            <a:r>
              <a:rPr lang="en-IN" dirty="0" err="1"/>
              <a:t>BackEnd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BBB775-32CE-6410-E77C-5DC92E00778C}"/>
              </a:ext>
            </a:extLst>
          </p:cNvPr>
          <p:cNvSpPr/>
          <p:nvPr/>
        </p:nvSpPr>
        <p:spPr>
          <a:xfrm>
            <a:off x="7837714" y="2805344"/>
            <a:ext cx="1222310" cy="22629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Angular: </a:t>
            </a:r>
            <a:r>
              <a:rPr lang="en-US" dirty="0" err="1"/>
              <a:t>FrontEnd</a:t>
            </a:r>
            <a:endParaRPr lang="en-US" dirty="0"/>
          </a:p>
          <a:p>
            <a:pPr algn="ctr"/>
            <a:r>
              <a:rPr lang="en-US" dirty="0"/>
              <a:t> 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CEA2C0-02D5-4CFE-8AF9-36BE8C04CF0C}"/>
              </a:ext>
            </a:extLst>
          </p:cNvPr>
          <p:cNvCxnSpPr>
            <a:cxnSpLocks/>
          </p:cNvCxnSpPr>
          <p:nvPr/>
        </p:nvCxnSpPr>
        <p:spPr>
          <a:xfrm flipH="1">
            <a:off x="1894114" y="4488024"/>
            <a:ext cx="2300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C5606C-913D-4880-86E0-1CA93FC7D545}"/>
              </a:ext>
            </a:extLst>
          </p:cNvPr>
          <p:cNvCxnSpPr>
            <a:cxnSpLocks/>
          </p:cNvCxnSpPr>
          <p:nvPr/>
        </p:nvCxnSpPr>
        <p:spPr>
          <a:xfrm>
            <a:off x="1904224" y="4000998"/>
            <a:ext cx="2300126" cy="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EB2651-D245-4684-9673-574B04B0CDAB}"/>
              </a:ext>
            </a:extLst>
          </p:cNvPr>
          <p:cNvCxnSpPr>
            <a:cxnSpLocks/>
          </p:cNvCxnSpPr>
          <p:nvPr/>
        </p:nvCxnSpPr>
        <p:spPr>
          <a:xfrm>
            <a:off x="5255483" y="3685592"/>
            <a:ext cx="258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720A7A-46CC-41C5-807C-4EF7E976FBF5}"/>
              </a:ext>
            </a:extLst>
          </p:cNvPr>
          <p:cNvCxnSpPr>
            <a:cxnSpLocks/>
          </p:cNvCxnSpPr>
          <p:nvPr/>
        </p:nvCxnSpPr>
        <p:spPr>
          <a:xfrm flipH="1">
            <a:off x="5255484" y="3998346"/>
            <a:ext cx="2582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EB20D9-CEC7-4255-91E7-428F82B63B27}"/>
              </a:ext>
            </a:extLst>
          </p:cNvPr>
          <p:cNvSpPr txBox="1"/>
          <p:nvPr/>
        </p:nvSpPr>
        <p:spPr>
          <a:xfrm>
            <a:off x="5542644" y="2301241"/>
            <a:ext cx="15862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Georgia Pro Semibold"/>
              </a:rPr>
              <a:t>To provide interface for client applications to have access to data</a:t>
            </a:r>
            <a:r>
              <a:rPr lang="en-US" dirty="0">
                <a:latin typeface="Georgia Pro Semibold"/>
              </a:rPr>
              <a:t>.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327B8-CC9E-487C-942E-19F88178ED5C}"/>
              </a:ext>
            </a:extLst>
          </p:cNvPr>
          <p:cNvSpPr txBox="1"/>
          <p:nvPr/>
        </p:nvSpPr>
        <p:spPr>
          <a:xfrm>
            <a:off x="1991855" y="2974508"/>
            <a:ext cx="208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orgia Pro Semibold"/>
              </a:rPr>
              <a:t>To access data from the database and save back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66600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81DC-1FD9-4B90-A1CB-FEAF8256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0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Tables in Database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026A4A-9C03-4CBB-B55A-104944F9D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928436"/>
              </p:ext>
            </p:extLst>
          </p:nvPr>
        </p:nvGraphicFramePr>
        <p:xfrm>
          <a:off x="677863" y="2160588"/>
          <a:ext cx="85963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383450844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12753216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76196949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145524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9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98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3D7547-8AB5-4901-9A50-7E1B59F78B40}"/>
              </a:ext>
            </a:extLst>
          </p:cNvPr>
          <p:cNvSpPr txBox="1"/>
          <p:nvPr/>
        </p:nvSpPr>
        <p:spPr>
          <a:xfrm>
            <a:off x="802433" y="170750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Table: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2735ABF-E929-470F-A45B-7FD10F215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21152"/>
              </p:ext>
            </p:extLst>
          </p:nvPr>
        </p:nvGraphicFramePr>
        <p:xfrm>
          <a:off x="472060" y="3594651"/>
          <a:ext cx="924991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768">
                  <a:extLst>
                    <a:ext uri="{9D8B030D-6E8A-4147-A177-3AD203B41FA5}">
                      <a16:colId xmlns:a16="http://schemas.microsoft.com/office/drawing/2014/main" val="1951154299"/>
                    </a:ext>
                  </a:extLst>
                </a:gridCol>
                <a:gridCol w="1027768">
                  <a:extLst>
                    <a:ext uri="{9D8B030D-6E8A-4147-A177-3AD203B41FA5}">
                      <a16:colId xmlns:a16="http://schemas.microsoft.com/office/drawing/2014/main" val="389973506"/>
                    </a:ext>
                  </a:extLst>
                </a:gridCol>
                <a:gridCol w="1027768">
                  <a:extLst>
                    <a:ext uri="{9D8B030D-6E8A-4147-A177-3AD203B41FA5}">
                      <a16:colId xmlns:a16="http://schemas.microsoft.com/office/drawing/2014/main" val="1167675655"/>
                    </a:ext>
                  </a:extLst>
                </a:gridCol>
                <a:gridCol w="1027768">
                  <a:extLst>
                    <a:ext uri="{9D8B030D-6E8A-4147-A177-3AD203B41FA5}">
                      <a16:colId xmlns:a16="http://schemas.microsoft.com/office/drawing/2014/main" val="445736874"/>
                    </a:ext>
                  </a:extLst>
                </a:gridCol>
                <a:gridCol w="1027768">
                  <a:extLst>
                    <a:ext uri="{9D8B030D-6E8A-4147-A177-3AD203B41FA5}">
                      <a16:colId xmlns:a16="http://schemas.microsoft.com/office/drawing/2014/main" val="2310272825"/>
                    </a:ext>
                  </a:extLst>
                </a:gridCol>
                <a:gridCol w="1027768">
                  <a:extLst>
                    <a:ext uri="{9D8B030D-6E8A-4147-A177-3AD203B41FA5}">
                      <a16:colId xmlns:a16="http://schemas.microsoft.com/office/drawing/2014/main" val="2500556505"/>
                    </a:ext>
                  </a:extLst>
                </a:gridCol>
                <a:gridCol w="1027768">
                  <a:extLst>
                    <a:ext uri="{9D8B030D-6E8A-4147-A177-3AD203B41FA5}">
                      <a16:colId xmlns:a16="http://schemas.microsoft.com/office/drawing/2014/main" val="727895095"/>
                    </a:ext>
                  </a:extLst>
                </a:gridCol>
                <a:gridCol w="1027768">
                  <a:extLst>
                    <a:ext uri="{9D8B030D-6E8A-4147-A177-3AD203B41FA5}">
                      <a16:colId xmlns:a16="http://schemas.microsoft.com/office/drawing/2014/main" val="1787360690"/>
                    </a:ext>
                  </a:extLst>
                </a:gridCol>
                <a:gridCol w="1027768">
                  <a:extLst>
                    <a:ext uri="{9D8B030D-6E8A-4147-A177-3AD203B41FA5}">
                      <a16:colId xmlns:a16="http://schemas.microsoft.com/office/drawing/2014/main" val="3545672333"/>
                    </a:ext>
                  </a:extLst>
                </a:gridCol>
              </a:tblGrid>
              <a:tr h="368635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 Pro Semibold"/>
                        </a:rPr>
                        <a:t>ProductName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Georgia Pro Semibold"/>
                        </a:rPr>
                        <a:t>ProductDesc</a:t>
                      </a:r>
                      <a:endParaRPr lang="en-US" sz="1400" dirty="0">
                        <a:latin typeface="Georgia Pro Semibold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Georgia Pro Semibold"/>
                        </a:rPr>
                        <a:t>CatId</a:t>
                      </a:r>
                      <a:endParaRPr lang="en-US" sz="1400" dirty="0">
                        <a:latin typeface="Georgia Pro Semibold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Georgia Pro Semibold"/>
                        </a:rPr>
                        <a:t>ProductImage</a:t>
                      </a:r>
                      <a:endParaRPr lang="en-US" sz="1400" dirty="0">
                        <a:latin typeface="Georgia Pro Semibold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Georgia Pro Semibold"/>
                        </a:rPr>
                        <a:t>ProductMrp</a:t>
                      </a:r>
                      <a:endParaRPr lang="en-US" sz="1400" dirty="0">
                        <a:latin typeface="Georgia Pro Semibold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Georgia Pro Semibold"/>
                        </a:rPr>
                        <a:t>ProductDiscount</a:t>
                      </a:r>
                      <a:endParaRPr lang="en-US" sz="1400" dirty="0">
                        <a:latin typeface="Georgia Pro Semibold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Georgia Pro Semibold"/>
                        </a:rPr>
                        <a:t>ProductFinal</a:t>
                      </a:r>
                      <a:endParaRPr lang="en-US" sz="1400" dirty="0">
                        <a:latin typeface="Georgia Pro Semibold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Georgia Pro Semibold"/>
                        </a:rPr>
                        <a:t>ProductQuantity</a:t>
                      </a:r>
                      <a:endParaRPr lang="en-US" sz="1400" dirty="0">
                        <a:latin typeface="Georgia Pro Semibold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4447"/>
                  </a:ext>
                </a:extLst>
              </a:tr>
              <a:tr h="1701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705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E53EAA-A9EA-4999-80EA-0D1E8E0E227E}"/>
              </a:ext>
            </a:extLst>
          </p:cNvPr>
          <p:cNvSpPr txBox="1"/>
          <p:nvPr/>
        </p:nvSpPr>
        <p:spPr>
          <a:xfrm>
            <a:off x="677863" y="3153747"/>
            <a:ext cx="353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Table: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FACBC-39D0-4B8B-9626-750F913F5A30}"/>
              </a:ext>
            </a:extLst>
          </p:cNvPr>
          <p:cNvSpPr txBox="1"/>
          <p:nvPr/>
        </p:nvSpPr>
        <p:spPr>
          <a:xfrm>
            <a:off x="802433" y="5075853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Table: </a:t>
            </a:r>
          </a:p>
          <a:p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E660A58-0648-4E30-A5FC-9D1DBF2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86345"/>
              </p:ext>
            </p:extLst>
          </p:nvPr>
        </p:nvGraphicFramePr>
        <p:xfrm>
          <a:off x="1511557" y="5562542"/>
          <a:ext cx="3993504" cy="774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752">
                  <a:extLst>
                    <a:ext uri="{9D8B030D-6E8A-4147-A177-3AD203B41FA5}">
                      <a16:colId xmlns:a16="http://schemas.microsoft.com/office/drawing/2014/main" val="2036026182"/>
                    </a:ext>
                  </a:extLst>
                </a:gridCol>
                <a:gridCol w="1996752">
                  <a:extLst>
                    <a:ext uri="{9D8B030D-6E8A-4147-A177-3AD203B41FA5}">
                      <a16:colId xmlns:a16="http://schemas.microsoft.com/office/drawing/2014/main" val="228670590"/>
                    </a:ext>
                  </a:extLst>
                </a:gridCol>
              </a:tblGrid>
              <a:tr h="40857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12760"/>
                  </a:ext>
                </a:extLst>
              </a:tr>
              <a:tr h="2377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36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5C97-08A3-BD61-5173-F3D0B227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Features</a:t>
            </a:r>
            <a:endParaRPr lang="en-IN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4B8ED-C079-E888-BAEF-3181EC069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56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Created a Ecommerce web API in DOT NET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it-IT" sz="16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IN" sz="16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Ecommerce </a:t>
            </a:r>
            <a:r>
              <a:rPr lang="it-IT" sz="16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in Sql server</a:t>
            </a:r>
          </a:p>
          <a:p>
            <a:pPr marL="0" indent="0">
              <a:buNone/>
            </a:pPr>
            <a:r>
              <a:rPr lang="it-IT" sz="16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Created </a:t>
            </a:r>
            <a:r>
              <a:rPr lang="en-IN" sz="16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Ecommerce </a:t>
            </a:r>
            <a:r>
              <a:rPr lang="it-IT" sz="16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 in Angular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it-IT" sz="160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JWT is </a:t>
            </a:r>
            <a:r>
              <a:rPr lang="it-IT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authentication.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can register and login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6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can see the products</a:t>
            </a:r>
          </a:p>
          <a:p>
            <a:pPr marL="0" indent="0">
              <a:buNone/>
            </a:pPr>
            <a:r>
              <a:rPr lang="en-US" sz="16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User can add products to cart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8.</a:t>
            </a:r>
            <a:r>
              <a:rPr lang="en-US" sz="16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Admin can login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r>
              <a:rPr lang="en-IN" sz="16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Admin can add products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8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1089-9C72-478D-8674-2B8C4359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/>
              <a:t>GitHub </a:t>
            </a:r>
            <a:r>
              <a:rPr lang="en-US" sz="3200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F82A-EB5C-4FF4-910F-BBE800E5B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https://github.com/priyatambe1/Sprint1DotNetApi</a:t>
            </a:r>
          </a:p>
          <a:p>
            <a:endParaRPr lang="en-US" dirty="0"/>
          </a:p>
          <a:p>
            <a:r>
              <a:rPr lang="en-US" dirty="0"/>
              <a:t>https://github.com/priyatambe1/Sprint1Angular</a:t>
            </a:r>
          </a:p>
        </p:txBody>
      </p:sp>
    </p:spTree>
    <p:extLst>
      <p:ext uri="{BB962C8B-B14F-4D97-AF65-F5344CB8AC3E}">
        <p14:creationId xmlns:p14="http://schemas.microsoft.com/office/powerpoint/2010/main" val="190443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9EDE-A762-41A8-BCC5-2B425616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53AA-D31F-417F-9674-EB671146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51612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</TotalTime>
  <Words>167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Georgia Pro Semibold</vt:lpstr>
      <vt:lpstr>Times New Roman</vt:lpstr>
      <vt:lpstr>Trebuchet MS</vt:lpstr>
      <vt:lpstr>Wingdings 3</vt:lpstr>
      <vt:lpstr>Facet</vt:lpstr>
      <vt:lpstr>SPrint-1</vt:lpstr>
      <vt:lpstr>Flow Diagram</vt:lpstr>
      <vt:lpstr>Tables in Database</vt:lpstr>
      <vt:lpstr>Features</vt:lpstr>
      <vt:lpstr>GitHub Repositories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SPrint-1</dc:title>
  <dc:creator>Priyanka Tambe</dc:creator>
  <cp:lastModifiedBy>Priyanka Tambe</cp:lastModifiedBy>
  <cp:revision>34</cp:revision>
  <dcterms:created xsi:type="dcterms:W3CDTF">2022-06-21T02:44:11Z</dcterms:created>
  <dcterms:modified xsi:type="dcterms:W3CDTF">2022-06-28T16:57:52Z</dcterms:modified>
</cp:coreProperties>
</file>