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2731CB-8519-4EA2-838E-D640125A36A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7D4173D-0FD5-4981-9D4E-0C559A92651A}">
      <dgm:prSet/>
      <dgm:spPr/>
      <dgm:t>
        <a:bodyPr/>
        <a:lstStyle/>
        <a:p>
          <a:r>
            <a:rPr lang="en-US"/>
            <a:t>This dataset was created by combining different datasets already available independently but not combined before.</a:t>
          </a:r>
        </a:p>
      </dgm:t>
    </dgm:pt>
    <dgm:pt modelId="{F375A661-3B66-4260-8434-111702DD38A3}" type="parTrans" cxnId="{30D0847C-AACA-4444-8884-7ED7DA3F4973}">
      <dgm:prSet/>
      <dgm:spPr/>
      <dgm:t>
        <a:bodyPr/>
        <a:lstStyle/>
        <a:p>
          <a:endParaRPr lang="en-US"/>
        </a:p>
      </dgm:t>
    </dgm:pt>
    <dgm:pt modelId="{BA31F57D-51EA-406F-B456-118370DE4A2C}" type="sibTrans" cxnId="{30D0847C-AACA-4444-8884-7ED7DA3F4973}">
      <dgm:prSet/>
      <dgm:spPr/>
      <dgm:t>
        <a:bodyPr/>
        <a:lstStyle/>
        <a:p>
          <a:endParaRPr lang="en-US"/>
        </a:p>
      </dgm:t>
    </dgm:pt>
    <dgm:pt modelId="{BF2BF7C2-CA39-4ECF-B662-7914B0161EDE}">
      <dgm:prSet/>
      <dgm:spPr/>
      <dgm:t>
        <a:bodyPr/>
        <a:lstStyle/>
        <a:p>
          <a:r>
            <a:rPr lang="en-US"/>
            <a:t>In this dataset, 5 heart datasets are combined over 11 common features which makes it the largest heart disease dataset available so far for research purposes. </a:t>
          </a:r>
        </a:p>
      </dgm:t>
    </dgm:pt>
    <dgm:pt modelId="{71B3BB99-1ED4-438F-908C-2103A186AAED}" type="parTrans" cxnId="{BE75893A-2C51-4C01-9F4F-169E7FD471BD}">
      <dgm:prSet/>
      <dgm:spPr/>
      <dgm:t>
        <a:bodyPr/>
        <a:lstStyle/>
        <a:p>
          <a:endParaRPr lang="en-US"/>
        </a:p>
      </dgm:t>
    </dgm:pt>
    <dgm:pt modelId="{817A81E8-1F10-46E6-9D3E-ECC13983CCAA}" type="sibTrans" cxnId="{BE75893A-2C51-4C01-9F4F-169E7FD471BD}">
      <dgm:prSet/>
      <dgm:spPr/>
      <dgm:t>
        <a:bodyPr/>
        <a:lstStyle/>
        <a:p>
          <a:endParaRPr lang="en-US"/>
        </a:p>
      </dgm:t>
    </dgm:pt>
    <dgm:pt modelId="{C3911800-8C76-4D96-9D5F-FEDEC21EC63A}">
      <dgm:prSet/>
      <dgm:spPr/>
      <dgm:t>
        <a:bodyPr/>
        <a:lstStyle/>
        <a:p>
          <a:r>
            <a:rPr lang="en-US" b="0" i="0"/>
            <a:t>People with cardiovascular disease or who are at high cardiovascular risk need early detection and management wherein a machine learning model can be of great help.</a:t>
          </a:r>
          <a:endParaRPr lang="en-US"/>
        </a:p>
      </dgm:t>
    </dgm:pt>
    <dgm:pt modelId="{A0238668-319C-49FB-A7C6-7523CDEFBF06}" type="parTrans" cxnId="{8B9C45AE-DF66-49C4-9493-F658C168F412}">
      <dgm:prSet/>
      <dgm:spPr/>
      <dgm:t>
        <a:bodyPr/>
        <a:lstStyle/>
        <a:p>
          <a:endParaRPr lang="en-US"/>
        </a:p>
      </dgm:t>
    </dgm:pt>
    <dgm:pt modelId="{D4400F96-AFCA-499F-9FE7-54CC7464FDAF}" type="sibTrans" cxnId="{8B9C45AE-DF66-49C4-9493-F658C168F412}">
      <dgm:prSet/>
      <dgm:spPr/>
      <dgm:t>
        <a:bodyPr/>
        <a:lstStyle/>
        <a:p>
          <a:endParaRPr lang="en-US"/>
        </a:p>
      </dgm:t>
    </dgm:pt>
    <dgm:pt modelId="{F51B46CA-3A0F-42D8-B768-35262E180F73}" type="pres">
      <dgm:prSet presAssocID="{702731CB-8519-4EA2-838E-D640125A36AE}" presName="vert0" presStyleCnt="0">
        <dgm:presLayoutVars>
          <dgm:dir/>
          <dgm:animOne val="branch"/>
          <dgm:animLvl val="lvl"/>
        </dgm:presLayoutVars>
      </dgm:prSet>
      <dgm:spPr/>
    </dgm:pt>
    <dgm:pt modelId="{663AF63D-9B02-486B-8D71-B42255D45E8B}" type="pres">
      <dgm:prSet presAssocID="{67D4173D-0FD5-4981-9D4E-0C559A92651A}" presName="thickLine" presStyleLbl="alignNode1" presStyleIdx="0" presStyleCnt="3"/>
      <dgm:spPr/>
    </dgm:pt>
    <dgm:pt modelId="{FFF8B82D-8446-4FD9-9B51-63FEA15694AE}" type="pres">
      <dgm:prSet presAssocID="{67D4173D-0FD5-4981-9D4E-0C559A92651A}" presName="horz1" presStyleCnt="0"/>
      <dgm:spPr/>
    </dgm:pt>
    <dgm:pt modelId="{7DA5ADE6-0579-4C5A-BE3A-3430328CACA2}" type="pres">
      <dgm:prSet presAssocID="{67D4173D-0FD5-4981-9D4E-0C559A92651A}" presName="tx1" presStyleLbl="revTx" presStyleIdx="0" presStyleCnt="3"/>
      <dgm:spPr/>
    </dgm:pt>
    <dgm:pt modelId="{DA6AF870-EF1D-4226-AE11-B928CF152357}" type="pres">
      <dgm:prSet presAssocID="{67D4173D-0FD5-4981-9D4E-0C559A92651A}" presName="vert1" presStyleCnt="0"/>
      <dgm:spPr/>
    </dgm:pt>
    <dgm:pt modelId="{A4AC734C-C374-45AD-8A66-1B09F86F0CBB}" type="pres">
      <dgm:prSet presAssocID="{BF2BF7C2-CA39-4ECF-B662-7914B0161EDE}" presName="thickLine" presStyleLbl="alignNode1" presStyleIdx="1" presStyleCnt="3"/>
      <dgm:spPr/>
    </dgm:pt>
    <dgm:pt modelId="{5D25AD67-1452-46F8-9B65-5CB8D741D341}" type="pres">
      <dgm:prSet presAssocID="{BF2BF7C2-CA39-4ECF-B662-7914B0161EDE}" presName="horz1" presStyleCnt="0"/>
      <dgm:spPr/>
    </dgm:pt>
    <dgm:pt modelId="{6E9EBF43-A4F9-4763-B639-467193606F37}" type="pres">
      <dgm:prSet presAssocID="{BF2BF7C2-CA39-4ECF-B662-7914B0161EDE}" presName="tx1" presStyleLbl="revTx" presStyleIdx="1" presStyleCnt="3"/>
      <dgm:spPr/>
    </dgm:pt>
    <dgm:pt modelId="{0A58A2B1-E97D-4C34-B417-9E995B68A566}" type="pres">
      <dgm:prSet presAssocID="{BF2BF7C2-CA39-4ECF-B662-7914B0161EDE}" presName="vert1" presStyleCnt="0"/>
      <dgm:spPr/>
    </dgm:pt>
    <dgm:pt modelId="{2B1DD23C-75DB-4561-8ECE-4644C2A4C4DC}" type="pres">
      <dgm:prSet presAssocID="{C3911800-8C76-4D96-9D5F-FEDEC21EC63A}" presName="thickLine" presStyleLbl="alignNode1" presStyleIdx="2" presStyleCnt="3"/>
      <dgm:spPr/>
    </dgm:pt>
    <dgm:pt modelId="{59AD1653-15EB-4820-8C19-90EC1E4B4C7B}" type="pres">
      <dgm:prSet presAssocID="{C3911800-8C76-4D96-9D5F-FEDEC21EC63A}" presName="horz1" presStyleCnt="0"/>
      <dgm:spPr/>
    </dgm:pt>
    <dgm:pt modelId="{67F9EB58-AB84-42B1-A795-E0DFA6F16B12}" type="pres">
      <dgm:prSet presAssocID="{C3911800-8C76-4D96-9D5F-FEDEC21EC63A}" presName="tx1" presStyleLbl="revTx" presStyleIdx="2" presStyleCnt="3"/>
      <dgm:spPr/>
    </dgm:pt>
    <dgm:pt modelId="{5F523A96-146F-4879-AAAE-C61CF33ED747}" type="pres">
      <dgm:prSet presAssocID="{C3911800-8C76-4D96-9D5F-FEDEC21EC63A}" presName="vert1" presStyleCnt="0"/>
      <dgm:spPr/>
    </dgm:pt>
  </dgm:ptLst>
  <dgm:cxnLst>
    <dgm:cxn modelId="{79BE9E12-9BED-4922-8AC2-3D8EE4F075FF}" type="presOf" srcId="{BF2BF7C2-CA39-4ECF-B662-7914B0161EDE}" destId="{6E9EBF43-A4F9-4763-B639-467193606F37}" srcOrd="0" destOrd="0" presId="urn:microsoft.com/office/officeart/2008/layout/LinedList"/>
    <dgm:cxn modelId="{BE75893A-2C51-4C01-9F4F-169E7FD471BD}" srcId="{702731CB-8519-4EA2-838E-D640125A36AE}" destId="{BF2BF7C2-CA39-4ECF-B662-7914B0161EDE}" srcOrd="1" destOrd="0" parTransId="{71B3BB99-1ED4-438F-908C-2103A186AAED}" sibTransId="{817A81E8-1F10-46E6-9D3E-ECC13983CCAA}"/>
    <dgm:cxn modelId="{284C5A74-2A7A-4B15-A8E3-8CBBCA5CF50D}" type="presOf" srcId="{C3911800-8C76-4D96-9D5F-FEDEC21EC63A}" destId="{67F9EB58-AB84-42B1-A795-E0DFA6F16B12}" srcOrd="0" destOrd="0" presId="urn:microsoft.com/office/officeart/2008/layout/LinedList"/>
    <dgm:cxn modelId="{30D0847C-AACA-4444-8884-7ED7DA3F4973}" srcId="{702731CB-8519-4EA2-838E-D640125A36AE}" destId="{67D4173D-0FD5-4981-9D4E-0C559A92651A}" srcOrd="0" destOrd="0" parTransId="{F375A661-3B66-4260-8434-111702DD38A3}" sibTransId="{BA31F57D-51EA-406F-B456-118370DE4A2C}"/>
    <dgm:cxn modelId="{A574E592-52EC-4F03-BAFF-200D7D3C3706}" type="presOf" srcId="{702731CB-8519-4EA2-838E-D640125A36AE}" destId="{F51B46CA-3A0F-42D8-B768-35262E180F73}" srcOrd="0" destOrd="0" presId="urn:microsoft.com/office/officeart/2008/layout/LinedList"/>
    <dgm:cxn modelId="{8B9C45AE-DF66-49C4-9493-F658C168F412}" srcId="{702731CB-8519-4EA2-838E-D640125A36AE}" destId="{C3911800-8C76-4D96-9D5F-FEDEC21EC63A}" srcOrd="2" destOrd="0" parTransId="{A0238668-319C-49FB-A7C6-7523CDEFBF06}" sibTransId="{D4400F96-AFCA-499F-9FE7-54CC7464FDAF}"/>
    <dgm:cxn modelId="{FE8B33B3-D097-401E-AE21-D7A5F24811AF}" type="presOf" srcId="{67D4173D-0FD5-4981-9D4E-0C559A92651A}" destId="{7DA5ADE6-0579-4C5A-BE3A-3430328CACA2}" srcOrd="0" destOrd="0" presId="urn:microsoft.com/office/officeart/2008/layout/LinedList"/>
    <dgm:cxn modelId="{63500DFA-7A24-4DD6-B6DB-205859EC44D6}" type="presParOf" srcId="{F51B46CA-3A0F-42D8-B768-35262E180F73}" destId="{663AF63D-9B02-486B-8D71-B42255D45E8B}" srcOrd="0" destOrd="0" presId="urn:microsoft.com/office/officeart/2008/layout/LinedList"/>
    <dgm:cxn modelId="{A0C4D029-41E8-406F-910A-D35593820459}" type="presParOf" srcId="{F51B46CA-3A0F-42D8-B768-35262E180F73}" destId="{FFF8B82D-8446-4FD9-9B51-63FEA15694AE}" srcOrd="1" destOrd="0" presId="urn:microsoft.com/office/officeart/2008/layout/LinedList"/>
    <dgm:cxn modelId="{D66FF408-B0DA-417F-BFDF-DF290E41E720}" type="presParOf" srcId="{FFF8B82D-8446-4FD9-9B51-63FEA15694AE}" destId="{7DA5ADE6-0579-4C5A-BE3A-3430328CACA2}" srcOrd="0" destOrd="0" presId="urn:microsoft.com/office/officeart/2008/layout/LinedList"/>
    <dgm:cxn modelId="{A1E62884-5E4E-424A-87D3-3F216F0F88DF}" type="presParOf" srcId="{FFF8B82D-8446-4FD9-9B51-63FEA15694AE}" destId="{DA6AF870-EF1D-4226-AE11-B928CF152357}" srcOrd="1" destOrd="0" presId="urn:microsoft.com/office/officeart/2008/layout/LinedList"/>
    <dgm:cxn modelId="{DCF87094-A215-4521-AAF1-CC7943F495F1}" type="presParOf" srcId="{F51B46CA-3A0F-42D8-B768-35262E180F73}" destId="{A4AC734C-C374-45AD-8A66-1B09F86F0CBB}" srcOrd="2" destOrd="0" presId="urn:microsoft.com/office/officeart/2008/layout/LinedList"/>
    <dgm:cxn modelId="{D0D02195-7EDA-4573-9632-88057212C9C1}" type="presParOf" srcId="{F51B46CA-3A0F-42D8-B768-35262E180F73}" destId="{5D25AD67-1452-46F8-9B65-5CB8D741D341}" srcOrd="3" destOrd="0" presId="urn:microsoft.com/office/officeart/2008/layout/LinedList"/>
    <dgm:cxn modelId="{2A735DD2-594E-4406-A9B6-9FF9F5BE285A}" type="presParOf" srcId="{5D25AD67-1452-46F8-9B65-5CB8D741D341}" destId="{6E9EBF43-A4F9-4763-B639-467193606F37}" srcOrd="0" destOrd="0" presId="urn:microsoft.com/office/officeart/2008/layout/LinedList"/>
    <dgm:cxn modelId="{83B85F1C-5D27-415F-B9FB-8E5EFE27B414}" type="presParOf" srcId="{5D25AD67-1452-46F8-9B65-5CB8D741D341}" destId="{0A58A2B1-E97D-4C34-B417-9E995B68A566}" srcOrd="1" destOrd="0" presId="urn:microsoft.com/office/officeart/2008/layout/LinedList"/>
    <dgm:cxn modelId="{BBBF23EC-CF7A-43CC-9FD6-3422CBA85C94}" type="presParOf" srcId="{F51B46CA-3A0F-42D8-B768-35262E180F73}" destId="{2B1DD23C-75DB-4561-8ECE-4644C2A4C4DC}" srcOrd="4" destOrd="0" presId="urn:microsoft.com/office/officeart/2008/layout/LinedList"/>
    <dgm:cxn modelId="{5BA40963-6F81-43CB-8B36-8836CEE6B33A}" type="presParOf" srcId="{F51B46CA-3A0F-42D8-B768-35262E180F73}" destId="{59AD1653-15EB-4820-8C19-90EC1E4B4C7B}" srcOrd="5" destOrd="0" presId="urn:microsoft.com/office/officeart/2008/layout/LinedList"/>
    <dgm:cxn modelId="{0EB5DBB4-3DD3-4015-B717-402E5F48C2BF}" type="presParOf" srcId="{59AD1653-15EB-4820-8C19-90EC1E4B4C7B}" destId="{67F9EB58-AB84-42B1-A795-E0DFA6F16B12}" srcOrd="0" destOrd="0" presId="urn:microsoft.com/office/officeart/2008/layout/LinedList"/>
    <dgm:cxn modelId="{125B9093-7096-4087-836F-EBE2D3E42325}" type="presParOf" srcId="{59AD1653-15EB-4820-8C19-90EC1E4B4C7B}" destId="{5F523A96-146F-4879-AAAE-C61CF33ED7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E12C0F-D126-4F77-B7F2-376945E379D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C29BFD-BBA9-48DB-8C85-E69EDBDA1534}">
      <dgm:prSet/>
      <dgm:spPr/>
      <dgm:t>
        <a:bodyPr/>
        <a:lstStyle/>
        <a:p>
          <a:r>
            <a:rPr lang="en-US"/>
            <a:t>In this dataset there is no null values and the values among the columns also not correlated .</a:t>
          </a:r>
        </a:p>
      </dgm:t>
    </dgm:pt>
    <dgm:pt modelId="{72190042-4DE1-465D-BE3F-5ADC81FD81CF}" type="parTrans" cxnId="{5AB75ADA-3B4F-496B-8BB5-F77091FEF0B7}">
      <dgm:prSet/>
      <dgm:spPr/>
      <dgm:t>
        <a:bodyPr/>
        <a:lstStyle/>
        <a:p>
          <a:endParaRPr lang="en-US"/>
        </a:p>
      </dgm:t>
    </dgm:pt>
    <dgm:pt modelId="{5EAD6197-B096-4997-83EB-2D1983771DAB}" type="sibTrans" cxnId="{5AB75ADA-3B4F-496B-8BB5-F77091FEF0B7}">
      <dgm:prSet/>
      <dgm:spPr/>
      <dgm:t>
        <a:bodyPr/>
        <a:lstStyle/>
        <a:p>
          <a:endParaRPr lang="en-US"/>
        </a:p>
      </dgm:t>
    </dgm:pt>
    <dgm:pt modelId="{DEDAFF46-217B-40AC-AA1A-AD51C95AB70B}">
      <dgm:prSet/>
      <dgm:spPr/>
      <dgm:t>
        <a:bodyPr/>
        <a:lstStyle/>
        <a:p>
          <a:r>
            <a:rPr lang="en-US"/>
            <a:t>Using pandas.dummies I converted the text data into numerical data .</a:t>
          </a:r>
        </a:p>
      </dgm:t>
    </dgm:pt>
    <dgm:pt modelId="{B8A2125F-9AD9-4C23-9E9E-C91EA6D22E12}" type="parTrans" cxnId="{892D8785-930E-42AF-8806-2A6AF0289308}">
      <dgm:prSet/>
      <dgm:spPr/>
      <dgm:t>
        <a:bodyPr/>
        <a:lstStyle/>
        <a:p>
          <a:endParaRPr lang="en-US"/>
        </a:p>
      </dgm:t>
    </dgm:pt>
    <dgm:pt modelId="{52771A29-0FCC-47C4-A772-B48CF7C471AA}" type="sibTrans" cxnId="{892D8785-930E-42AF-8806-2A6AF0289308}">
      <dgm:prSet/>
      <dgm:spPr/>
      <dgm:t>
        <a:bodyPr/>
        <a:lstStyle/>
        <a:p>
          <a:endParaRPr lang="en-US"/>
        </a:p>
      </dgm:t>
    </dgm:pt>
    <dgm:pt modelId="{54A5F0A6-0412-4705-88F6-2CCF3941F6D0}">
      <dgm:prSet/>
      <dgm:spPr/>
      <dgm:t>
        <a:bodyPr/>
        <a:lstStyle/>
        <a:p>
          <a:r>
            <a:rPr lang="en-US"/>
            <a:t>There were 918 rows and 16 columns after completing Preprocessing .</a:t>
          </a:r>
        </a:p>
      </dgm:t>
    </dgm:pt>
    <dgm:pt modelId="{5004A342-8ED2-4FC4-91AE-DF29A9A856B0}" type="parTrans" cxnId="{54675660-0856-49E3-AB44-C8F3E4B7B851}">
      <dgm:prSet/>
      <dgm:spPr/>
      <dgm:t>
        <a:bodyPr/>
        <a:lstStyle/>
        <a:p>
          <a:endParaRPr lang="en-US"/>
        </a:p>
      </dgm:t>
    </dgm:pt>
    <dgm:pt modelId="{4F69D591-0D8D-44E1-9186-D8E37B1986A2}" type="sibTrans" cxnId="{54675660-0856-49E3-AB44-C8F3E4B7B851}">
      <dgm:prSet/>
      <dgm:spPr/>
      <dgm:t>
        <a:bodyPr/>
        <a:lstStyle/>
        <a:p>
          <a:endParaRPr lang="en-US"/>
        </a:p>
      </dgm:t>
    </dgm:pt>
    <dgm:pt modelId="{AACAECBC-31FD-4F40-9BF4-7AC91D4FCF1E}" type="pres">
      <dgm:prSet presAssocID="{F9E12C0F-D126-4F77-B7F2-376945E379D9}" presName="diagram" presStyleCnt="0">
        <dgm:presLayoutVars>
          <dgm:dir/>
          <dgm:resizeHandles val="exact"/>
        </dgm:presLayoutVars>
      </dgm:prSet>
      <dgm:spPr/>
    </dgm:pt>
    <dgm:pt modelId="{7E94398A-681C-4B0F-8655-0D28BB2F74E1}" type="pres">
      <dgm:prSet presAssocID="{64C29BFD-BBA9-48DB-8C85-E69EDBDA1534}" presName="node" presStyleLbl="node1" presStyleIdx="0" presStyleCnt="3">
        <dgm:presLayoutVars>
          <dgm:bulletEnabled val="1"/>
        </dgm:presLayoutVars>
      </dgm:prSet>
      <dgm:spPr/>
    </dgm:pt>
    <dgm:pt modelId="{13281B7C-185D-430C-8538-B35A454495CD}" type="pres">
      <dgm:prSet presAssocID="{5EAD6197-B096-4997-83EB-2D1983771DAB}" presName="sibTrans" presStyleCnt="0"/>
      <dgm:spPr/>
    </dgm:pt>
    <dgm:pt modelId="{D5B4C7A1-03C7-4496-93EF-FB335B4268ED}" type="pres">
      <dgm:prSet presAssocID="{DEDAFF46-217B-40AC-AA1A-AD51C95AB70B}" presName="node" presStyleLbl="node1" presStyleIdx="1" presStyleCnt="3">
        <dgm:presLayoutVars>
          <dgm:bulletEnabled val="1"/>
        </dgm:presLayoutVars>
      </dgm:prSet>
      <dgm:spPr/>
    </dgm:pt>
    <dgm:pt modelId="{AE9C9E15-D96E-4007-900A-CDCA5CFE2C81}" type="pres">
      <dgm:prSet presAssocID="{52771A29-0FCC-47C4-A772-B48CF7C471AA}" presName="sibTrans" presStyleCnt="0"/>
      <dgm:spPr/>
    </dgm:pt>
    <dgm:pt modelId="{2E4CE120-1976-4070-9918-DD80E7D3F15B}" type="pres">
      <dgm:prSet presAssocID="{54A5F0A6-0412-4705-88F6-2CCF3941F6D0}" presName="node" presStyleLbl="node1" presStyleIdx="2" presStyleCnt="3">
        <dgm:presLayoutVars>
          <dgm:bulletEnabled val="1"/>
        </dgm:presLayoutVars>
      </dgm:prSet>
      <dgm:spPr/>
    </dgm:pt>
  </dgm:ptLst>
  <dgm:cxnLst>
    <dgm:cxn modelId="{C58BA43B-C6D6-44C3-BCE3-36847E4985F0}" type="presOf" srcId="{DEDAFF46-217B-40AC-AA1A-AD51C95AB70B}" destId="{D5B4C7A1-03C7-4496-93EF-FB335B4268ED}" srcOrd="0" destOrd="0" presId="urn:microsoft.com/office/officeart/2005/8/layout/default"/>
    <dgm:cxn modelId="{54675660-0856-49E3-AB44-C8F3E4B7B851}" srcId="{F9E12C0F-D126-4F77-B7F2-376945E379D9}" destId="{54A5F0A6-0412-4705-88F6-2CCF3941F6D0}" srcOrd="2" destOrd="0" parTransId="{5004A342-8ED2-4FC4-91AE-DF29A9A856B0}" sibTransId="{4F69D591-0D8D-44E1-9186-D8E37B1986A2}"/>
    <dgm:cxn modelId="{4BD8D650-4360-449D-9266-19B78F2C50D8}" type="presOf" srcId="{64C29BFD-BBA9-48DB-8C85-E69EDBDA1534}" destId="{7E94398A-681C-4B0F-8655-0D28BB2F74E1}" srcOrd="0" destOrd="0" presId="urn:microsoft.com/office/officeart/2005/8/layout/default"/>
    <dgm:cxn modelId="{892D8785-930E-42AF-8806-2A6AF0289308}" srcId="{F9E12C0F-D126-4F77-B7F2-376945E379D9}" destId="{DEDAFF46-217B-40AC-AA1A-AD51C95AB70B}" srcOrd="1" destOrd="0" parTransId="{B8A2125F-9AD9-4C23-9E9E-C91EA6D22E12}" sibTransId="{52771A29-0FCC-47C4-A772-B48CF7C471AA}"/>
    <dgm:cxn modelId="{F114CBA8-179F-459C-8C05-AA1CA2C941A4}" type="presOf" srcId="{54A5F0A6-0412-4705-88F6-2CCF3941F6D0}" destId="{2E4CE120-1976-4070-9918-DD80E7D3F15B}" srcOrd="0" destOrd="0" presId="urn:microsoft.com/office/officeart/2005/8/layout/default"/>
    <dgm:cxn modelId="{11ED27D9-C042-40C6-9AD7-0D56DB630D2D}" type="presOf" srcId="{F9E12C0F-D126-4F77-B7F2-376945E379D9}" destId="{AACAECBC-31FD-4F40-9BF4-7AC91D4FCF1E}" srcOrd="0" destOrd="0" presId="urn:microsoft.com/office/officeart/2005/8/layout/default"/>
    <dgm:cxn modelId="{5AB75ADA-3B4F-496B-8BB5-F77091FEF0B7}" srcId="{F9E12C0F-D126-4F77-B7F2-376945E379D9}" destId="{64C29BFD-BBA9-48DB-8C85-E69EDBDA1534}" srcOrd="0" destOrd="0" parTransId="{72190042-4DE1-465D-BE3F-5ADC81FD81CF}" sibTransId="{5EAD6197-B096-4997-83EB-2D1983771DAB}"/>
    <dgm:cxn modelId="{3C5CB183-722E-4B80-A59F-46F4FC914F3D}" type="presParOf" srcId="{AACAECBC-31FD-4F40-9BF4-7AC91D4FCF1E}" destId="{7E94398A-681C-4B0F-8655-0D28BB2F74E1}" srcOrd="0" destOrd="0" presId="urn:microsoft.com/office/officeart/2005/8/layout/default"/>
    <dgm:cxn modelId="{FEB19CEF-111C-498F-8F75-E1673AEC004D}" type="presParOf" srcId="{AACAECBC-31FD-4F40-9BF4-7AC91D4FCF1E}" destId="{13281B7C-185D-430C-8538-B35A454495CD}" srcOrd="1" destOrd="0" presId="urn:microsoft.com/office/officeart/2005/8/layout/default"/>
    <dgm:cxn modelId="{EDF7D70B-F93D-4871-B991-796D53E3F332}" type="presParOf" srcId="{AACAECBC-31FD-4F40-9BF4-7AC91D4FCF1E}" destId="{D5B4C7A1-03C7-4496-93EF-FB335B4268ED}" srcOrd="2" destOrd="0" presId="urn:microsoft.com/office/officeart/2005/8/layout/default"/>
    <dgm:cxn modelId="{2F3B580A-1F01-4B5E-915E-CAB51939D0EB}" type="presParOf" srcId="{AACAECBC-31FD-4F40-9BF4-7AC91D4FCF1E}" destId="{AE9C9E15-D96E-4007-900A-CDCA5CFE2C81}" srcOrd="3" destOrd="0" presId="urn:microsoft.com/office/officeart/2005/8/layout/default"/>
    <dgm:cxn modelId="{639745B2-FD66-43D1-ACB6-8B670945A775}" type="presParOf" srcId="{AACAECBC-31FD-4F40-9BF4-7AC91D4FCF1E}" destId="{2E4CE120-1976-4070-9918-DD80E7D3F15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E1D4FC-E6C2-4738-9E76-B79E8CD5504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CE2FB68-CEDF-40A9-8BA2-A4C723D58CD9}">
      <dgm:prSet/>
      <dgm:spPr/>
      <dgm:t>
        <a:bodyPr/>
        <a:lstStyle/>
        <a:p>
          <a:r>
            <a:rPr lang="en-US"/>
            <a:t>Here I used KFold, StratifiedKFold and train_test_split method .</a:t>
          </a:r>
        </a:p>
      </dgm:t>
    </dgm:pt>
    <dgm:pt modelId="{D247CE85-0D13-46D3-B81B-6CF620DD75D0}" type="parTrans" cxnId="{24CBC553-1D29-4AA3-B6CE-3161DA4CD30C}">
      <dgm:prSet/>
      <dgm:spPr/>
      <dgm:t>
        <a:bodyPr/>
        <a:lstStyle/>
        <a:p>
          <a:endParaRPr lang="en-US"/>
        </a:p>
      </dgm:t>
    </dgm:pt>
    <dgm:pt modelId="{AAE74279-168F-4531-9496-54BD65AAAA6C}" type="sibTrans" cxnId="{24CBC553-1D29-4AA3-B6CE-3161DA4CD30C}">
      <dgm:prSet/>
      <dgm:spPr/>
      <dgm:t>
        <a:bodyPr/>
        <a:lstStyle/>
        <a:p>
          <a:endParaRPr lang="en-US"/>
        </a:p>
      </dgm:t>
    </dgm:pt>
    <dgm:pt modelId="{8E0DA3B9-A0A0-4AA5-A68E-19FB8A28F91B}">
      <dgm:prSet/>
      <dgm:spPr/>
      <dgm:t>
        <a:bodyPr/>
        <a:lstStyle/>
        <a:p>
          <a:r>
            <a:rPr lang="en-US"/>
            <a:t>Kfold - 10 splits</a:t>
          </a:r>
        </a:p>
      </dgm:t>
    </dgm:pt>
    <dgm:pt modelId="{B35927D1-B7A5-42C4-B746-963B7A51EE4E}" type="parTrans" cxnId="{67B224A6-8A63-4A5A-8F78-146DC8CE4140}">
      <dgm:prSet/>
      <dgm:spPr/>
      <dgm:t>
        <a:bodyPr/>
        <a:lstStyle/>
        <a:p>
          <a:endParaRPr lang="en-US"/>
        </a:p>
      </dgm:t>
    </dgm:pt>
    <dgm:pt modelId="{416A838F-C399-44BE-93D7-3C2AA712472E}" type="sibTrans" cxnId="{67B224A6-8A63-4A5A-8F78-146DC8CE4140}">
      <dgm:prSet/>
      <dgm:spPr/>
      <dgm:t>
        <a:bodyPr/>
        <a:lstStyle/>
        <a:p>
          <a:endParaRPr lang="en-US"/>
        </a:p>
      </dgm:t>
    </dgm:pt>
    <dgm:pt modelId="{955B7062-0F8E-4288-85B2-A4B0DF7E3F63}">
      <dgm:prSet/>
      <dgm:spPr/>
      <dgm:t>
        <a:bodyPr/>
        <a:lstStyle/>
        <a:p>
          <a:r>
            <a:rPr lang="en-US"/>
            <a:t>StratifiedKFold - 10 splits</a:t>
          </a:r>
        </a:p>
      </dgm:t>
    </dgm:pt>
    <dgm:pt modelId="{03762A38-600C-476B-9092-A7EA787C87F0}" type="parTrans" cxnId="{CA7432F9-718F-4674-A91E-D2516326F3DB}">
      <dgm:prSet/>
      <dgm:spPr/>
      <dgm:t>
        <a:bodyPr/>
        <a:lstStyle/>
        <a:p>
          <a:endParaRPr lang="en-US"/>
        </a:p>
      </dgm:t>
    </dgm:pt>
    <dgm:pt modelId="{850A7308-3E23-426A-9EAA-AA64E84B9F17}" type="sibTrans" cxnId="{CA7432F9-718F-4674-A91E-D2516326F3DB}">
      <dgm:prSet/>
      <dgm:spPr/>
      <dgm:t>
        <a:bodyPr/>
        <a:lstStyle/>
        <a:p>
          <a:endParaRPr lang="en-US"/>
        </a:p>
      </dgm:t>
    </dgm:pt>
    <dgm:pt modelId="{07F8B8F2-D1F8-4868-8DFA-325761CD185F}">
      <dgm:prSet/>
      <dgm:spPr/>
      <dgm:t>
        <a:bodyPr/>
        <a:lstStyle/>
        <a:p>
          <a:r>
            <a:rPr lang="en-US"/>
            <a:t>train_test_split – 70:30</a:t>
          </a:r>
        </a:p>
      </dgm:t>
    </dgm:pt>
    <dgm:pt modelId="{D582AD02-3F70-4FF1-A418-1EE7980A86A0}" type="parTrans" cxnId="{59A120A1-ADC7-4CD1-8146-3F58B73F799C}">
      <dgm:prSet/>
      <dgm:spPr/>
      <dgm:t>
        <a:bodyPr/>
        <a:lstStyle/>
        <a:p>
          <a:endParaRPr lang="en-US"/>
        </a:p>
      </dgm:t>
    </dgm:pt>
    <dgm:pt modelId="{92369DF3-2CCF-4720-9ED2-58CAEBB3E0E5}" type="sibTrans" cxnId="{59A120A1-ADC7-4CD1-8146-3F58B73F799C}">
      <dgm:prSet/>
      <dgm:spPr/>
      <dgm:t>
        <a:bodyPr/>
        <a:lstStyle/>
        <a:p>
          <a:endParaRPr lang="en-US"/>
        </a:p>
      </dgm:t>
    </dgm:pt>
    <dgm:pt modelId="{9EAC1286-AC2B-4D01-8B6B-259CDFF6C4F9}" type="pres">
      <dgm:prSet presAssocID="{24E1D4FC-E6C2-4738-9E76-B79E8CD5504A}" presName="vert0" presStyleCnt="0">
        <dgm:presLayoutVars>
          <dgm:dir/>
          <dgm:animOne val="branch"/>
          <dgm:animLvl val="lvl"/>
        </dgm:presLayoutVars>
      </dgm:prSet>
      <dgm:spPr/>
    </dgm:pt>
    <dgm:pt modelId="{A43250D9-D0EA-4FD4-B14D-AFCF2B3D49F0}" type="pres">
      <dgm:prSet presAssocID="{0CE2FB68-CEDF-40A9-8BA2-A4C723D58CD9}" presName="thickLine" presStyleLbl="alignNode1" presStyleIdx="0" presStyleCnt="4"/>
      <dgm:spPr/>
    </dgm:pt>
    <dgm:pt modelId="{322AB5AC-6CC4-4F4B-8E77-A94D58E54B77}" type="pres">
      <dgm:prSet presAssocID="{0CE2FB68-CEDF-40A9-8BA2-A4C723D58CD9}" presName="horz1" presStyleCnt="0"/>
      <dgm:spPr/>
    </dgm:pt>
    <dgm:pt modelId="{793F366D-D18C-473C-98C0-8D580913A6D5}" type="pres">
      <dgm:prSet presAssocID="{0CE2FB68-CEDF-40A9-8BA2-A4C723D58CD9}" presName="tx1" presStyleLbl="revTx" presStyleIdx="0" presStyleCnt="4"/>
      <dgm:spPr/>
    </dgm:pt>
    <dgm:pt modelId="{6EBC0942-D58A-471D-A8C5-F973246C265E}" type="pres">
      <dgm:prSet presAssocID="{0CE2FB68-CEDF-40A9-8BA2-A4C723D58CD9}" presName="vert1" presStyleCnt="0"/>
      <dgm:spPr/>
    </dgm:pt>
    <dgm:pt modelId="{DBD5ED6B-9738-4ED6-86C2-274B7F936603}" type="pres">
      <dgm:prSet presAssocID="{8E0DA3B9-A0A0-4AA5-A68E-19FB8A28F91B}" presName="thickLine" presStyleLbl="alignNode1" presStyleIdx="1" presStyleCnt="4"/>
      <dgm:spPr/>
    </dgm:pt>
    <dgm:pt modelId="{7EBB5BEF-AF5B-4BCB-BBBA-0173863D226F}" type="pres">
      <dgm:prSet presAssocID="{8E0DA3B9-A0A0-4AA5-A68E-19FB8A28F91B}" presName="horz1" presStyleCnt="0"/>
      <dgm:spPr/>
    </dgm:pt>
    <dgm:pt modelId="{855D6329-5868-4FB2-8BE3-1FD546244166}" type="pres">
      <dgm:prSet presAssocID="{8E0DA3B9-A0A0-4AA5-A68E-19FB8A28F91B}" presName="tx1" presStyleLbl="revTx" presStyleIdx="1" presStyleCnt="4"/>
      <dgm:spPr/>
    </dgm:pt>
    <dgm:pt modelId="{EC0AA250-2954-4D01-8DEE-4FC3AC3F5729}" type="pres">
      <dgm:prSet presAssocID="{8E0DA3B9-A0A0-4AA5-A68E-19FB8A28F91B}" presName="vert1" presStyleCnt="0"/>
      <dgm:spPr/>
    </dgm:pt>
    <dgm:pt modelId="{423D07C5-001B-4B14-9E02-C5E89B584C85}" type="pres">
      <dgm:prSet presAssocID="{955B7062-0F8E-4288-85B2-A4B0DF7E3F63}" presName="thickLine" presStyleLbl="alignNode1" presStyleIdx="2" presStyleCnt="4"/>
      <dgm:spPr/>
    </dgm:pt>
    <dgm:pt modelId="{A2838F3A-CCBB-4C00-B588-9C5975629072}" type="pres">
      <dgm:prSet presAssocID="{955B7062-0F8E-4288-85B2-A4B0DF7E3F63}" presName="horz1" presStyleCnt="0"/>
      <dgm:spPr/>
    </dgm:pt>
    <dgm:pt modelId="{9E35A12A-0169-4E3F-9255-E12059E67D7B}" type="pres">
      <dgm:prSet presAssocID="{955B7062-0F8E-4288-85B2-A4B0DF7E3F63}" presName="tx1" presStyleLbl="revTx" presStyleIdx="2" presStyleCnt="4"/>
      <dgm:spPr/>
    </dgm:pt>
    <dgm:pt modelId="{FF610379-FB5C-4C78-A676-0CCE9F1D836D}" type="pres">
      <dgm:prSet presAssocID="{955B7062-0F8E-4288-85B2-A4B0DF7E3F63}" presName="vert1" presStyleCnt="0"/>
      <dgm:spPr/>
    </dgm:pt>
    <dgm:pt modelId="{E825AB7F-D15B-42CE-AA63-1435F8E228B4}" type="pres">
      <dgm:prSet presAssocID="{07F8B8F2-D1F8-4868-8DFA-325761CD185F}" presName="thickLine" presStyleLbl="alignNode1" presStyleIdx="3" presStyleCnt="4"/>
      <dgm:spPr/>
    </dgm:pt>
    <dgm:pt modelId="{E601B5A1-F156-4A7D-A772-CAF7BD4F1B95}" type="pres">
      <dgm:prSet presAssocID="{07F8B8F2-D1F8-4868-8DFA-325761CD185F}" presName="horz1" presStyleCnt="0"/>
      <dgm:spPr/>
    </dgm:pt>
    <dgm:pt modelId="{F2FF9741-4BE2-44CE-805D-A4122A8F7438}" type="pres">
      <dgm:prSet presAssocID="{07F8B8F2-D1F8-4868-8DFA-325761CD185F}" presName="tx1" presStyleLbl="revTx" presStyleIdx="3" presStyleCnt="4"/>
      <dgm:spPr/>
    </dgm:pt>
    <dgm:pt modelId="{8A8E8414-DB66-4581-A9EB-9238081A7640}" type="pres">
      <dgm:prSet presAssocID="{07F8B8F2-D1F8-4868-8DFA-325761CD185F}" presName="vert1" presStyleCnt="0"/>
      <dgm:spPr/>
    </dgm:pt>
  </dgm:ptLst>
  <dgm:cxnLst>
    <dgm:cxn modelId="{68E3E42B-33FE-436F-BCA6-C18539F5B87A}" type="presOf" srcId="{24E1D4FC-E6C2-4738-9E76-B79E8CD5504A}" destId="{9EAC1286-AC2B-4D01-8B6B-259CDFF6C4F9}" srcOrd="0" destOrd="0" presId="urn:microsoft.com/office/officeart/2008/layout/LinedList"/>
    <dgm:cxn modelId="{24CBC553-1D29-4AA3-B6CE-3161DA4CD30C}" srcId="{24E1D4FC-E6C2-4738-9E76-B79E8CD5504A}" destId="{0CE2FB68-CEDF-40A9-8BA2-A4C723D58CD9}" srcOrd="0" destOrd="0" parTransId="{D247CE85-0D13-46D3-B81B-6CF620DD75D0}" sibTransId="{AAE74279-168F-4531-9496-54BD65AAAA6C}"/>
    <dgm:cxn modelId="{59A120A1-ADC7-4CD1-8146-3F58B73F799C}" srcId="{24E1D4FC-E6C2-4738-9E76-B79E8CD5504A}" destId="{07F8B8F2-D1F8-4868-8DFA-325761CD185F}" srcOrd="3" destOrd="0" parTransId="{D582AD02-3F70-4FF1-A418-1EE7980A86A0}" sibTransId="{92369DF3-2CCF-4720-9ED2-58CAEBB3E0E5}"/>
    <dgm:cxn modelId="{67B224A6-8A63-4A5A-8F78-146DC8CE4140}" srcId="{24E1D4FC-E6C2-4738-9E76-B79E8CD5504A}" destId="{8E0DA3B9-A0A0-4AA5-A68E-19FB8A28F91B}" srcOrd="1" destOrd="0" parTransId="{B35927D1-B7A5-42C4-B746-963B7A51EE4E}" sibTransId="{416A838F-C399-44BE-93D7-3C2AA712472E}"/>
    <dgm:cxn modelId="{8003A5AC-7E88-4F07-BA63-839982EBF765}" type="presOf" srcId="{8E0DA3B9-A0A0-4AA5-A68E-19FB8A28F91B}" destId="{855D6329-5868-4FB2-8BE3-1FD546244166}" srcOrd="0" destOrd="0" presId="urn:microsoft.com/office/officeart/2008/layout/LinedList"/>
    <dgm:cxn modelId="{BCB62EC2-C2CF-4E8B-B81B-EE983CCA0C39}" type="presOf" srcId="{0CE2FB68-CEDF-40A9-8BA2-A4C723D58CD9}" destId="{793F366D-D18C-473C-98C0-8D580913A6D5}" srcOrd="0" destOrd="0" presId="urn:microsoft.com/office/officeart/2008/layout/LinedList"/>
    <dgm:cxn modelId="{D142AFD5-D00A-43ED-A024-2865E6ED8B96}" type="presOf" srcId="{07F8B8F2-D1F8-4868-8DFA-325761CD185F}" destId="{F2FF9741-4BE2-44CE-805D-A4122A8F7438}" srcOrd="0" destOrd="0" presId="urn:microsoft.com/office/officeart/2008/layout/LinedList"/>
    <dgm:cxn modelId="{164006F4-0609-46E2-87A7-FA632CC7249B}" type="presOf" srcId="{955B7062-0F8E-4288-85B2-A4B0DF7E3F63}" destId="{9E35A12A-0169-4E3F-9255-E12059E67D7B}" srcOrd="0" destOrd="0" presId="urn:microsoft.com/office/officeart/2008/layout/LinedList"/>
    <dgm:cxn modelId="{CA7432F9-718F-4674-A91E-D2516326F3DB}" srcId="{24E1D4FC-E6C2-4738-9E76-B79E8CD5504A}" destId="{955B7062-0F8E-4288-85B2-A4B0DF7E3F63}" srcOrd="2" destOrd="0" parTransId="{03762A38-600C-476B-9092-A7EA787C87F0}" sibTransId="{850A7308-3E23-426A-9EAA-AA64E84B9F17}"/>
    <dgm:cxn modelId="{FA2BB057-55FB-4A38-99BC-DE0FDE190620}" type="presParOf" srcId="{9EAC1286-AC2B-4D01-8B6B-259CDFF6C4F9}" destId="{A43250D9-D0EA-4FD4-B14D-AFCF2B3D49F0}" srcOrd="0" destOrd="0" presId="urn:microsoft.com/office/officeart/2008/layout/LinedList"/>
    <dgm:cxn modelId="{5CD37D09-2AC7-4D17-A13C-6382526A3062}" type="presParOf" srcId="{9EAC1286-AC2B-4D01-8B6B-259CDFF6C4F9}" destId="{322AB5AC-6CC4-4F4B-8E77-A94D58E54B77}" srcOrd="1" destOrd="0" presId="urn:microsoft.com/office/officeart/2008/layout/LinedList"/>
    <dgm:cxn modelId="{EE59547D-B369-4698-866E-E8B4DFCF57C5}" type="presParOf" srcId="{322AB5AC-6CC4-4F4B-8E77-A94D58E54B77}" destId="{793F366D-D18C-473C-98C0-8D580913A6D5}" srcOrd="0" destOrd="0" presId="urn:microsoft.com/office/officeart/2008/layout/LinedList"/>
    <dgm:cxn modelId="{4E5913E9-ACFD-49F2-ADDC-838F27830416}" type="presParOf" srcId="{322AB5AC-6CC4-4F4B-8E77-A94D58E54B77}" destId="{6EBC0942-D58A-471D-A8C5-F973246C265E}" srcOrd="1" destOrd="0" presId="urn:microsoft.com/office/officeart/2008/layout/LinedList"/>
    <dgm:cxn modelId="{21FC30E3-A94C-4892-AA31-5BD6A8BCBFE8}" type="presParOf" srcId="{9EAC1286-AC2B-4D01-8B6B-259CDFF6C4F9}" destId="{DBD5ED6B-9738-4ED6-86C2-274B7F936603}" srcOrd="2" destOrd="0" presId="urn:microsoft.com/office/officeart/2008/layout/LinedList"/>
    <dgm:cxn modelId="{2B5129B3-5C14-4EE6-990E-923A592B5490}" type="presParOf" srcId="{9EAC1286-AC2B-4D01-8B6B-259CDFF6C4F9}" destId="{7EBB5BEF-AF5B-4BCB-BBBA-0173863D226F}" srcOrd="3" destOrd="0" presId="urn:microsoft.com/office/officeart/2008/layout/LinedList"/>
    <dgm:cxn modelId="{79E9EA2E-DA1A-44C2-A506-304F68FF46BC}" type="presParOf" srcId="{7EBB5BEF-AF5B-4BCB-BBBA-0173863D226F}" destId="{855D6329-5868-4FB2-8BE3-1FD546244166}" srcOrd="0" destOrd="0" presId="urn:microsoft.com/office/officeart/2008/layout/LinedList"/>
    <dgm:cxn modelId="{908A64F8-9C06-47FA-83D9-0C8A7EAB4313}" type="presParOf" srcId="{7EBB5BEF-AF5B-4BCB-BBBA-0173863D226F}" destId="{EC0AA250-2954-4D01-8DEE-4FC3AC3F5729}" srcOrd="1" destOrd="0" presId="urn:microsoft.com/office/officeart/2008/layout/LinedList"/>
    <dgm:cxn modelId="{8327BB9F-2729-4511-8086-3597055CF844}" type="presParOf" srcId="{9EAC1286-AC2B-4D01-8B6B-259CDFF6C4F9}" destId="{423D07C5-001B-4B14-9E02-C5E89B584C85}" srcOrd="4" destOrd="0" presId="urn:microsoft.com/office/officeart/2008/layout/LinedList"/>
    <dgm:cxn modelId="{92FF59E4-6D4E-42B4-92F2-209681D2008D}" type="presParOf" srcId="{9EAC1286-AC2B-4D01-8B6B-259CDFF6C4F9}" destId="{A2838F3A-CCBB-4C00-B588-9C5975629072}" srcOrd="5" destOrd="0" presId="urn:microsoft.com/office/officeart/2008/layout/LinedList"/>
    <dgm:cxn modelId="{4578D345-8C28-49F0-A79B-E06ABEF44454}" type="presParOf" srcId="{A2838F3A-CCBB-4C00-B588-9C5975629072}" destId="{9E35A12A-0169-4E3F-9255-E12059E67D7B}" srcOrd="0" destOrd="0" presId="urn:microsoft.com/office/officeart/2008/layout/LinedList"/>
    <dgm:cxn modelId="{98BADE15-6C81-4242-AEBD-AC640984C57A}" type="presParOf" srcId="{A2838F3A-CCBB-4C00-B588-9C5975629072}" destId="{FF610379-FB5C-4C78-A676-0CCE9F1D836D}" srcOrd="1" destOrd="0" presId="urn:microsoft.com/office/officeart/2008/layout/LinedList"/>
    <dgm:cxn modelId="{AB7D6D2D-C153-4FEF-80E0-4510E531D261}" type="presParOf" srcId="{9EAC1286-AC2B-4D01-8B6B-259CDFF6C4F9}" destId="{E825AB7F-D15B-42CE-AA63-1435F8E228B4}" srcOrd="6" destOrd="0" presId="urn:microsoft.com/office/officeart/2008/layout/LinedList"/>
    <dgm:cxn modelId="{0ECE1033-B547-4599-A263-B37F837DE84C}" type="presParOf" srcId="{9EAC1286-AC2B-4D01-8B6B-259CDFF6C4F9}" destId="{E601B5A1-F156-4A7D-A772-CAF7BD4F1B95}" srcOrd="7" destOrd="0" presId="urn:microsoft.com/office/officeart/2008/layout/LinedList"/>
    <dgm:cxn modelId="{68EF9747-CCCF-4847-A3AD-772C3D2F2CF4}" type="presParOf" srcId="{E601B5A1-F156-4A7D-A772-CAF7BD4F1B95}" destId="{F2FF9741-4BE2-44CE-805D-A4122A8F7438}" srcOrd="0" destOrd="0" presId="urn:microsoft.com/office/officeart/2008/layout/LinedList"/>
    <dgm:cxn modelId="{AEBCBC3B-EDE5-46E6-815C-52D99ECB346E}" type="presParOf" srcId="{E601B5A1-F156-4A7D-A772-CAF7BD4F1B95}" destId="{8A8E8414-DB66-4581-A9EB-9238081A76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61EB6-FE68-404D-8F47-6D1B9034F98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A8CB82-A04A-47CA-A353-4C0A2B962C91}">
      <dgm:prSet/>
      <dgm:spPr/>
      <dgm:t>
        <a:bodyPr/>
        <a:lstStyle/>
        <a:p>
          <a:r>
            <a:rPr lang="en-US"/>
            <a:t>Here I used below models to predict output :</a:t>
          </a:r>
        </a:p>
      </dgm:t>
    </dgm:pt>
    <dgm:pt modelId="{B07C0E6D-1D49-4D4B-B983-9A0EF505CEF1}" type="parTrans" cxnId="{AB118373-E9AB-4425-A81D-B920542770B8}">
      <dgm:prSet/>
      <dgm:spPr/>
      <dgm:t>
        <a:bodyPr/>
        <a:lstStyle/>
        <a:p>
          <a:endParaRPr lang="en-US"/>
        </a:p>
      </dgm:t>
    </dgm:pt>
    <dgm:pt modelId="{00BA7BB5-4E41-4BCC-B2C7-DEE294EB8894}" type="sibTrans" cxnId="{AB118373-E9AB-4425-A81D-B920542770B8}">
      <dgm:prSet/>
      <dgm:spPr/>
      <dgm:t>
        <a:bodyPr/>
        <a:lstStyle/>
        <a:p>
          <a:endParaRPr lang="en-US"/>
        </a:p>
      </dgm:t>
    </dgm:pt>
    <dgm:pt modelId="{AE3653B7-F118-4AA3-8E8F-F0B7CDE0D1AD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CE5AAD16-74EE-4E07-9DF0-36D643C69FCF}" type="parTrans" cxnId="{E63E4FBC-7361-41C9-BBD6-F5542CF45E7F}">
      <dgm:prSet/>
      <dgm:spPr/>
      <dgm:t>
        <a:bodyPr/>
        <a:lstStyle/>
        <a:p>
          <a:endParaRPr lang="en-US"/>
        </a:p>
      </dgm:t>
    </dgm:pt>
    <dgm:pt modelId="{88BFE648-BA12-4F47-91DE-E2A0B0219623}" type="sibTrans" cxnId="{E63E4FBC-7361-41C9-BBD6-F5542CF45E7F}">
      <dgm:prSet/>
      <dgm:spPr/>
      <dgm:t>
        <a:bodyPr/>
        <a:lstStyle/>
        <a:p>
          <a:endParaRPr lang="en-US"/>
        </a:p>
      </dgm:t>
    </dgm:pt>
    <dgm:pt modelId="{67F59E53-A049-423A-A04D-73F46C4B0788}">
      <dgm:prSet/>
      <dgm:spPr/>
      <dgm:t>
        <a:bodyPr/>
        <a:lstStyle/>
        <a:p>
          <a:r>
            <a:rPr lang="en-US"/>
            <a:t>Random Forest (600 estimators)</a:t>
          </a:r>
        </a:p>
      </dgm:t>
    </dgm:pt>
    <dgm:pt modelId="{187B6663-650E-4C93-99F3-CCE004B95988}" type="parTrans" cxnId="{726688A5-D90F-4691-A42B-8961DD75552D}">
      <dgm:prSet/>
      <dgm:spPr/>
      <dgm:t>
        <a:bodyPr/>
        <a:lstStyle/>
        <a:p>
          <a:endParaRPr lang="en-US"/>
        </a:p>
      </dgm:t>
    </dgm:pt>
    <dgm:pt modelId="{66370190-E82B-48B6-A004-E275D34708CA}" type="sibTrans" cxnId="{726688A5-D90F-4691-A42B-8961DD75552D}">
      <dgm:prSet/>
      <dgm:spPr/>
      <dgm:t>
        <a:bodyPr/>
        <a:lstStyle/>
        <a:p>
          <a:endParaRPr lang="en-US"/>
        </a:p>
      </dgm:t>
    </dgm:pt>
    <dgm:pt modelId="{0C0A6749-3123-445F-9733-A8181B606E7A}">
      <dgm:prSet/>
      <dgm:spPr/>
      <dgm:t>
        <a:bodyPr/>
        <a:lstStyle/>
        <a:p>
          <a:r>
            <a:rPr lang="en-US"/>
            <a:t>Logistic Regression (1000 iterations)</a:t>
          </a:r>
        </a:p>
      </dgm:t>
    </dgm:pt>
    <dgm:pt modelId="{6BC15252-AE02-47E8-926B-E762EDC73F39}" type="parTrans" cxnId="{ECE781EE-0F11-4026-BF40-7D5C6EADC150}">
      <dgm:prSet/>
      <dgm:spPr/>
      <dgm:t>
        <a:bodyPr/>
        <a:lstStyle/>
        <a:p>
          <a:endParaRPr lang="en-US"/>
        </a:p>
      </dgm:t>
    </dgm:pt>
    <dgm:pt modelId="{6C2C14D4-E6D9-4A75-847A-CA998D88B06B}" type="sibTrans" cxnId="{ECE781EE-0F11-4026-BF40-7D5C6EADC150}">
      <dgm:prSet/>
      <dgm:spPr/>
      <dgm:t>
        <a:bodyPr/>
        <a:lstStyle/>
        <a:p>
          <a:endParaRPr lang="en-US"/>
        </a:p>
      </dgm:t>
    </dgm:pt>
    <dgm:pt modelId="{97427B0D-1BA8-4311-8AFB-430751E8B2D8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2C56714C-47F7-4289-8E2A-0279AD5B22AE}" type="parTrans" cxnId="{02E91C60-2BD4-4A71-824A-3F73B73D07C2}">
      <dgm:prSet/>
      <dgm:spPr/>
      <dgm:t>
        <a:bodyPr/>
        <a:lstStyle/>
        <a:p>
          <a:endParaRPr lang="en-US"/>
        </a:p>
      </dgm:t>
    </dgm:pt>
    <dgm:pt modelId="{F434E431-D7F4-48BA-9A3B-AA52C6618DEB}" type="sibTrans" cxnId="{02E91C60-2BD4-4A71-824A-3F73B73D07C2}">
      <dgm:prSet/>
      <dgm:spPr/>
      <dgm:t>
        <a:bodyPr/>
        <a:lstStyle/>
        <a:p>
          <a:endParaRPr lang="en-US"/>
        </a:p>
      </dgm:t>
    </dgm:pt>
    <dgm:pt modelId="{21481C76-4E00-414A-97EF-EED6D5405F79}">
      <dgm:prSet/>
      <dgm:spPr/>
      <dgm:t>
        <a:bodyPr/>
        <a:lstStyle/>
        <a:p>
          <a:r>
            <a:rPr lang="en-IN" dirty="0"/>
            <a:t>Out of which , Random Forest and Logistic regression with Train-Test-Split method gave better accuracy .</a:t>
          </a:r>
          <a:endParaRPr lang="en-US" dirty="0"/>
        </a:p>
      </dgm:t>
    </dgm:pt>
    <dgm:pt modelId="{47B42741-86CE-42A4-8AC6-E45F0E3C0781}" type="parTrans" cxnId="{CCA944A1-FC44-4FD1-9610-1C011538AC3B}">
      <dgm:prSet/>
      <dgm:spPr/>
      <dgm:t>
        <a:bodyPr/>
        <a:lstStyle/>
        <a:p>
          <a:endParaRPr lang="en-US"/>
        </a:p>
      </dgm:t>
    </dgm:pt>
    <dgm:pt modelId="{57D4A3D5-EB40-4912-9D6E-DDF468DBA064}" type="sibTrans" cxnId="{CCA944A1-FC44-4FD1-9610-1C011538AC3B}">
      <dgm:prSet/>
      <dgm:spPr/>
      <dgm:t>
        <a:bodyPr/>
        <a:lstStyle/>
        <a:p>
          <a:endParaRPr lang="en-US"/>
        </a:p>
      </dgm:t>
    </dgm:pt>
    <dgm:pt modelId="{51E85A70-683D-4366-8AFD-426EEAB3D56A}" type="pres">
      <dgm:prSet presAssocID="{9A261EB6-FE68-404D-8F47-6D1B9034F982}" presName="Name0" presStyleCnt="0">
        <dgm:presLayoutVars>
          <dgm:dir/>
          <dgm:animLvl val="lvl"/>
          <dgm:resizeHandles val="exact"/>
        </dgm:presLayoutVars>
      </dgm:prSet>
      <dgm:spPr/>
    </dgm:pt>
    <dgm:pt modelId="{EEDD4534-30E9-4D83-B9BE-D2241211CEE7}" type="pres">
      <dgm:prSet presAssocID="{21481C76-4E00-414A-97EF-EED6D5405F79}" presName="boxAndChildren" presStyleCnt="0"/>
      <dgm:spPr/>
    </dgm:pt>
    <dgm:pt modelId="{D2BD2949-7772-4834-8CD7-4B76C4748FB1}" type="pres">
      <dgm:prSet presAssocID="{21481C76-4E00-414A-97EF-EED6D5405F79}" presName="parentTextBox" presStyleLbl="node1" presStyleIdx="0" presStyleCnt="2"/>
      <dgm:spPr/>
    </dgm:pt>
    <dgm:pt modelId="{3DB7BB1A-E3BF-4F80-840A-68A595097755}" type="pres">
      <dgm:prSet presAssocID="{00BA7BB5-4E41-4BCC-B2C7-DEE294EB8894}" presName="sp" presStyleCnt="0"/>
      <dgm:spPr/>
    </dgm:pt>
    <dgm:pt modelId="{01D54470-7F45-460D-8BA9-79967332C8A6}" type="pres">
      <dgm:prSet presAssocID="{A0A8CB82-A04A-47CA-A353-4C0A2B962C91}" presName="arrowAndChildren" presStyleCnt="0"/>
      <dgm:spPr/>
    </dgm:pt>
    <dgm:pt modelId="{17536366-E1FC-4AB1-A0E4-DBA2A484EE17}" type="pres">
      <dgm:prSet presAssocID="{A0A8CB82-A04A-47CA-A353-4C0A2B962C91}" presName="parentTextArrow" presStyleLbl="node1" presStyleIdx="0" presStyleCnt="2"/>
      <dgm:spPr/>
    </dgm:pt>
    <dgm:pt modelId="{F0CDDA82-EE9A-4869-91BB-4F15D8486E0F}" type="pres">
      <dgm:prSet presAssocID="{A0A8CB82-A04A-47CA-A353-4C0A2B962C91}" presName="arrow" presStyleLbl="node1" presStyleIdx="1" presStyleCnt="2"/>
      <dgm:spPr/>
    </dgm:pt>
    <dgm:pt modelId="{E7878140-D086-44A5-9F44-1BC34DF0E4BE}" type="pres">
      <dgm:prSet presAssocID="{A0A8CB82-A04A-47CA-A353-4C0A2B962C91}" presName="descendantArrow" presStyleCnt="0"/>
      <dgm:spPr/>
    </dgm:pt>
    <dgm:pt modelId="{6585E2D8-9605-4BAC-902E-BF6956801C7D}" type="pres">
      <dgm:prSet presAssocID="{AE3653B7-F118-4AA3-8E8F-F0B7CDE0D1AD}" presName="childTextArrow" presStyleLbl="fgAccFollowNode1" presStyleIdx="0" presStyleCnt="4">
        <dgm:presLayoutVars>
          <dgm:bulletEnabled val="1"/>
        </dgm:presLayoutVars>
      </dgm:prSet>
      <dgm:spPr/>
    </dgm:pt>
    <dgm:pt modelId="{F08B1DEC-3DC9-4773-BBDE-5DEBD344E7E4}" type="pres">
      <dgm:prSet presAssocID="{67F59E53-A049-423A-A04D-73F46C4B0788}" presName="childTextArrow" presStyleLbl="fgAccFollowNode1" presStyleIdx="1" presStyleCnt="4">
        <dgm:presLayoutVars>
          <dgm:bulletEnabled val="1"/>
        </dgm:presLayoutVars>
      </dgm:prSet>
      <dgm:spPr/>
    </dgm:pt>
    <dgm:pt modelId="{B5E354BB-DAB5-459A-9A25-C37727FAC294}" type="pres">
      <dgm:prSet presAssocID="{0C0A6749-3123-445F-9733-A8181B606E7A}" presName="childTextArrow" presStyleLbl="fgAccFollowNode1" presStyleIdx="2" presStyleCnt="4">
        <dgm:presLayoutVars>
          <dgm:bulletEnabled val="1"/>
        </dgm:presLayoutVars>
      </dgm:prSet>
      <dgm:spPr/>
    </dgm:pt>
    <dgm:pt modelId="{2A1F5EA6-FAE9-4E17-8BD0-A4DB5049D629}" type="pres">
      <dgm:prSet presAssocID="{97427B0D-1BA8-4311-8AFB-430751E8B2D8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54403A38-0F84-460F-B4B7-3E06CFB805A1}" type="presOf" srcId="{97427B0D-1BA8-4311-8AFB-430751E8B2D8}" destId="{2A1F5EA6-FAE9-4E17-8BD0-A4DB5049D629}" srcOrd="0" destOrd="0" presId="urn:microsoft.com/office/officeart/2005/8/layout/process4"/>
    <dgm:cxn modelId="{02E91C60-2BD4-4A71-824A-3F73B73D07C2}" srcId="{A0A8CB82-A04A-47CA-A353-4C0A2B962C91}" destId="{97427B0D-1BA8-4311-8AFB-430751E8B2D8}" srcOrd="3" destOrd="0" parTransId="{2C56714C-47F7-4289-8E2A-0279AD5B22AE}" sibTransId="{F434E431-D7F4-48BA-9A3B-AA52C6618DEB}"/>
    <dgm:cxn modelId="{6E9A1950-E804-4263-A644-2F86FC00E22B}" type="presOf" srcId="{AE3653B7-F118-4AA3-8E8F-F0B7CDE0D1AD}" destId="{6585E2D8-9605-4BAC-902E-BF6956801C7D}" srcOrd="0" destOrd="0" presId="urn:microsoft.com/office/officeart/2005/8/layout/process4"/>
    <dgm:cxn modelId="{E5F01B72-1748-4697-843A-9849D25EC94F}" type="presOf" srcId="{A0A8CB82-A04A-47CA-A353-4C0A2B962C91}" destId="{F0CDDA82-EE9A-4869-91BB-4F15D8486E0F}" srcOrd="1" destOrd="0" presId="urn:microsoft.com/office/officeart/2005/8/layout/process4"/>
    <dgm:cxn modelId="{AB118373-E9AB-4425-A81D-B920542770B8}" srcId="{9A261EB6-FE68-404D-8F47-6D1B9034F982}" destId="{A0A8CB82-A04A-47CA-A353-4C0A2B962C91}" srcOrd="0" destOrd="0" parTransId="{B07C0E6D-1D49-4D4B-B983-9A0EF505CEF1}" sibTransId="{00BA7BB5-4E41-4BCC-B2C7-DEE294EB8894}"/>
    <dgm:cxn modelId="{CE0C5778-2BB8-484A-B320-AB6852BB889A}" type="presOf" srcId="{0C0A6749-3123-445F-9733-A8181B606E7A}" destId="{B5E354BB-DAB5-459A-9A25-C37727FAC294}" srcOrd="0" destOrd="0" presId="urn:microsoft.com/office/officeart/2005/8/layout/process4"/>
    <dgm:cxn modelId="{63E54780-F28A-47B3-AA91-EE78D0976B1A}" type="presOf" srcId="{21481C76-4E00-414A-97EF-EED6D5405F79}" destId="{D2BD2949-7772-4834-8CD7-4B76C4748FB1}" srcOrd="0" destOrd="0" presId="urn:microsoft.com/office/officeart/2005/8/layout/process4"/>
    <dgm:cxn modelId="{CCA944A1-FC44-4FD1-9610-1C011538AC3B}" srcId="{9A261EB6-FE68-404D-8F47-6D1B9034F982}" destId="{21481C76-4E00-414A-97EF-EED6D5405F79}" srcOrd="1" destOrd="0" parTransId="{47B42741-86CE-42A4-8AC6-E45F0E3C0781}" sibTransId="{57D4A3D5-EB40-4912-9D6E-DDF468DBA064}"/>
    <dgm:cxn modelId="{726688A5-D90F-4691-A42B-8961DD75552D}" srcId="{A0A8CB82-A04A-47CA-A353-4C0A2B962C91}" destId="{67F59E53-A049-423A-A04D-73F46C4B0788}" srcOrd="1" destOrd="0" parTransId="{187B6663-650E-4C93-99F3-CCE004B95988}" sibTransId="{66370190-E82B-48B6-A004-E275D34708CA}"/>
    <dgm:cxn modelId="{E446DAA7-17CA-42E3-AEA7-9B4C03B464F4}" type="presOf" srcId="{67F59E53-A049-423A-A04D-73F46C4B0788}" destId="{F08B1DEC-3DC9-4773-BBDE-5DEBD344E7E4}" srcOrd="0" destOrd="0" presId="urn:microsoft.com/office/officeart/2005/8/layout/process4"/>
    <dgm:cxn modelId="{4E8283AB-C8EF-4698-8FC8-AA6A1992F059}" type="presOf" srcId="{A0A8CB82-A04A-47CA-A353-4C0A2B962C91}" destId="{17536366-E1FC-4AB1-A0E4-DBA2A484EE17}" srcOrd="0" destOrd="0" presId="urn:microsoft.com/office/officeart/2005/8/layout/process4"/>
    <dgm:cxn modelId="{E63E4FBC-7361-41C9-BBD6-F5542CF45E7F}" srcId="{A0A8CB82-A04A-47CA-A353-4C0A2B962C91}" destId="{AE3653B7-F118-4AA3-8E8F-F0B7CDE0D1AD}" srcOrd="0" destOrd="0" parTransId="{CE5AAD16-74EE-4E07-9DF0-36D643C69FCF}" sibTransId="{88BFE648-BA12-4F47-91DE-E2A0B0219623}"/>
    <dgm:cxn modelId="{ECE781EE-0F11-4026-BF40-7D5C6EADC150}" srcId="{A0A8CB82-A04A-47CA-A353-4C0A2B962C91}" destId="{0C0A6749-3123-445F-9733-A8181B606E7A}" srcOrd="2" destOrd="0" parTransId="{6BC15252-AE02-47E8-926B-E762EDC73F39}" sibTransId="{6C2C14D4-E6D9-4A75-847A-CA998D88B06B}"/>
    <dgm:cxn modelId="{996773F4-0364-41A8-A8F4-234243106983}" type="presOf" srcId="{9A261EB6-FE68-404D-8F47-6D1B9034F982}" destId="{51E85A70-683D-4366-8AFD-426EEAB3D56A}" srcOrd="0" destOrd="0" presId="urn:microsoft.com/office/officeart/2005/8/layout/process4"/>
    <dgm:cxn modelId="{B5E4144C-3529-4E65-8479-C0D2A2BAB14F}" type="presParOf" srcId="{51E85A70-683D-4366-8AFD-426EEAB3D56A}" destId="{EEDD4534-30E9-4D83-B9BE-D2241211CEE7}" srcOrd="0" destOrd="0" presId="urn:microsoft.com/office/officeart/2005/8/layout/process4"/>
    <dgm:cxn modelId="{6F9A6EA9-F58C-4380-A53C-4E9C4EA92D55}" type="presParOf" srcId="{EEDD4534-30E9-4D83-B9BE-D2241211CEE7}" destId="{D2BD2949-7772-4834-8CD7-4B76C4748FB1}" srcOrd="0" destOrd="0" presId="urn:microsoft.com/office/officeart/2005/8/layout/process4"/>
    <dgm:cxn modelId="{3204FD8D-40B6-4E88-813A-081AA3D7A32F}" type="presParOf" srcId="{51E85A70-683D-4366-8AFD-426EEAB3D56A}" destId="{3DB7BB1A-E3BF-4F80-840A-68A595097755}" srcOrd="1" destOrd="0" presId="urn:microsoft.com/office/officeart/2005/8/layout/process4"/>
    <dgm:cxn modelId="{5E2B424A-B3BA-4FD1-9A25-8978DE28E21D}" type="presParOf" srcId="{51E85A70-683D-4366-8AFD-426EEAB3D56A}" destId="{01D54470-7F45-460D-8BA9-79967332C8A6}" srcOrd="2" destOrd="0" presId="urn:microsoft.com/office/officeart/2005/8/layout/process4"/>
    <dgm:cxn modelId="{D676E9BA-1197-4A08-AE98-DC2A4ECEC2C3}" type="presParOf" srcId="{01D54470-7F45-460D-8BA9-79967332C8A6}" destId="{17536366-E1FC-4AB1-A0E4-DBA2A484EE17}" srcOrd="0" destOrd="0" presId="urn:microsoft.com/office/officeart/2005/8/layout/process4"/>
    <dgm:cxn modelId="{A2408F53-BB2A-40FD-9D31-510C12A4FBBE}" type="presParOf" srcId="{01D54470-7F45-460D-8BA9-79967332C8A6}" destId="{F0CDDA82-EE9A-4869-91BB-4F15D8486E0F}" srcOrd="1" destOrd="0" presId="urn:microsoft.com/office/officeart/2005/8/layout/process4"/>
    <dgm:cxn modelId="{05E2D24C-EA87-4367-B7FF-79204835F893}" type="presParOf" srcId="{01D54470-7F45-460D-8BA9-79967332C8A6}" destId="{E7878140-D086-44A5-9F44-1BC34DF0E4BE}" srcOrd="2" destOrd="0" presId="urn:microsoft.com/office/officeart/2005/8/layout/process4"/>
    <dgm:cxn modelId="{32E4136C-7121-4215-9134-6B977C6256AC}" type="presParOf" srcId="{E7878140-D086-44A5-9F44-1BC34DF0E4BE}" destId="{6585E2D8-9605-4BAC-902E-BF6956801C7D}" srcOrd="0" destOrd="0" presId="urn:microsoft.com/office/officeart/2005/8/layout/process4"/>
    <dgm:cxn modelId="{970BCC0E-47FA-4E34-A048-248F464E9DD6}" type="presParOf" srcId="{E7878140-D086-44A5-9F44-1BC34DF0E4BE}" destId="{F08B1DEC-3DC9-4773-BBDE-5DEBD344E7E4}" srcOrd="1" destOrd="0" presId="urn:microsoft.com/office/officeart/2005/8/layout/process4"/>
    <dgm:cxn modelId="{A05BFEF5-8ED6-4E0B-A574-6A5F6704DCC7}" type="presParOf" srcId="{E7878140-D086-44A5-9F44-1BC34DF0E4BE}" destId="{B5E354BB-DAB5-459A-9A25-C37727FAC294}" srcOrd="2" destOrd="0" presId="urn:microsoft.com/office/officeart/2005/8/layout/process4"/>
    <dgm:cxn modelId="{EBACC963-80D5-40DF-9A97-F45B62F6B331}" type="presParOf" srcId="{E7878140-D086-44A5-9F44-1BC34DF0E4BE}" destId="{2A1F5EA6-FAE9-4E17-8BD0-A4DB5049D629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AF63D-9B02-486B-8D71-B42255D45E8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5ADE6-0579-4C5A-BE3A-3430328CACA2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This dataset was created by combining different datasets already available independently but not combined before.</a:t>
          </a:r>
        </a:p>
      </dsp:txBody>
      <dsp:txXfrm>
        <a:off x="0" y="2703"/>
        <a:ext cx="6900512" cy="1843578"/>
      </dsp:txXfrm>
    </dsp:sp>
    <dsp:sp modelId="{A4AC734C-C374-45AD-8A66-1B09F86F0CB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EBF43-A4F9-4763-B639-467193606F3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this dataset, 5 heart datasets are combined over 11 common features which makes it the largest heart disease dataset available so far for research purposes. </a:t>
          </a:r>
        </a:p>
      </dsp:txBody>
      <dsp:txXfrm>
        <a:off x="0" y="1846281"/>
        <a:ext cx="6900512" cy="1843578"/>
      </dsp:txXfrm>
    </dsp:sp>
    <dsp:sp modelId="{2B1DD23C-75DB-4561-8ECE-4644C2A4C4DC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9EB58-AB84-42B1-A795-E0DFA6F16B1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People with cardiovascular disease or who are at high cardiovascular risk need early detection and management wherein a machine learning model can be of great help.</a:t>
          </a:r>
          <a:endParaRPr lang="en-US" sz="2800" kern="120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4398A-681C-4B0F-8655-0D28BB2F74E1}">
      <dsp:nvSpPr>
        <dsp:cNvPr id="0" name=""/>
        <dsp:cNvSpPr/>
      </dsp:nvSpPr>
      <dsp:spPr>
        <a:xfrm>
          <a:off x="842" y="632719"/>
          <a:ext cx="3285155" cy="1971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this dataset there is no null values and the values among the columns also not correlated .</a:t>
          </a:r>
        </a:p>
      </dsp:txBody>
      <dsp:txXfrm>
        <a:off x="842" y="632719"/>
        <a:ext cx="3285155" cy="1971093"/>
      </dsp:txXfrm>
    </dsp:sp>
    <dsp:sp modelId="{D5B4C7A1-03C7-4496-93EF-FB335B4268ED}">
      <dsp:nvSpPr>
        <dsp:cNvPr id="0" name=""/>
        <dsp:cNvSpPr/>
      </dsp:nvSpPr>
      <dsp:spPr>
        <a:xfrm>
          <a:off x="3614513" y="632719"/>
          <a:ext cx="3285155" cy="197109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Using pandas.dummies I converted the text data into numerical data .</a:t>
          </a:r>
        </a:p>
      </dsp:txBody>
      <dsp:txXfrm>
        <a:off x="3614513" y="632719"/>
        <a:ext cx="3285155" cy="1971093"/>
      </dsp:txXfrm>
    </dsp:sp>
    <dsp:sp modelId="{2E4CE120-1976-4070-9918-DD80E7D3F15B}">
      <dsp:nvSpPr>
        <dsp:cNvPr id="0" name=""/>
        <dsp:cNvSpPr/>
      </dsp:nvSpPr>
      <dsp:spPr>
        <a:xfrm>
          <a:off x="1807678" y="2932328"/>
          <a:ext cx="3285155" cy="197109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were 918 rows and 16 columns after completing Preprocessing .</a:t>
          </a:r>
        </a:p>
      </dsp:txBody>
      <dsp:txXfrm>
        <a:off x="1807678" y="2932328"/>
        <a:ext cx="3285155" cy="1971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250D9-D0EA-4FD4-B14D-AFCF2B3D49F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F366D-D18C-473C-98C0-8D580913A6D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Here I used KFold, StratifiedKFold and train_test_split method .</a:t>
          </a:r>
        </a:p>
      </dsp:txBody>
      <dsp:txXfrm>
        <a:off x="0" y="0"/>
        <a:ext cx="6900512" cy="1384035"/>
      </dsp:txXfrm>
    </dsp:sp>
    <dsp:sp modelId="{DBD5ED6B-9738-4ED6-86C2-274B7F936603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D6329-5868-4FB2-8BE3-1FD54624416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Kfold - 10 splits</a:t>
          </a:r>
        </a:p>
      </dsp:txBody>
      <dsp:txXfrm>
        <a:off x="0" y="1384035"/>
        <a:ext cx="6900512" cy="1384035"/>
      </dsp:txXfrm>
    </dsp:sp>
    <dsp:sp modelId="{423D07C5-001B-4B14-9E02-C5E89B584C8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5A12A-0169-4E3F-9255-E12059E67D7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StratifiedKFold - 10 splits</a:t>
          </a:r>
        </a:p>
      </dsp:txBody>
      <dsp:txXfrm>
        <a:off x="0" y="2768070"/>
        <a:ext cx="6900512" cy="1384035"/>
      </dsp:txXfrm>
    </dsp:sp>
    <dsp:sp modelId="{E825AB7F-D15B-42CE-AA63-1435F8E228B4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F9741-4BE2-44CE-805D-A4122A8F743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train_test_split – 70:30</a:t>
          </a: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D2949-7772-4834-8CD7-4B76C4748FB1}">
      <dsp:nvSpPr>
        <dsp:cNvPr id="0" name=""/>
        <dsp:cNvSpPr/>
      </dsp:nvSpPr>
      <dsp:spPr>
        <a:xfrm>
          <a:off x="0" y="3341354"/>
          <a:ext cx="6900512" cy="219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Out of which , Random Forest and Logistic regression with Train-Test-Split method gave better accuracy .</a:t>
          </a:r>
          <a:endParaRPr lang="en-US" sz="2800" kern="1200" dirty="0"/>
        </a:p>
      </dsp:txBody>
      <dsp:txXfrm>
        <a:off x="0" y="3341354"/>
        <a:ext cx="6900512" cy="2192290"/>
      </dsp:txXfrm>
    </dsp:sp>
    <dsp:sp modelId="{F0CDDA82-EE9A-4869-91BB-4F15D8486E0F}">
      <dsp:nvSpPr>
        <dsp:cNvPr id="0" name=""/>
        <dsp:cNvSpPr/>
      </dsp:nvSpPr>
      <dsp:spPr>
        <a:xfrm rot="10800000">
          <a:off x="0" y="2496"/>
          <a:ext cx="6900512" cy="337174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Here I used below models to predict output :</a:t>
          </a:r>
        </a:p>
      </dsp:txBody>
      <dsp:txXfrm rot="-10800000">
        <a:off x="0" y="2496"/>
        <a:ext cx="6900512" cy="1183481"/>
      </dsp:txXfrm>
    </dsp:sp>
    <dsp:sp modelId="{6585E2D8-9605-4BAC-902E-BF6956801C7D}">
      <dsp:nvSpPr>
        <dsp:cNvPr id="0" name=""/>
        <dsp:cNvSpPr/>
      </dsp:nvSpPr>
      <dsp:spPr>
        <a:xfrm>
          <a:off x="0" y="1185977"/>
          <a:ext cx="1725127" cy="1008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Decision Tree</a:t>
          </a:r>
        </a:p>
      </dsp:txBody>
      <dsp:txXfrm>
        <a:off x="0" y="1185977"/>
        <a:ext cx="1725127" cy="1008150"/>
      </dsp:txXfrm>
    </dsp:sp>
    <dsp:sp modelId="{F08B1DEC-3DC9-4773-BBDE-5DEBD344E7E4}">
      <dsp:nvSpPr>
        <dsp:cNvPr id="0" name=""/>
        <dsp:cNvSpPr/>
      </dsp:nvSpPr>
      <dsp:spPr>
        <a:xfrm>
          <a:off x="1725128" y="1185977"/>
          <a:ext cx="1725127" cy="100815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 (600 estimators)</a:t>
          </a:r>
        </a:p>
      </dsp:txBody>
      <dsp:txXfrm>
        <a:off x="1725128" y="1185977"/>
        <a:ext cx="1725127" cy="1008150"/>
      </dsp:txXfrm>
    </dsp:sp>
    <dsp:sp modelId="{B5E354BB-DAB5-459A-9A25-C37727FAC294}">
      <dsp:nvSpPr>
        <dsp:cNvPr id="0" name=""/>
        <dsp:cNvSpPr/>
      </dsp:nvSpPr>
      <dsp:spPr>
        <a:xfrm>
          <a:off x="3450256" y="1185977"/>
          <a:ext cx="1725127" cy="100815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Logistic Regression (1000 iterations)</a:t>
          </a:r>
        </a:p>
      </dsp:txBody>
      <dsp:txXfrm>
        <a:off x="3450256" y="1185977"/>
        <a:ext cx="1725127" cy="1008150"/>
      </dsp:txXfrm>
    </dsp:sp>
    <dsp:sp modelId="{2A1F5EA6-FAE9-4E17-8BD0-A4DB5049D629}">
      <dsp:nvSpPr>
        <dsp:cNvPr id="0" name=""/>
        <dsp:cNvSpPr/>
      </dsp:nvSpPr>
      <dsp:spPr>
        <a:xfrm>
          <a:off x="5175384" y="1185977"/>
          <a:ext cx="1725127" cy="100815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Naïve bayes</a:t>
          </a:r>
        </a:p>
      </dsp:txBody>
      <dsp:txXfrm>
        <a:off x="5175384" y="1185977"/>
        <a:ext cx="1725127" cy="1008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0601-69CE-4D7C-869F-F437F64F3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B3015-2843-4D30-BC67-72D5F077E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30A1-015A-4516-B5BE-E52C2AEA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FCAF-4ABE-41F2-86F2-3AC59919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F28E-B6E9-4FD6-A505-4B4651D6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0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9482-6C3D-4BA8-80A6-E1E7D314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A807-3C1F-47E8-882E-D44C4717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1D89-99E0-41E2-8B65-5E1F451C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F2FF-2A06-4454-8FBC-F7669B6F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3ACB2-B981-42CC-ACF1-D33AC252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61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544F3-B9E1-4786-AE19-AA0454166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05DD9-35FD-4F8A-8E61-23510C83F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682B-4551-46FB-A87E-6DFCA956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85C9-1EEB-49EC-9435-6A5C569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37B-5EDD-4EFE-A325-B93F0DE1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4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E4B0-533E-46DD-90A2-E3FA98C0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B43D6-E3CE-4E62-9395-484481A7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ACAB-0986-46D1-AFDF-7368CF29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65BA-7B6F-4841-A647-031C1841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1256-44D5-4A68-B63C-82F38931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0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3891-BB57-465D-AB49-2101E624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339D-0D32-4B1A-AF7E-CE7FD14A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25C8-2975-4333-898E-BCF301C1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CB5B-F53E-4687-AF93-B2B6296F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CC20-868D-4DA6-92DD-C8BC4886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1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B7B5-B8CE-47AB-9B16-2E71EED9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32685-9354-4A21-8DDC-A381FF30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64751-D155-40BB-B711-CDB8C791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A5522-8470-498E-A822-554E0D16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FD0E8-CD0A-4A31-8C27-224CA4C1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E6B4B-6B83-474B-9AF9-D1270CB2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1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84BE-7400-4139-865A-E8ED0CC7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2063-F213-4B49-AC29-AA81B0C4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1B977-44CD-4C01-9772-D2F6EB022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BAD16-F9C0-4AF4-BFF9-AC4DE7F23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6DC21-B399-4A68-8697-07F33AFA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D5E5C-90F0-46BF-B758-1A0D6297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09D97-3A72-4F7E-B84F-2CE2428A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89323-07E7-4CAF-8CCE-629EC7BF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D21-C5A0-42AB-8164-C8CF2F1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6970A-42FB-4E38-9CBC-F32C120F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C0EBF-ADD2-47CD-A86B-80C4F2E9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CACA8-5F5A-4BE8-B5F1-C4281004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0C9C4-AF6F-4D28-ACA0-86FB8BDE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3047-B916-48DA-ACAD-EF0E70FA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C5DF7-9816-4615-8781-48333CAB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8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7394-093E-4207-82A2-A4F18AE0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D00-3AA8-4DFD-B1EC-D0B4DB56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27E9-2AB7-4E81-BF62-460DE12F0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83C8C-62A1-4F48-8F65-9B3F98CD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170F9-D756-4224-9295-0B627AF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B8592-F44C-4C08-8081-192F845F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5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9B79-AF3F-4CC7-843E-8C86209D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24E1B-1212-4612-B807-35531BF31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E6ADE-0FC1-4E0C-9E83-EB04C2B5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7C0F1-2777-416A-A8CD-3E5E9A6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38A7-38DF-4C8B-9770-705544BD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BE4AD-1CAE-4D9A-BC3F-0AC7B25F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06276-4979-49D1-9648-3E39E6FD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6CEA-E6CB-4903-B552-F673D5888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FE61-B067-4C9D-9AB2-1E3709662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AB2C-D95F-4EB4-B091-7FA538A0F5B1}" type="datetimeFigureOut">
              <a:rPr lang="en-IN" smtClean="0"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B80B-2ADC-4D91-A627-67C58E41E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343-A061-4E79-BF30-5AD20D133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8338-9ACB-4C1E-AEB2-4EFE925F8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6D6ED-63C1-4B1C-9010-30730BE1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/>
              <a:t>HEART FAILURE </a:t>
            </a:r>
            <a:r>
              <a:rPr lang="en-US" sz="6600" b="1" dirty="0"/>
              <a:t>PREDICTION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4C3C2-258C-4DDF-A7E2-765C56973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DA22B-0733-4AFE-A313-9923D3A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Introduction</a:t>
            </a:r>
            <a:endParaRPr lang="en-IN" sz="50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AEE44D5-4C02-461E-9263-90785E497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1325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04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66D8F-9090-46FB-AA8A-9761091F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ATTRIBUTE INFORMATION</a:t>
            </a:r>
            <a:endParaRPr lang="en-IN" sz="4200" dirty="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58F4F6-5026-4652-818B-19EC7D688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34778"/>
              </p:ext>
            </p:extLst>
          </p:nvPr>
        </p:nvGraphicFramePr>
        <p:xfrm>
          <a:off x="5064989" y="640822"/>
          <a:ext cx="6066571" cy="55361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35323">
                  <a:extLst>
                    <a:ext uri="{9D8B030D-6E8A-4147-A177-3AD203B41FA5}">
                      <a16:colId xmlns:a16="http://schemas.microsoft.com/office/drawing/2014/main" val="4216040001"/>
                    </a:ext>
                  </a:extLst>
                </a:gridCol>
                <a:gridCol w="4531248">
                  <a:extLst>
                    <a:ext uri="{9D8B030D-6E8A-4147-A177-3AD203B41FA5}">
                      <a16:colId xmlns:a16="http://schemas.microsoft.com/office/drawing/2014/main" val="2058391704"/>
                    </a:ext>
                  </a:extLst>
                </a:gridCol>
              </a:tblGrid>
              <a:tr h="43410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en-IN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IN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82411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Age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age of the patient [years]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685322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Sex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sex of the patient [M: Male, F: Female]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047251"/>
                  </a:ext>
                </a:extLst>
              </a:tr>
              <a:tr h="54128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ChestPainType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chest pain type [TA: Typical Angina, ATA: Atypical Angina, NAP: Non-Anginal Pain, ASY: Asymptomatic]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19437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RestingBP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resting blood pressure [mm Hg]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84848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Cholesterol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serum cholesterol [mm/dl]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16941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FastingBS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fasting blood sugar [1: if FastingBS &gt; 120 mg/dl, 0: otherwise]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519993"/>
                  </a:ext>
                </a:extLst>
              </a:tr>
              <a:tr h="715465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RestingECG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:resting electrocardiogram results [Normal: Normal, ST: having ST-T wave abnormality, LVH: showing probable or definite left ventricular hypertrophy by Estes' criteria]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941449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MaxHR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maximum heart rate achieved [Numeric value between 60 and 202]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82228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ExerciseAngina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exercise-induced angina [Y: Yes, N: No]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19161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Oldpeak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oldpeak = ST [Numeric value measured in depression]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48920"/>
                  </a:ext>
                </a:extLst>
              </a:tr>
              <a:tr h="541288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ST_Slope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the slope of the peak exercise ST segment [Up: upsloping, Flat: flat, Down: downsloping]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02698"/>
                  </a:ext>
                </a:extLst>
              </a:tr>
              <a:tr h="367111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 Light" panose="020F0302020204030204" pitchFamily="34" charset="0"/>
                        <a:buAutoNum type="arabicPeriod"/>
                      </a:pPr>
                      <a:r>
                        <a:rPr lang="en-IN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 Light" panose="020F0302020204030204" pitchFamily="34" charset="0"/>
                        </a:rPr>
                        <a:t>HeartDisease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: output class [1: heart disease, 0: Normal]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779" marR="120584" marT="80389" marB="8038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36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07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87F8C-CE6C-408A-B3B6-036BA798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FEATURES AND PREPROCESSING</a:t>
            </a:r>
            <a:endParaRPr lang="en-IN" sz="38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E18B33-8F8C-4DE4-AE7F-8C837C2B8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52752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01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BEF54-22CF-4AB9-B992-9DD01DEC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Splitting Data</a:t>
            </a:r>
            <a:endParaRPr lang="en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EA76FB-24BF-4ABE-8E13-D7224F9EA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28583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7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751C6-A16F-4D5A-892A-105A2884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MODEL Used</a:t>
            </a:r>
            <a:endParaRPr lang="en-IN" sz="54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369AE12-0E52-4987-86FF-883C69245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5822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2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4471A-A4B2-46C6-8D0C-8D2A36F3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Report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18323-3643-4EC1-BA8E-BA1D19C0B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3730"/>
            <a:ext cx="7214616" cy="548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3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396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HEART FAILURE PREDICTION</vt:lpstr>
      <vt:lpstr>Introduction</vt:lpstr>
      <vt:lpstr>ATTRIBUTE INFORMATION</vt:lpstr>
      <vt:lpstr>FEATURES AND PREPROCESSING</vt:lpstr>
      <vt:lpstr>Splitting Data</vt:lpstr>
      <vt:lpstr>MODEL Used</vt:lpstr>
      <vt:lpstr>Classification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priya thangappa</dc:creator>
  <cp:lastModifiedBy>priya thangappa</cp:lastModifiedBy>
  <cp:revision>2</cp:revision>
  <dcterms:created xsi:type="dcterms:W3CDTF">2021-10-09T23:53:40Z</dcterms:created>
  <dcterms:modified xsi:type="dcterms:W3CDTF">2021-10-10T01:00:42Z</dcterms:modified>
</cp:coreProperties>
</file>