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0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1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3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4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6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29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0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9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0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0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1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9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7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6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0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5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6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7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8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3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4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5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6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0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1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2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8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49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0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32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8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20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21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2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23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24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25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6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27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8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29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30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2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3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4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1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2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3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7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8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9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2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3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5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2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3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4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5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6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7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6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7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9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06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07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08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09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0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12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38;p15"/>
          <p:cNvSpPr/>
          <p:nvPr/>
        </p:nvSpPr>
        <p:spPr>
          <a:xfrm>
            <a:off x="1956225" y="3264300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Logapriya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asanm105241310505001220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2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56;p24"/>
          <p:cNvSpPr txBox="1"/>
          <p:nvPr>
            <p:ph type="title"/>
          </p:nvPr>
        </p:nvSpPr>
        <p:spPr>
          <a:xfrm>
            <a:off x="753651" y="1903678"/>
            <a:ext cx="7399029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119099"/>
            <a:ext cx="12192000" cy="2503898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0" y="3355439"/>
            <a:ext cx="12192000" cy="325185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2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3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4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5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7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4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32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3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35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36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37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38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39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40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41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2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3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4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5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6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7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7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52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3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4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55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56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57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58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59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60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61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62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3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64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183;p17"/>
          <p:cNvSpPr txBox="1"/>
          <p:nvPr>
            <p:ph type="title"/>
          </p:nvPr>
        </p:nvSpPr>
        <p:spPr>
          <a:xfrm>
            <a:off x="739774" y="445387"/>
            <a:ext cx="2357100" cy="7372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7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8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3" name="Google Shape;192;p18"/>
          <p:cNvSpPr txBox="1"/>
          <p:nvPr>
            <p:ph type="title"/>
          </p:nvPr>
        </p:nvSpPr>
        <p:spPr>
          <a:xfrm>
            <a:off x="834071" y="575055"/>
            <a:ext cx="56370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6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1" name="Google Shape;202;p19"/>
          <p:cNvSpPr txBox="1"/>
          <p:nvPr>
            <p:ph type="title"/>
          </p:nvPr>
        </p:nvSpPr>
        <p:spPr>
          <a:xfrm>
            <a:off x="739774" y="829626"/>
            <a:ext cx="5263500" cy="638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205;p19"/>
          <p:cNvSpPr txBox="1"/>
          <p:nvPr/>
        </p:nvSpPr>
        <p:spPr>
          <a:xfrm>
            <a:off x="3204175" y="1346255"/>
            <a:ext cx="30000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7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9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0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1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0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98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0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8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709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12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CPH2643</dc:creator>
  <dcterms:created xsi:type="dcterms:W3CDTF">2025-08-27T08:41:24Z</dcterms:created>
  <dcterms:modified xsi:type="dcterms:W3CDTF">2025-09-03T10:14:15Z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fa1eac9df66a4fdc99a46de2ba286f35</vt:lpwstr>
  </property>
</Properties>
</file>