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82CD7CA-784B-488D-AE25-F7AE09F817B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Annual Bonus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53D1B6B-D031-43DC-8009-80595D92954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12/29/2020 6:08:07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nual Bonus Analysis" id="2" name="slide2">
            <a:extLst>
              <a:ext uri="{FF2B5EF4-FFF2-40B4-BE49-F238E27FC236}">
                <a16:creationId xmlns:a16="http://schemas.microsoft.com/office/drawing/2014/main" id="{10C18D7C-71C8-43C9-A88F-0F858882C2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294" y="0"/>
            <a:ext cx="8027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2020-12-29T23:08:08Z</dcterms:created>
  <dcterms:modified xsi:type="dcterms:W3CDTF">2020-12-29T23:08:08Z</dcterms:modified>
</cp:coreProperties>
</file>