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72" r:id="rId7"/>
  </p:sldMasterIdLst>
  <p:notesMasterIdLst>
    <p:notesMasterId r:id="rId8"/>
  </p:notesMasterIdLst>
  <p:sldIdLst>
    <p:sldId id="256" r:id="rId9"/>
  </p:sldIdLst>
  <p:sldSz cy="32918400" cx="43891200"/>
  <p:notesSz cx="6858000" cy="9144000"/>
  <p:embeddedFontLst>
    <p:embeddedFont>
      <p:font typeface="Arial Narrow"/>
      <p:regular r:id="rId10"/>
      <p:bold r:id="rId11"/>
      <p:italic r:id="rId12"/>
      <p:boldItalic r:id="rId13"/>
    </p:embeddedFont>
    <p:embeddedFont>
      <p:font typeface="Arial Black"/>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guide id="11" orient="horz" pos="5920">
          <p15:clr>
            <a:srgbClr val="747775"/>
          </p15:clr>
        </p15:guide>
      </p15:sldGuideLst>
    </p:ext>
    <p:ext uri="GoogleSlidesCustomDataVersion2">
      <go:slidesCustomData xmlns:go="http://customooxmlschemas.google.com/" r:id="rId15" roundtripDataSignature="AMtx7mhE42hTF3xCs5LqrO2uwBaBqWJE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F821BE-CD55-4589-BF8C-F3134C5B6A82}">
  <a:tblStyle styleId="{E9F821BE-CD55-4589-BF8C-F3134C5B6A8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13F3B0B-BEA9-49C6-B42C-4E9C433E3A66}"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552" orient="horz"/>
        <p:guide pos="20285" orient="horz"/>
        <p:guide pos="437"/>
        <p:guide pos="6725"/>
        <p:guide pos="7239"/>
        <p:guide pos="13527"/>
        <p:guide pos="14031"/>
        <p:guide pos="20319"/>
        <p:guide pos="20837"/>
        <p:guide pos="27125"/>
        <p:guide pos="592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rialNarrow-bold.fntdata"/><Relationship Id="rId10" Type="http://schemas.openxmlformats.org/officeDocument/2006/relationships/font" Target="fonts/ArialNarrow-regular.fntdata"/><Relationship Id="rId13" Type="http://schemas.openxmlformats.org/officeDocument/2006/relationships/font" Target="fonts/ArialNarrow-boldItalic.fntdata"/><Relationship Id="rId12" Type="http://schemas.openxmlformats.org/officeDocument/2006/relationships/font" Target="fonts/ArialNarrow-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customschemas.google.com/relationships/presentationmetadata" Target="metadata"/><Relationship Id="rId14"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9900"/>
        </a:solidFill>
      </p:bgPr>
    </p:bg>
    <p:spTree>
      <p:nvGrpSpPr>
        <p:cNvPr id="20" name="Shape 20"/>
        <p:cNvGrpSpPr/>
        <p:nvPr/>
      </p:nvGrpSpPr>
      <p:grpSpPr>
        <a:xfrm>
          <a:off x="0" y="0"/>
          <a:ext cx="0" cy="0"/>
          <a:chOff x="0" y="0"/>
          <a:chExt cx="0" cy="0"/>
        </a:xfrm>
      </p:grpSpPr>
      <p:sp>
        <p:nvSpPr>
          <p:cNvPr id="21" name="Google Shape;21;p3"/>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3"/>
          <p:cNvSpPr txBox="1"/>
          <p:nvPr>
            <p:ph idx="1" type="subTitle"/>
          </p:nvPr>
        </p:nvSpPr>
        <p:spPr>
          <a:xfrm>
            <a:off x="6583365" y="18653127"/>
            <a:ext cx="30724475" cy="8413749"/>
          </a:xfrm>
          <a:prstGeom prst="rect">
            <a:avLst/>
          </a:prstGeom>
          <a:noFill/>
          <a:ln>
            <a:noFill/>
          </a:ln>
        </p:spPr>
        <p:txBody>
          <a:bodyPr anchorCtr="0" anchor="t" bIns="380325" lIns="380325" spcFirstLastPara="1" rIns="380325" wrap="square" tIns="380325">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3"/>
              <a:buFont typeface="Arial"/>
              <a:buNone/>
              <a:defRPr/>
            </a:lvl3pPr>
            <a:lvl4pPr lvl="3" algn="ctr">
              <a:spcBef>
                <a:spcPts val="341"/>
              </a:spcBef>
              <a:spcAft>
                <a:spcPts val="0"/>
              </a:spcAft>
              <a:buClr>
                <a:schemeClr val="dk1"/>
              </a:buClr>
              <a:buSzPts val="1707"/>
              <a:buFont typeface="Arial"/>
              <a:buNone/>
              <a:defRPr/>
            </a:lvl4pPr>
            <a:lvl5pPr lvl="4" algn="ctr">
              <a:spcBef>
                <a:spcPts val="341"/>
              </a:spcBef>
              <a:spcAft>
                <a:spcPts val="0"/>
              </a:spcAft>
              <a:buClr>
                <a:schemeClr val="dk1"/>
              </a:buClr>
              <a:buSzPts val="1707"/>
              <a:buFont typeface="Arial"/>
              <a:buNone/>
              <a:defRPr/>
            </a:lvl5pPr>
            <a:lvl6pPr lvl="5" algn="ctr">
              <a:spcBef>
                <a:spcPts val="341"/>
              </a:spcBef>
              <a:spcAft>
                <a:spcPts val="0"/>
              </a:spcAft>
              <a:buClr>
                <a:schemeClr val="dk1"/>
              </a:buClr>
              <a:buSzPts val="1707"/>
              <a:buFont typeface="Arial"/>
              <a:buNone/>
              <a:defRPr/>
            </a:lvl6pPr>
            <a:lvl7pPr lvl="6" algn="ctr">
              <a:spcBef>
                <a:spcPts val="341"/>
              </a:spcBef>
              <a:spcAft>
                <a:spcPts val="0"/>
              </a:spcAft>
              <a:buClr>
                <a:schemeClr val="dk1"/>
              </a:buClr>
              <a:buSzPts val="1707"/>
              <a:buFont typeface="Arial"/>
              <a:buNone/>
              <a:defRPr/>
            </a:lvl7pPr>
            <a:lvl8pPr lvl="7" algn="ctr">
              <a:spcBef>
                <a:spcPts val="341"/>
              </a:spcBef>
              <a:spcAft>
                <a:spcPts val="0"/>
              </a:spcAft>
              <a:buClr>
                <a:schemeClr val="dk1"/>
              </a:buClr>
              <a:buSzPts val="1707"/>
              <a:buFont typeface="Arial"/>
              <a:buNone/>
              <a:defRPr/>
            </a:lvl8pPr>
            <a:lvl9pPr lvl="8" algn="ctr">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12"/>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12"/>
          <p:cNvSpPr txBox="1"/>
          <p:nvPr>
            <p:ph idx="1" type="body"/>
          </p:nvPr>
        </p:nvSpPr>
        <p:spPr>
          <a:xfrm rot="5400000">
            <a:off x="-7600949" y="13933170"/>
            <a:ext cx="26563320" cy="9974580"/>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13"/>
          <p:cNvSpPr txBox="1"/>
          <p:nvPr>
            <p:ph type="title"/>
          </p:nvPr>
        </p:nvSpPr>
        <p:spPr>
          <a:xfrm rot="5400000">
            <a:off x="22146421" y="11464134"/>
            <a:ext cx="30929264" cy="10547351"/>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13"/>
          <p:cNvSpPr txBox="1"/>
          <p:nvPr>
            <p:ph idx="1" type="body"/>
          </p:nvPr>
        </p:nvSpPr>
        <p:spPr>
          <a:xfrm rot="5400000">
            <a:off x="974727" y="992189"/>
            <a:ext cx="30929264" cy="31491239"/>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5"/>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5"/>
          <p:cNvSpPr txBox="1"/>
          <p:nvPr>
            <p:ph idx="1" type="subTitle"/>
          </p:nvPr>
        </p:nvSpPr>
        <p:spPr>
          <a:xfrm>
            <a:off x="6583365" y="18653127"/>
            <a:ext cx="30724475" cy="8413749"/>
          </a:xfrm>
          <a:prstGeom prst="rect">
            <a:avLst/>
          </a:prstGeom>
          <a:noFill/>
          <a:ln>
            <a:noFill/>
          </a:ln>
        </p:spPr>
        <p:txBody>
          <a:bodyPr anchorCtr="0" anchor="t" bIns="380325" lIns="380325" spcFirstLastPara="1" rIns="380325" wrap="square" tIns="380325">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3"/>
              <a:buFont typeface="Arial"/>
              <a:buNone/>
              <a:defRPr/>
            </a:lvl3pPr>
            <a:lvl4pPr lvl="3" algn="ctr">
              <a:spcBef>
                <a:spcPts val="341"/>
              </a:spcBef>
              <a:spcAft>
                <a:spcPts val="0"/>
              </a:spcAft>
              <a:buClr>
                <a:schemeClr val="dk1"/>
              </a:buClr>
              <a:buSzPts val="1707"/>
              <a:buFont typeface="Arial"/>
              <a:buNone/>
              <a:defRPr/>
            </a:lvl4pPr>
            <a:lvl5pPr lvl="4" algn="ctr">
              <a:spcBef>
                <a:spcPts val="341"/>
              </a:spcBef>
              <a:spcAft>
                <a:spcPts val="0"/>
              </a:spcAft>
              <a:buClr>
                <a:schemeClr val="dk1"/>
              </a:buClr>
              <a:buSzPts val="1707"/>
              <a:buFont typeface="Arial"/>
              <a:buNone/>
              <a:defRPr/>
            </a:lvl5pPr>
            <a:lvl6pPr lvl="5" algn="ctr">
              <a:spcBef>
                <a:spcPts val="341"/>
              </a:spcBef>
              <a:spcAft>
                <a:spcPts val="0"/>
              </a:spcAft>
              <a:buClr>
                <a:schemeClr val="dk1"/>
              </a:buClr>
              <a:buSzPts val="1707"/>
              <a:buFont typeface="Arial"/>
              <a:buNone/>
              <a:defRPr/>
            </a:lvl6pPr>
            <a:lvl7pPr lvl="6" algn="ctr">
              <a:spcBef>
                <a:spcPts val="341"/>
              </a:spcBef>
              <a:spcAft>
                <a:spcPts val="0"/>
              </a:spcAft>
              <a:buClr>
                <a:schemeClr val="dk1"/>
              </a:buClr>
              <a:buSzPts val="1707"/>
              <a:buFont typeface="Arial"/>
              <a:buNone/>
              <a:defRPr/>
            </a:lvl7pPr>
            <a:lvl8pPr lvl="7" algn="ctr">
              <a:spcBef>
                <a:spcPts val="341"/>
              </a:spcBef>
              <a:spcAft>
                <a:spcPts val="0"/>
              </a:spcAft>
              <a:buClr>
                <a:schemeClr val="dk1"/>
              </a:buClr>
              <a:buSzPts val="1707"/>
              <a:buFont typeface="Arial"/>
              <a:buNone/>
              <a:defRPr/>
            </a:lvl8pPr>
            <a:lvl9pPr lvl="8" algn="ctr">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6"/>
          <p:cNvSpPr txBox="1"/>
          <p:nvPr>
            <p:ph idx="1" type="body"/>
          </p:nvPr>
        </p:nvSpPr>
        <p:spPr>
          <a:xfrm>
            <a:off x="693421" y="5638800"/>
            <a:ext cx="9974580" cy="26563320"/>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467103" y="21153440"/>
            <a:ext cx="37307839" cy="6537326"/>
          </a:xfrm>
          <a:prstGeom prst="rect">
            <a:avLst/>
          </a:prstGeom>
          <a:noFill/>
          <a:ln>
            <a:noFill/>
          </a:ln>
        </p:spPr>
        <p:txBody>
          <a:bodyPr anchorCtr="0" anchor="t" bIns="38000" lIns="76050" spcFirstLastPara="1" rIns="76050" wrap="square" tIns="38000">
            <a:noAutofit/>
          </a:bodyPr>
          <a:lstStyle>
            <a:lvl1pPr lvl="0" algn="l">
              <a:spcBef>
                <a:spcPts val="0"/>
              </a:spcBef>
              <a:spcAft>
                <a:spcPts val="0"/>
              </a:spcAft>
              <a:buSzPts val="1400"/>
              <a:buNone/>
              <a:defRPr b="1" sz="352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7"/>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spcBef>
                <a:spcPts val="363"/>
              </a:spcBef>
              <a:spcAft>
                <a:spcPts val="0"/>
              </a:spcAft>
              <a:buClr>
                <a:schemeClr val="dk1"/>
              </a:buClr>
              <a:buSzPts val="1813"/>
              <a:buFont typeface="Arial"/>
              <a:buNone/>
              <a:defRPr sz="1812"/>
            </a:lvl1pPr>
            <a:lvl2pPr indent="-228600" lvl="1" marL="914400" algn="l">
              <a:spcBef>
                <a:spcPts val="320"/>
              </a:spcBef>
              <a:spcAft>
                <a:spcPts val="0"/>
              </a:spcAft>
              <a:buClr>
                <a:schemeClr val="dk1"/>
              </a:buClr>
              <a:buSzPts val="1600"/>
              <a:buFont typeface="Arial"/>
              <a:buNone/>
              <a:defRPr sz="1600"/>
            </a:lvl2pPr>
            <a:lvl3pPr indent="-228600" lvl="2" marL="1371600" algn="l">
              <a:spcBef>
                <a:spcPts val="277"/>
              </a:spcBef>
              <a:spcAft>
                <a:spcPts val="0"/>
              </a:spcAft>
              <a:buClr>
                <a:schemeClr val="dk1"/>
              </a:buClr>
              <a:buSzPts val="1387"/>
              <a:buFont typeface="Arial"/>
              <a:buNone/>
              <a:defRPr sz="1387"/>
            </a:lvl3pPr>
            <a:lvl4pPr indent="-228600" lvl="3" marL="1828800" algn="l">
              <a:spcBef>
                <a:spcPts val="256"/>
              </a:spcBef>
              <a:spcAft>
                <a:spcPts val="0"/>
              </a:spcAft>
              <a:buClr>
                <a:schemeClr val="dk1"/>
              </a:buClr>
              <a:buSzPts val="1280"/>
              <a:buFont typeface="Arial"/>
              <a:buNone/>
              <a:defRPr sz="1280"/>
            </a:lvl4pPr>
            <a:lvl5pPr indent="-228600" lvl="4" marL="2286000" algn="l">
              <a:spcBef>
                <a:spcPts val="256"/>
              </a:spcBef>
              <a:spcAft>
                <a:spcPts val="0"/>
              </a:spcAft>
              <a:buClr>
                <a:schemeClr val="dk1"/>
              </a:buClr>
              <a:buSzPts val="1280"/>
              <a:buFont typeface="Arial"/>
              <a:buNone/>
              <a:defRPr sz="1280"/>
            </a:lvl5pPr>
            <a:lvl6pPr indent="-228600" lvl="5" marL="2743200" algn="l">
              <a:spcBef>
                <a:spcPts val="256"/>
              </a:spcBef>
              <a:spcAft>
                <a:spcPts val="0"/>
              </a:spcAft>
              <a:buClr>
                <a:schemeClr val="dk1"/>
              </a:buClr>
              <a:buSzPts val="1280"/>
              <a:buFont typeface="Arial"/>
              <a:buNone/>
              <a:defRPr sz="1280"/>
            </a:lvl6pPr>
            <a:lvl7pPr indent="-228600" lvl="6" marL="3200400" algn="l">
              <a:spcBef>
                <a:spcPts val="256"/>
              </a:spcBef>
              <a:spcAft>
                <a:spcPts val="0"/>
              </a:spcAft>
              <a:buClr>
                <a:schemeClr val="dk1"/>
              </a:buClr>
              <a:buSzPts val="1280"/>
              <a:buFont typeface="Arial"/>
              <a:buNone/>
              <a:defRPr sz="1280"/>
            </a:lvl7pPr>
            <a:lvl8pPr indent="-228600" lvl="7" marL="3657600" algn="l">
              <a:spcBef>
                <a:spcPts val="256"/>
              </a:spcBef>
              <a:spcAft>
                <a:spcPts val="0"/>
              </a:spcAft>
              <a:buClr>
                <a:schemeClr val="dk1"/>
              </a:buClr>
              <a:buSzPts val="1280"/>
              <a:buFont typeface="Arial"/>
              <a:buNone/>
              <a:defRPr sz="1280"/>
            </a:lvl8pPr>
            <a:lvl9pPr indent="-228600" lvl="8" marL="4114800" algn="l">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8"/>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8"/>
          <p:cNvSpPr txBox="1"/>
          <p:nvPr>
            <p:ph idx="1" type="body"/>
          </p:nvPr>
        </p:nvSpPr>
        <p:spPr>
          <a:xfrm>
            <a:off x="693739" y="5638802"/>
            <a:ext cx="4910137" cy="26563638"/>
          </a:xfrm>
          <a:prstGeom prst="rect">
            <a:avLst/>
          </a:prstGeom>
          <a:noFill/>
          <a:ln>
            <a:noFill/>
          </a:ln>
        </p:spPr>
        <p:txBody>
          <a:bodyPr anchorCtr="0" anchor="t" bIns="380325" lIns="380325" spcFirstLastPara="1" rIns="380325" wrap="square" tIns="380325">
            <a:noAutofit/>
          </a:bodyPr>
          <a:lstStyle>
            <a:lvl1pPr indent="-384365" lvl="0" marL="457200" algn="l">
              <a:spcBef>
                <a:spcPts val="491"/>
              </a:spcBef>
              <a:spcAft>
                <a:spcPts val="0"/>
              </a:spcAft>
              <a:buClr>
                <a:schemeClr val="dk1"/>
              </a:buClr>
              <a:buSzPts val="2453"/>
              <a:buFont typeface="Arial"/>
              <a:buChar char="•"/>
              <a:defRPr sz="2453"/>
            </a:lvl1pPr>
            <a:lvl2pPr indent="-364045" lvl="1" marL="914400" algn="l">
              <a:spcBef>
                <a:spcPts val="427"/>
              </a:spcBef>
              <a:spcAft>
                <a:spcPts val="0"/>
              </a:spcAft>
              <a:buClr>
                <a:schemeClr val="dk1"/>
              </a:buClr>
              <a:buSzPts val="2133"/>
              <a:buFont typeface="Arial"/>
              <a:buChar char="–"/>
              <a:defRPr sz="2133"/>
            </a:lvl2pPr>
            <a:lvl3pPr indent="-343725" lvl="2" marL="1371600" algn="l">
              <a:spcBef>
                <a:spcPts val="363"/>
              </a:spcBef>
              <a:spcAft>
                <a:spcPts val="0"/>
              </a:spcAft>
              <a:buClr>
                <a:schemeClr val="dk1"/>
              </a:buClr>
              <a:buSzPts val="1813"/>
              <a:buFont typeface="Arial"/>
              <a:buChar char="•"/>
              <a:defRPr sz="1812"/>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78" name="Google Shape;78;p18"/>
          <p:cNvSpPr txBox="1"/>
          <p:nvPr>
            <p:ph idx="2" type="body"/>
          </p:nvPr>
        </p:nvSpPr>
        <p:spPr>
          <a:xfrm>
            <a:off x="5756275" y="5638802"/>
            <a:ext cx="4911725" cy="26563638"/>
          </a:xfrm>
          <a:prstGeom prst="rect">
            <a:avLst/>
          </a:prstGeom>
          <a:noFill/>
          <a:ln>
            <a:noFill/>
          </a:ln>
        </p:spPr>
        <p:txBody>
          <a:bodyPr anchorCtr="0" anchor="t" bIns="380325" lIns="380325" spcFirstLastPara="1" rIns="380325" wrap="square" tIns="380325">
            <a:noAutofit/>
          </a:bodyPr>
          <a:lstStyle>
            <a:lvl1pPr indent="-384365" lvl="0" marL="457200" algn="l">
              <a:spcBef>
                <a:spcPts val="491"/>
              </a:spcBef>
              <a:spcAft>
                <a:spcPts val="0"/>
              </a:spcAft>
              <a:buClr>
                <a:schemeClr val="dk1"/>
              </a:buClr>
              <a:buSzPts val="2453"/>
              <a:buFont typeface="Arial"/>
              <a:buChar char="•"/>
              <a:defRPr sz="2453"/>
            </a:lvl1pPr>
            <a:lvl2pPr indent="-364045" lvl="1" marL="914400" algn="l">
              <a:spcBef>
                <a:spcPts val="427"/>
              </a:spcBef>
              <a:spcAft>
                <a:spcPts val="0"/>
              </a:spcAft>
              <a:buClr>
                <a:schemeClr val="dk1"/>
              </a:buClr>
              <a:buSzPts val="2133"/>
              <a:buFont typeface="Arial"/>
              <a:buChar char="–"/>
              <a:defRPr sz="2133"/>
            </a:lvl2pPr>
            <a:lvl3pPr indent="-343725" lvl="2" marL="1371600" algn="l">
              <a:spcBef>
                <a:spcPts val="363"/>
              </a:spcBef>
              <a:spcAft>
                <a:spcPts val="0"/>
              </a:spcAft>
              <a:buClr>
                <a:schemeClr val="dk1"/>
              </a:buClr>
              <a:buSzPts val="1813"/>
              <a:buFont typeface="Arial"/>
              <a:buChar char="•"/>
              <a:defRPr sz="1812"/>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19"/>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9"/>
          <p:cNvSpPr txBox="1"/>
          <p:nvPr>
            <p:ph idx="1" type="body"/>
          </p:nvPr>
        </p:nvSpPr>
        <p:spPr>
          <a:xfrm>
            <a:off x="2193926" y="7369178"/>
            <a:ext cx="19392901" cy="3070226"/>
          </a:xfrm>
          <a:prstGeom prst="rect">
            <a:avLst/>
          </a:prstGeom>
          <a:noFill/>
          <a:ln>
            <a:noFill/>
          </a:ln>
        </p:spPr>
        <p:txBody>
          <a:bodyPr anchorCtr="0" anchor="b" bIns="380325" lIns="380325" spcFirstLastPara="1" rIns="380325" wrap="square" tIns="380325">
            <a:noAutofit/>
          </a:bodyPr>
          <a:lstStyle>
            <a:lvl1pPr indent="-228600" lvl="0" marL="457200" algn="l">
              <a:spcBef>
                <a:spcPts val="427"/>
              </a:spcBef>
              <a:spcAft>
                <a:spcPts val="0"/>
              </a:spcAft>
              <a:buClr>
                <a:schemeClr val="dk1"/>
              </a:buClr>
              <a:buSzPts val="2133"/>
              <a:buFont typeface="Arial"/>
              <a:buNone/>
              <a:defRPr b="1" sz="2133"/>
            </a:lvl1pPr>
            <a:lvl2pPr indent="-228600" lvl="1" marL="914400" algn="l">
              <a:spcBef>
                <a:spcPts val="363"/>
              </a:spcBef>
              <a:spcAft>
                <a:spcPts val="0"/>
              </a:spcAft>
              <a:buClr>
                <a:schemeClr val="dk1"/>
              </a:buClr>
              <a:buSzPts val="1813"/>
              <a:buFont typeface="Arial"/>
              <a:buNone/>
              <a:defRPr b="1" sz="1812"/>
            </a:lvl2pPr>
            <a:lvl3pPr indent="-228600" lvl="2" marL="1371600" algn="l">
              <a:spcBef>
                <a:spcPts val="320"/>
              </a:spcBef>
              <a:spcAft>
                <a:spcPts val="0"/>
              </a:spcAft>
              <a:buClr>
                <a:schemeClr val="dk1"/>
              </a:buClr>
              <a:buSzPts val="1600"/>
              <a:buFont typeface="Arial"/>
              <a:buNone/>
              <a:defRPr b="1" sz="1600"/>
            </a:lvl3pPr>
            <a:lvl4pPr indent="-228600" lvl="3" marL="1828800" algn="l">
              <a:spcBef>
                <a:spcPts val="277"/>
              </a:spcBef>
              <a:spcAft>
                <a:spcPts val="0"/>
              </a:spcAft>
              <a:buClr>
                <a:schemeClr val="dk1"/>
              </a:buClr>
              <a:buSzPts val="1387"/>
              <a:buFont typeface="Arial"/>
              <a:buNone/>
              <a:defRPr b="1" sz="1387"/>
            </a:lvl4pPr>
            <a:lvl5pPr indent="-228600" lvl="4" marL="2286000" algn="l">
              <a:spcBef>
                <a:spcPts val="277"/>
              </a:spcBef>
              <a:spcAft>
                <a:spcPts val="0"/>
              </a:spcAft>
              <a:buClr>
                <a:schemeClr val="dk1"/>
              </a:buClr>
              <a:buSzPts val="1387"/>
              <a:buFont typeface="Arial"/>
              <a:buNone/>
              <a:defRPr b="1" sz="1387"/>
            </a:lvl5pPr>
            <a:lvl6pPr indent="-228600" lvl="5" marL="2743200" algn="l">
              <a:spcBef>
                <a:spcPts val="277"/>
              </a:spcBef>
              <a:spcAft>
                <a:spcPts val="0"/>
              </a:spcAft>
              <a:buClr>
                <a:schemeClr val="dk1"/>
              </a:buClr>
              <a:buSzPts val="1387"/>
              <a:buFont typeface="Arial"/>
              <a:buNone/>
              <a:defRPr b="1" sz="1387"/>
            </a:lvl6pPr>
            <a:lvl7pPr indent="-228600" lvl="6" marL="3200400" algn="l">
              <a:spcBef>
                <a:spcPts val="277"/>
              </a:spcBef>
              <a:spcAft>
                <a:spcPts val="0"/>
              </a:spcAft>
              <a:buClr>
                <a:schemeClr val="dk1"/>
              </a:buClr>
              <a:buSzPts val="1387"/>
              <a:buFont typeface="Arial"/>
              <a:buNone/>
              <a:defRPr b="1" sz="1387"/>
            </a:lvl7pPr>
            <a:lvl8pPr indent="-228600" lvl="7" marL="3657600" algn="l">
              <a:spcBef>
                <a:spcPts val="277"/>
              </a:spcBef>
              <a:spcAft>
                <a:spcPts val="0"/>
              </a:spcAft>
              <a:buClr>
                <a:schemeClr val="dk1"/>
              </a:buClr>
              <a:buSzPts val="1387"/>
              <a:buFont typeface="Arial"/>
              <a:buNone/>
              <a:defRPr b="1" sz="1387"/>
            </a:lvl8pPr>
            <a:lvl9pPr indent="-228600" lvl="8" marL="4114800" algn="l">
              <a:spcBef>
                <a:spcPts val="277"/>
              </a:spcBef>
              <a:spcAft>
                <a:spcPts val="0"/>
              </a:spcAft>
              <a:buClr>
                <a:schemeClr val="dk1"/>
              </a:buClr>
              <a:buSzPts val="1387"/>
              <a:buFont typeface="Arial"/>
              <a:buNone/>
              <a:defRPr b="1" sz="1387"/>
            </a:lvl9pPr>
          </a:lstStyle>
          <a:p/>
        </p:txBody>
      </p:sp>
      <p:sp>
        <p:nvSpPr>
          <p:cNvPr id="82" name="Google Shape;82;p19"/>
          <p:cNvSpPr txBox="1"/>
          <p:nvPr>
            <p:ph idx="2" type="body"/>
          </p:nvPr>
        </p:nvSpPr>
        <p:spPr>
          <a:xfrm>
            <a:off x="2193926" y="10439402"/>
            <a:ext cx="19392901" cy="18965864"/>
          </a:xfrm>
          <a:prstGeom prst="rect">
            <a:avLst/>
          </a:prstGeom>
          <a:noFill/>
          <a:ln>
            <a:noFill/>
          </a:ln>
        </p:spPr>
        <p:txBody>
          <a:bodyPr anchorCtr="0" anchor="t" bIns="380325" lIns="380325" spcFirstLastPara="1" rIns="380325" wrap="square" tIns="380325">
            <a:noAutofit/>
          </a:bodyPr>
          <a:lstStyle>
            <a:lvl1pPr indent="-364045" lvl="0" marL="457200" algn="l">
              <a:spcBef>
                <a:spcPts val="427"/>
              </a:spcBef>
              <a:spcAft>
                <a:spcPts val="0"/>
              </a:spcAft>
              <a:buClr>
                <a:schemeClr val="dk1"/>
              </a:buClr>
              <a:buSzPts val="2133"/>
              <a:buFont typeface="Arial"/>
              <a:buChar char="•"/>
              <a:defRPr sz="2133"/>
            </a:lvl1pPr>
            <a:lvl2pPr indent="-343725" lvl="1" marL="914400" algn="l">
              <a:spcBef>
                <a:spcPts val="363"/>
              </a:spcBef>
              <a:spcAft>
                <a:spcPts val="0"/>
              </a:spcAft>
              <a:buClr>
                <a:schemeClr val="dk1"/>
              </a:buClr>
              <a:buSzPts val="1813"/>
              <a:buFont typeface="Arial"/>
              <a:buChar char="–"/>
              <a:defRPr sz="1812"/>
            </a:lvl2pPr>
            <a:lvl3pPr indent="-330200" lvl="2" marL="1371600" algn="l">
              <a:spcBef>
                <a:spcPts val="320"/>
              </a:spcBef>
              <a:spcAft>
                <a:spcPts val="0"/>
              </a:spcAft>
              <a:buClr>
                <a:schemeClr val="dk1"/>
              </a:buClr>
              <a:buSzPts val="1600"/>
              <a:buFont typeface="Arial"/>
              <a:buChar char="•"/>
              <a:defRPr sz="1600"/>
            </a:lvl3pPr>
            <a:lvl4pPr indent="-316674" lvl="3" marL="1828800" algn="l">
              <a:spcBef>
                <a:spcPts val="277"/>
              </a:spcBef>
              <a:spcAft>
                <a:spcPts val="0"/>
              </a:spcAft>
              <a:buClr>
                <a:schemeClr val="dk1"/>
              </a:buClr>
              <a:buSzPts val="1387"/>
              <a:buFont typeface="Arial"/>
              <a:buChar char="–"/>
              <a:defRPr sz="1387"/>
            </a:lvl4pPr>
            <a:lvl5pPr indent="-316674" lvl="4" marL="2286000" algn="l">
              <a:spcBef>
                <a:spcPts val="277"/>
              </a:spcBef>
              <a:spcAft>
                <a:spcPts val="0"/>
              </a:spcAft>
              <a:buClr>
                <a:schemeClr val="dk1"/>
              </a:buClr>
              <a:buSzPts val="1387"/>
              <a:buFont typeface="Arial"/>
              <a:buChar char="»"/>
              <a:defRPr sz="1387"/>
            </a:lvl5pPr>
            <a:lvl6pPr indent="-316674" lvl="5" marL="2743200" algn="l">
              <a:spcBef>
                <a:spcPts val="277"/>
              </a:spcBef>
              <a:spcAft>
                <a:spcPts val="0"/>
              </a:spcAft>
              <a:buClr>
                <a:schemeClr val="dk1"/>
              </a:buClr>
              <a:buSzPts val="1387"/>
              <a:buFont typeface="Arial"/>
              <a:buChar char="»"/>
              <a:defRPr sz="1387"/>
            </a:lvl6pPr>
            <a:lvl7pPr indent="-316674" lvl="6" marL="3200400" algn="l">
              <a:spcBef>
                <a:spcPts val="277"/>
              </a:spcBef>
              <a:spcAft>
                <a:spcPts val="0"/>
              </a:spcAft>
              <a:buClr>
                <a:schemeClr val="dk1"/>
              </a:buClr>
              <a:buSzPts val="1387"/>
              <a:buFont typeface="Arial"/>
              <a:buChar char="»"/>
              <a:defRPr sz="1387"/>
            </a:lvl7pPr>
            <a:lvl8pPr indent="-316674" lvl="7" marL="3657600" algn="l">
              <a:spcBef>
                <a:spcPts val="277"/>
              </a:spcBef>
              <a:spcAft>
                <a:spcPts val="0"/>
              </a:spcAft>
              <a:buClr>
                <a:schemeClr val="dk1"/>
              </a:buClr>
              <a:buSzPts val="1387"/>
              <a:buFont typeface="Arial"/>
              <a:buChar char="»"/>
              <a:defRPr sz="1387"/>
            </a:lvl8pPr>
            <a:lvl9pPr indent="-316674" lvl="8" marL="4114800" algn="l">
              <a:spcBef>
                <a:spcPts val="277"/>
              </a:spcBef>
              <a:spcAft>
                <a:spcPts val="0"/>
              </a:spcAft>
              <a:buClr>
                <a:schemeClr val="dk1"/>
              </a:buClr>
              <a:buSzPts val="1387"/>
              <a:buFont typeface="Arial"/>
              <a:buChar char="»"/>
              <a:defRPr sz="1387"/>
            </a:lvl9pPr>
          </a:lstStyle>
          <a:p/>
        </p:txBody>
      </p:sp>
      <p:sp>
        <p:nvSpPr>
          <p:cNvPr id="83" name="Google Shape;83;p19"/>
          <p:cNvSpPr txBox="1"/>
          <p:nvPr>
            <p:ph idx="3" type="body"/>
          </p:nvPr>
        </p:nvSpPr>
        <p:spPr>
          <a:xfrm>
            <a:off x="22296440"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spcBef>
                <a:spcPts val="427"/>
              </a:spcBef>
              <a:spcAft>
                <a:spcPts val="0"/>
              </a:spcAft>
              <a:buClr>
                <a:schemeClr val="dk1"/>
              </a:buClr>
              <a:buSzPts val="2133"/>
              <a:buFont typeface="Arial"/>
              <a:buNone/>
              <a:defRPr b="1" sz="2133"/>
            </a:lvl1pPr>
            <a:lvl2pPr indent="-228600" lvl="1" marL="914400" algn="l">
              <a:spcBef>
                <a:spcPts val="363"/>
              </a:spcBef>
              <a:spcAft>
                <a:spcPts val="0"/>
              </a:spcAft>
              <a:buClr>
                <a:schemeClr val="dk1"/>
              </a:buClr>
              <a:buSzPts val="1813"/>
              <a:buFont typeface="Arial"/>
              <a:buNone/>
              <a:defRPr b="1" sz="1812"/>
            </a:lvl2pPr>
            <a:lvl3pPr indent="-228600" lvl="2" marL="1371600" algn="l">
              <a:spcBef>
                <a:spcPts val="320"/>
              </a:spcBef>
              <a:spcAft>
                <a:spcPts val="0"/>
              </a:spcAft>
              <a:buClr>
                <a:schemeClr val="dk1"/>
              </a:buClr>
              <a:buSzPts val="1600"/>
              <a:buFont typeface="Arial"/>
              <a:buNone/>
              <a:defRPr b="1" sz="1600"/>
            </a:lvl3pPr>
            <a:lvl4pPr indent="-228600" lvl="3" marL="1828800" algn="l">
              <a:spcBef>
                <a:spcPts val="277"/>
              </a:spcBef>
              <a:spcAft>
                <a:spcPts val="0"/>
              </a:spcAft>
              <a:buClr>
                <a:schemeClr val="dk1"/>
              </a:buClr>
              <a:buSzPts val="1387"/>
              <a:buFont typeface="Arial"/>
              <a:buNone/>
              <a:defRPr b="1" sz="1387"/>
            </a:lvl4pPr>
            <a:lvl5pPr indent="-228600" lvl="4" marL="2286000" algn="l">
              <a:spcBef>
                <a:spcPts val="277"/>
              </a:spcBef>
              <a:spcAft>
                <a:spcPts val="0"/>
              </a:spcAft>
              <a:buClr>
                <a:schemeClr val="dk1"/>
              </a:buClr>
              <a:buSzPts val="1387"/>
              <a:buFont typeface="Arial"/>
              <a:buNone/>
              <a:defRPr b="1" sz="1387"/>
            </a:lvl5pPr>
            <a:lvl6pPr indent="-228600" lvl="5" marL="2743200" algn="l">
              <a:spcBef>
                <a:spcPts val="277"/>
              </a:spcBef>
              <a:spcAft>
                <a:spcPts val="0"/>
              </a:spcAft>
              <a:buClr>
                <a:schemeClr val="dk1"/>
              </a:buClr>
              <a:buSzPts val="1387"/>
              <a:buFont typeface="Arial"/>
              <a:buNone/>
              <a:defRPr b="1" sz="1387"/>
            </a:lvl6pPr>
            <a:lvl7pPr indent="-228600" lvl="6" marL="3200400" algn="l">
              <a:spcBef>
                <a:spcPts val="277"/>
              </a:spcBef>
              <a:spcAft>
                <a:spcPts val="0"/>
              </a:spcAft>
              <a:buClr>
                <a:schemeClr val="dk1"/>
              </a:buClr>
              <a:buSzPts val="1387"/>
              <a:buFont typeface="Arial"/>
              <a:buNone/>
              <a:defRPr b="1" sz="1387"/>
            </a:lvl7pPr>
            <a:lvl8pPr indent="-228600" lvl="7" marL="3657600" algn="l">
              <a:spcBef>
                <a:spcPts val="277"/>
              </a:spcBef>
              <a:spcAft>
                <a:spcPts val="0"/>
              </a:spcAft>
              <a:buClr>
                <a:schemeClr val="dk1"/>
              </a:buClr>
              <a:buSzPts val="1387"/>
              <a:buFont typeface="Arial"/>
              <a:buNone/>
              <a:defRPr b="1" sz="1387"/>
            </a:lvl8pPr>
            <a:lvl9pPr indent="-228600" lvl="8" marL="4114800" algn="l">
              <a:spcBef>
                <a:spcPts val="277"/>
              </a:spcBef>
              <a:spcAft>
                <a:spcPts val="0"/>
              </a:spcAft>
              <a:buClr>
                <a:schemeClr val="dk1"/>
              </a:buClr>
              <a:buSzPts val="1387"/>
              <a:buFont typeface="Arial"/>
              <a:buNone/>
              <a:defRPr b="1" sz="1387"/>
            </a:lvl9pPr>
          </a:lstStyle>
          <a:p/>
        </p:txBody>
      </p:sp>
      <p:sp>
        <p:nvSpPr>
          <p:cNvPr id="84" name="Google Shape;84;p19"/>
          <p:cNvSpPr txBox="1"/>
          <p:nvPr>
            <p:ph idx="4" type="body"/>
          </p:nvPr>
        </p:nvSpPr>
        <p:spPr>
          <a:xfrm>
            <a:off x="22296440"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spcBef>
                <a:spcPts val="427"/>
              </a:spcBef>
              <a:spcAft>
                <a:spcPts val="0"/>
              </a:spcAft>
              <a:buClr>
                <a:schemeClr val="dk1"/>
              </a:buClr>
              <a:buSzPts val="2133"/>
              <a:buFont typeface="Arial"/>
              <a:buChar char="•"/>
              <a:defRPr sz="2133"/>
            </a:lvl1pPr>
            <a:lvl2pPr indent="-343725" lvl="1" marL="914400" algn="l">
              <a:spcBef>
                <a:spcPts val="363"/>
              </a:spcBef>
              <a:spcAft>
                <a:spcPts val="0"/>
              </a:spcAft>
              <a:buClr>
                <a:schemeClr val="dk1"/>
              </a:buClr>
              <a:buSzPts val="1813"/>
              <a:buFont typeface="Arial"/>
              <a:buChar char="–"/>
              <a:defRPr sz="1812"/>
            </a:lvl2pPr>
            <a:lvl3pPr indent="-330200" lvl="2" marL="1371600" algn="l">
              <a:spcBef>
                <a:spcPts val="320"/>
              </a:spcBef>
              <a:spcAft>
                <a:spcPts val="0"/>
              </a:spcAft>
              <a:buClr>
                <a:schemeClr val="dk1"/>
              </a:buClr>
              <a:buSzPts val="1600"/>
              <a:buFont typeface="Arial"/>
              <a:buChar char="•"/>
              <a:defRPr sz="1600"/>
            </a:lvl3pPr>
            <a:lvl4pPr indent="-316674" lvl="3" marL="1828800" algn="l">
              <a:spcBef>
                <a:spcPts val="277"/>
              </a:spcBef>
              <a:spcAft>
                <a:spcPts val="0"/>
              </a:spcAft>
              <a:buClr>
                <a:schemeClr val="dk1"/>
              </a:buClr>
              <a:buSzPts val="1387"/>
              <a:buFont typeface="Arial"/>
              <a:buChar char="–"/>
              <a:defRPr sz="1387"/>
            </a:lvl4pPr>
            <a:lvl5pPr indent="-316674" lvl="4" marL="2286000" algn="l">
              <a:spcBef>
                <a:spcPts val="277"/>
              </a:spcBef>
              <a:spcAft>
                <a:spcPts val="0"/>
              </a:spcAft>
              <a:buClr>
                <a:schemeClr val="dk1"/>
              </a:buClr>
              <a:buSzPts val="1387"/>
              <a:buFont typeface="Arial"/>
              <a:buChar char="»"/>
              <a:defRPr sz="1387"/>
            </a:lvl5pPr>
            <a:lvl6pPr indent="-316674" lvl="5" marL="2743200" algn="l">
              <a:spcBef>
                <a:spcPts val="277"/>
              </a:spcBef>
              <a:spcAft>
                <a:spcPts val="0"/>
              </a:spcAft>
              <a:buClr>
                <a:schemeClr val="dk1"/>
              </a:buClr>
              <a:buSzPts val="1387"/>
              <a:buFont typeface="Arial"/>
              <a:buChar char="»"/>
              <a:defRPr sz="1387"/>
            </a:lvl6pPr>
            <a:lvl7pPr indent="-316674" lvl="6" marL="3200400" algn="l">
              <a:spcBef>
                <a:spcPts val="277"/>
              </a:spcBef>
              <a:spcAft>
                <a:spcPts val="0"/>
              </a:spcAft>
              <a:buClr>
                <a:schemeClr val="dk1"/>
              </a:buClr>
              <a:buSzPts val="1387"/>
              <a:buFont typeface="Arial"/>
              <a:buChar char="»"/>
              <a:defRPr sz="1387"/>
            </a:lvl7pPr>
            <a:lvl8pPr indent="-316674" lvl="7" marL="3657600" algn="l">
              <a:spcBef>
                <a:spcPts val="277"/>
              </a:spcBef>
              <a:spcAft>
                <a:spcPts val="0"/>
              </a:spcAft>
              <a:buClr>
                <a:schemeClr val="dk1"/>
              </a:buClr>
              <a:buSzPts val="1387"/>
              <a:buFont typeface="Arial"/>
              <a:buChar char="»"/>
              <a:defRPr sz="1387"/>
            </a:lvl8pPr>
            <a:lvl9pPr indent="-316674" lvl="8" marL="4114800" algn="l">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0"/>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22"/>
          <p:cNvSpPr txBox="1"/>
          <p:nvPr>
            <p:ph type="title"/>
          </p:nvPr>
        </p:nvSpPr>
        <p:spPr>
          <a:xfrm>
            <a:off x="2193926" y="1311276"/>
            <a:ext cx="14439901" cy="5576889"/>
          </a:xfrm>
          <a:prstGeom prst="rect">
            <a:avLst/>
          </a:prstGeom>
          <a:noFill/>
          <a:ln>
            <a:noFill/>
          </a:ln>
        </p:spPr>
        <p:txBody>
          <a:bodyPr anchorCtr="0" anchor="b" bIns="38000" lIns="76050" spcFirstLastPara="1" rIns="76050" wrap="square" tIns="38000">
            <a:noAutofit/>
          </a:bodyPr>
          <a:lstStyle>
            <a:lvl1pPr lvl="0" algn="l">
              <a:spcBef>
                <a:spcPts val="0"/>
              </a:spcBef>
              <a:spcAft>
                <a:spcPts val="0"/>
              </a:spcAft>
              <a:buSzPts val="1400"/>
              <a:buNone/>
              <a:defRPr b="1" sz="1812"/>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22"/>
          <p:cNvSpPr txBox="1"/>
          <p:nvPr>
            <p:ph idx="1" type="body"/>
          </p:nvPr>
        </p:nvSpPr>
        <p:spPr>
          <a:xfrm>
            <a:off x="17160875" y="1311276"/>
            <a:ext cx="24536400" cy="28093989"/>
          </a:xfrm>
          <a:prstGeom prst="rect">
            <a:avLst/>
          </a:prstGeom>
          <a:noFill/>
          <a:ln>
            <a:noFill/>
          </a:ln>
        </p:spPr>
        <p:txBody>
          <a:bodyPr anchorCtr="0" anchor="t" bIns="380325" lIns="380325" spcFirstLastPara="1" rIns="380325" wrap="square" tIns="380325">
            <a:noAutofit/>
          </a:bodyPr>
          <a:lstStyle>
            <a:lvl1pPr indent="-411480" lvl="0" marL="457200" algn="l">
              <a:spcBef>
                <a:spcPts val="576"/>
              </a:spcBef>
              <a:spcAft>
                <a:spcPts val="0"/>
              </a:spcAft>
              <a:buClr>
                <a:schemeClr val="dk1"/>
              </a:buClr>
              <a:buSzPts val="2880"/>
              <a:buFont typeface="Arial"/>
              <a:buChar char="•"/>
              <a:defRPr sz="2880"/>
            </a:lvl1pPr>
            <a:lvl2pPr indent="-384365" lvl="1" marL="914400" algn="l">
              <a:spcBef>
                <a:spcPts val="491"/>
              </a:spcBef>
              <a:spcAft>
                <a:spcPts val="0"/>
              </a:spcAft>
              <a:buClr>
                <a:schemeClr val="dk1"/>
              </a:buClr>
              <a:buSzPts val="2453"/>
              <a:buFont typeface="Arial"/>
              <a:buChar char="–"/>
              <a:defRPr sz="2453"/>
            </a:lvl2pPr>
            <a:lvl3pPr indent="-364045" lvl="2" marL="1371600" algn="l">
              <a:spcBef>
                <a:spcPts val="427"/>
              </a:spcBef>
              <a:spcAft>
                <a:spcPts val="0"/>
              </a:spcAft>
              <a:buClr>
                <a:schemeClr val="dk1"/>
              </a:buClr>
              <a:buSzPts val="2133"/>
              <a:buFont typeface="Arial"/>
              <a:buChar char="•"/>
              <a:defRPr sz="2133"/>
            </a:lvl3pPr>
            <a:lvl4pPr indent="-343725" lvl="3" marL="1828800" algn="l">
              <a:spcBef>
                <a:spcPts val="363"/>
              </a:spcBef>
              <a:spcAft>
                <a:spcPts val="0"/>
              </a:spcAft>
              <a:buClr>
                <a:schemeClr val="dk1"/>
              </a:buClr>
              <a:buSzPts val="1813"/>
              <a:buFont typeface="Arial"/>
              <a:buChar char="–"/>
              <a:defRPr sz="1812"/>
            </a:lvl4pPr>
            <a:lvl5pPr indent="-343725" lvl="4" marL="2286000" algn="l">
              <a:spcBef>
                <a:spcPts val="363"/>
              </a:spcBef>
              <a:spcAft>
                <a:spcPts val="0"/>
              </a:spcAft>
              <a:buClr>
                <a:schemeClr val="dk1"/>
              </a:buClr>
              <a:buSzPts val="1813"/>
              <a:buFont typeface="Arial"/>
              <a:buChar char="»"/>
              <a:defRPr sz="1812"/>
            </a:lvl5pPr>
            <a:lvl6pPr indent="-343725" lvl="5" marL="2743200" algn="l">
              <a:spcBef>
                <a:spcPts val="363"/>
              </a:spcBef>
              <a:spcAft>
                <a:spcPts val="0"/>
              </a:spcAft>
              <a:buClr>
                <a:schemeClr val="dk1"/>
              </a:buClr>
              <a:buSzPts val="1813"/>
              <a:buFont typeface="Arial"/>
              <a:buChar char="»"/>
              <a:defRPr sz="1812"/>
            </a:lvl6pPr>
            <a:lvl7pPr indent="-343725" lvl="6" marL="3200400" algn="l">
              <a:spcBef>
                <a:spcPts val="363"/>
              </a:spcBef>
              <a:spcAft>
                <a:spcPts val="0"/>
              </a:spcAft>
              <a:buClr>
                <a:schemeClr val="dk1"/>
              </a:buClr>
              <a:buSzPts val="1813"/>
              <a:buFont typeface="Arial"/>
              <a:buChar char="»"/>
              <a:defRPr sz="1812"/>
            </a:lvl7pPr>
            <a:lvl8pPr indent="-343725" lvl="7" marL="3657600" algn="l">
              <a:spcBef>
                <a:spcPts val="363"/>
              </a:spcBef>
              <a:spcAft>
                <a:spcPts val="0"/>
              </a:spcAft>
              <a:buClr>
                <a:schemeClr val="dk1"/>
              </a:buClr>
              <a:buSzPts val="1813"/>
              <a:buFont typeface="Arial"/>
              <a:buChar char="»"/>
              <a:defRPr sz="1812"/>
            </a:lvl8pPr>
            <a:lvl9pPr indent="-343725" lvl="8" marL="4114800" algn="l">
              <a:spcBef>
                <a:spcPts val="363"/>
              </a:spcBef>
              <a:spcAft>
                <a:spcPts val="0"/>
              </a:spcAft>
              <a:buClr>
                <a:schemeClr val="dk1"/>
              </a:buClr>
              <a:buSzPts val="1813"/>
              <a:buFont typeface="Arial"/>
              <a:buChar char="»"/>
              <a:defRPr sz="1812"/>
            </a:lvl9pPr>
          </a:lstStyle>
          <a:p/>
        </p:txBody>
      </p:sp>
      <p:sp>
        <p:nvSpPr>
          <p:cNvPr id="91" name="Google Shape;91;p22"/>
          <p:cNvSpPr txBox="1"/>
          <p:nvPr>
            <p:ph idx="2" type="body"/>
          </p:nvPr>
        </p:nvSpPr>
        <p:spPr>
          <a:xfrm>
            <a:off x="2193926" y="6888164"/>
            <a:ext cx="14439901" cy="22517100"/>
          </a:xfrm>
          <a:prstGeom prst="rect">
            <a:avLst/>
          </a:prstGeom>
          <a:noFill/>
          <a:ln>
            <a:noFill/>
          </a:ln>
        </p:spPr>
        <p:txBody>
          <a:bodyPr anchorCtr="0" anchor="t" bIns="380325" lIns="380325" spcFirstLastPara="1" rIns="380325" wrap="square" tIns="380325">
            <a:noAutofit/>
          </a:bodyPr>
          <a:lstStyle>
            <a:lvl1pPr indent="-228600" lvl="0" marL="457200" algn="l">
              <a:spcBef>
                <a:spcPts val="256"/>
              </a:spcBef>
              <a:spcAft>
                <a:spcPts val="0"/>
              </a:spcAft>
              <a:buClr>
                <a:schemeClr val="dk1"/>
              </a:buClr>
              <a:buSzPts val="1280"/>
              <a:buFont typeface="Arial"/>
              <a:buNone/>
              <a:defRPr sz="1280"/>
            </a:lvl1pPr>
            <a:lvl2pPr indent="-228600" lvl="1" marL="914400" algn="l">
              <a:spcBef>
                <a:spcPts val="213"/>
              </a:spcBef>
              <a:spcAft>
                <a:spcPts val="0"/>
              </a:spcAft>
              <a:buClr>
                <a:schemeClr val="dk1"/>
              </a:buClr>
              <a:buSzPts val="1067"/>
              <a:buFont typeface="Arial"/>
              <a:buNone/>
              <a:defRPr sz="1067"/>
            </a:lvl2pPr>
            <a:lvl3pPr indent="-228600" lvl="2" marL="1371600" algn="l">
              <a:spcBef>
                <a:spcPts val="171"/>
              </a:spcBef>
              <a:spcAft>
                <a:spcPts val="0"/>
              </a:spcAft>
              <a:buClr>
                <a:schemeClr val="dk1"/>
              </a:buClr>
              <a:buSzPts val="853"/>
              <a:buFont typeface="Arial"/>
              <a:buNone/>
              <a:defRPr sz="853"/>
            </a:lvl3pPr>
            <a:lvl4pPr indent="-228600" lvl="3" marL="1828800" algn="l">
              <a:spcBef>
                <a:spcPts val="149"/>
              </a:spcBef>
              <a:spcAft>
                <a:spcPts val="0"/>
              </a:spcAft>
              <a:buClr>
                <a:schemeClr val="dk1"/>
              </a:buClr>
              <a:buSzPts val="747"/>
              <a:buFont typeface="Arial"/>
              <a:buNone/>
              <a:defRPr sz="747"/>
            </a:lvl4pPr>
            <a:lvl5pPr indent="-228600" lvl="4" marL="2286000" algn="l">
              <a:spcBef>
                <a:spcPts val="149"/>
              </a:spcBef>
              <a:spcAft>
                <a:spcPts val="0"/>
              </a:spcAft>
              <a:buClr>
                <a:schemeClr val="dk1"/>
              </a:buClr>
              <a:buSzPts val="747"/>
              <a:buFont typeface="Arial"/>
              <a:buNone/>
              <a:defRPr sz="747"/>
            </a:lvl5pPr>
            <a:lvl6pPr indent="-228600" lvl="5" marL="2743200" algn="l">
              <a:spcBef>
                <a:spcPts val="149"/>
              </a:spcBef>
              <a:spcAft>
                <a:spcPts val="0"/>
              </a:spcAft>
              <a:buClr>
                <a:schemeClr val="dk1"/>
              </a:buClr>
              <a:buSzPts val="747"/>
              <a:buFont typeface="Arial"/>
              <a:buNone/>
              <a:defRPr sz="747"/>
            </a:lvl6pPr>
            <a:lvl7pPr indent="-228600" lvl="6" marL="3200400" algn="l">
              <a:spcBef>
                <a:spcPts val="149"/>
              </a:spcBef>
              <a:spcAft>
                <a:spcPts val="0"/>
              </a:spcAft>
              <a:buClr>
                <a:schemeClr val="dk1"/>
              </a:buClr>
              <a:buSzPts val="747"/>
              <a:buFont typeface="Arial"/>
              <a:buNone/>
              <a:defRPr sz="747"/>
            </a:lvl7pPr>
            <a:lvl8pPr indent="-228600" lvl="7" marL="3657600" algn="l">
              <a:spcBef>
                <a:spcPts val="149"/>
              </a:spcBef>
              <a:spcAft>
                <a:spcPts val="0"/>
              </a:spcAft>
              <a:buClr>
                <a:schemeClr val="dk1"/>
              </a:buClr>
              <a:buSzPts val="747"/>
              <a:buFont typeface="Arial"/>
              <a:buNone/>
              <a:defRPr sz="747"/>
            </a:lvl8pPr>
            <a:lvl9pPr indent="-228600" lvl="8" marL="4114800" algn="l">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body"/>
          </p:nvPr>
        </p:nvSpPr>
        <p:spPr>
          <a:xfrm>
            <a:off x="693421" y="5638800"/>
            <a:ext cx="9974580" cy="26563320"/>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23"/>
          <p:cNvSpPr txBox="1"/>
          <p:nvPr>
            <p:ph type="title"/>
          </p:nvPr>
        </p:nvSpPr>
        <p:spPr>
          <a:xfrm>
            <a:off x="8602664" y="23042566"/>
            <a:ext cx="26335037" cy="2720975"/>
          </a:xfrm>
          <a:prstGeom prst="rect">
            <a:avLst/>
          </a:prstGeom>
          <a:noFill/>
          <a:ln>
            <a:noFill/>
          </a:ln>
        </p:spPr>
        <p:txBody>
          <a:bodyPr anchorCtr="0" anchor="b" bIns="38000" lIns="76050" spcFirstLastPara="1" rIns="76050" wrap="square" tIns="38000">
            <a:noAutofit/>
          </a:bodyPr>
          <a:lstStyle>
            <a:lvl1pPr lvl="0" algn="l">
              <a:spcBef>
                <a:spcPts val="0"/>
              </a:spcBef>
              <a:spcAft>
                <a:spcPts val="0"/>
              </a:spcAft>
              <a:buSzPts val="1400"/>
              <a:buNone/>
              <a:defRPr b="1" sz="1812"/>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4" name="Google Shape;94;p23"/>
          <p:cNvSpPr/>
          <p:nvPr>
            <p:ph idx="2" type="pic"/>
          </p:nvPr>
        </p:nvSpPr>
        <p:spPr>
          <a:xfrm>
            <a:off x="8602664" y="2941640"/>
            <a:ext cx="26335037" cy="19750088"/>
          </a:xfrm>
          <a:prstGeom prst="rect">
            <a:avLst/>
          </a:prstGeom>
          <a:noFill/>
          <a:ln>
            <a:noFill/>
          </a:ln>
        </p:spPr>
      </p:sp>
      <p:sp>
        <p:nvSpPr>
          <p:cNvPr id="95" name="Google Shape;95;p23"/>
          <p:cNvSpPr txBox="1"/>
          <p:nvPr>
            <p:ph idx="1" type="body"/>
          </p:nvPr>
        </p:nvSpPr>
        <p:spPr>
          <a:xfrm>
            <a:off x="8602664" y="25763540"/>
            <a:ext cx="26335037" cy="3862388"/>
          </a:xfrm>
          <a:prstGeom prst="rect">
            <a:avLst/>
          </a:prstGeom>
          <a:noFill/>
          <a:ln>
            <a:noFill/>
          </a:ln>
        </p:spPr>
        <p:txBody>
          <a:bodyPr anchorCtr="0" anchor="t" bIns="380325" lIns="380325" spcFirstLastPara="1" rIns="380325" wrap="square" tIns="380325">
            <a:noAutofit/>
          </a:bodyPr>
          <a:lstStyle>
            <a:lvl1pPr indent="-228600" lvl="0" marL="457200" algn="l">
              <a:spcBef>
                <a:spcPts val="256"/>
              </a:spcBef>
              <a:spcAft>
                <a:spcPts val="0"/>
              </a:spcAft>
              <a:buClr>
                <a:schemeClr val="dk1"/>
              </a:buClr>
              <a:buSzPts val="1280"/>
              <a:buFont typeface="Arial"/>
              <a:buNone/>
              <a:defRPr sz="1280"/>
            </a:lvl1pPr>
            <a:lvl2pPr indent="-228600" lvl="1" marL="914400" algn="l">
              <a:spcBef>
                <a:spcPts val="213"/>
              </a:spcBef>
              <a:spcAft>
                <a:spcPts val="0"/>
              </a:spcAft>
              <a:buClr>
                <a:schemeClr val="dk1"/>
              </a:buClr>
              <a:buSzPts val="1067"/>
              <a:buFont typeface="Arial"/>
              <a:buNone/>
              <a:defRPr sz="1067"/>
            </a:lvl2pPr>
            <a:lvl3pPr indent="-228600" lvl="2" marL="1371600" algn="l">
              <a:spcBef>
                <a:spcPts val="171"/>
              </a:spcBef>
              <a:spcAft>
                <a:spcPts val="0"/>
              </a:spcAft>
              <a:buClr>
                <a:schemeClr val="dk1"/>
              </a:buClr>
              <a:buSzPts val="853"/>
              <a:buFont typeface="Arial"/>
              <a:buNone/>
              <a:defRPr sz="853"/>
            </a:lvl3pPr>
            <a:lvl4pPr indent="-228600" lvl="3" marL="1828800" algn="l">
              <a:spcBef>
                <a:spcPts val="149"/>
              </a:spcBef>
              <a:spcAft>
                <a:spcPts val="0"/>
              </a:spcAft>
              <a:buClr>
                <a:schemeClr val="dk1"/>
              </a:buClr>
              <a:buSzPts val="747"/>
              <a:buFont typeface="Arial"/>
              <a:buNone/>
              <a:defRPr sz="747"/>
            </a:lvl4pPr>
            <a:lvl5pPr indent="-228600" lvl="4" marL="2286000" algn="l">
              <a:spcBef>
                <a:spcPts val="149"/>
              </a:spcBef>
              <a:spcAft>
                <a:spcPts val="0"/>
              </a:spcAft>
              <a:buClr>
                <a:schemeClr val="dk1"/>
              </a:buClr>
              <a:buSzPts val="747"/>
              <a:buFont typeface="Arial"/>
              <a:buNone/>
              <a:defRPr sz="747"/>
            </a:lvl5pPr>
            <a:lvl6pPr indent="-228600" lvl="5" marL="2743200" algn="l">
              <a:spcBef>
                <a:spcPts val="149"/>
              </a:spcBef>
              <a:spcAft>
                <a:spcPts val="0"/>
              </a:spcAft>
              <a:buClr>
                <a:schemeClr val="dk1"/>
              </a:buClr>
              <a:buSzPts val="747"/>
              <a:buFont typeface="Arial"/>
              <a:buNone/>
              <a:defRPr sz="747"/>
            </a:lvl6pPr>
            <a:lvl7pPr indent="-228600" lvl="6" marL="3200400" algn="l">
              <a:spcBef>
                <a:spcPts val="149"/>
              </a:spcBef>
              <a:spcAft>
                <a:spcPts val="0"/>
              </a:spcAft>
              <a:buClr>
                <a:schemeClr val="dk1"/>
              </a:buClr>
              <a:buSzPts val="747"/>
              <a:buFont typeface="Arial"/>
              <a:buNone/>
              <a:defRPr sz="747"/>
            </a:lvl7pPr>
            <a:lvl8pPr indent="-228600" lvl="7" marL="3657600" algn="l">
              <a:spcBef>
                <a:spcPts val="149"/>
              </a:spcBef>
              <a:spcAft>
                <a:spcPts val="0"/>
              </a:spcAft>
              <a:buClr>
                <a:schemeClr val="dk1"/>
              </a:buClr>
              <a:buSzPts val="747"/>
              <a:buFont typeface="Arial"/>
              <a:buNone/>
              <a:defRPr sz="747"/>
            </a:lvl8pPr>
            <a:lvl9pPr indent="-228600" lvl="8" marL="4114800" algn="l">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24"/>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 name="Google Shape;98;p24"/>
          <p:cNvSpPr txBox="1"/>
          <p:nvPr>
            <p:ph idx="1" type="body"/>
          </p:nvPr>
        </p:nvSpPr>
        <p:spPr>
          <a:xfrm rot="5400000">
            <a:off x="-7600949" y="13933170"/>
            <a:ext cx="26563320" cy="9974580"/>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25"/>
          <p:cNvSpPr txBox="1"/>
          <p:nvPr>
            <p:ph type="title"/>
          </p:nvPr>
        </p:nvSpPr>
        <p:spPr>
          <a:xfrm rot="5400000">
            <a:off x="22146421" y="11464134"/>
            <a:ext cx="30929264" cy="10547351"/>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25"/>
          <p:cNvSpPr txBox="1"/>
          <p:nvPr>
            <p:ph idx="1" type="body"/>
          </p:nvPr>
        </p:nvSpPr>
        <p:spPr>
          <a:xfrm rot="5400000">
            <a:off x="974727" y="992189"/>
            <a:ext cx="30929264" cy="31491239"/>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0" name="Shape 110"/>
        <p:cNvGrpSpPr/>
        <p:nvPr/>
      </p:nvGrpSpPr>
      <p:grpSpPr>
        <a:xfrm>
          <a:off x="0" y="0"/>
          <a:ext cx="0" cy="0"/>
          <a:chOff x="0" y="0"/>
          <a:chExt cx="0" cy="0"/>
        </a:xfrm>
      </p:grpSpPr>
      <p:sp>
        <p:nvSpPr>
          <p:cNvPr id="111" name="Google Shape;111;p27"/>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2" name="Google Shape;112;p27"/>
          <p:cNvSpPr txBox="1"/>
          <p:nvPr>
            <p:ph idx="1" type="subTitle"/>
          </p:nvPr>
        </p:nvSpPr>
        <p:spPr>
          <a:xfrm>
            <a:off x="6583365" y="18653127"/>
            <a:ext cx="30724475" cy="8413749"/>
          </a:xfrm>
          <a:prstGeom prst="rect">
            <a:avLst/>
          </a:prstGeom>
          <a:noFill/>
          <a:ln>
            <a:noFill/>
          </a:ln>
        </p:spPr>
        <p:txBody>
          <a:bodyPr anchorCtr="0" anchor="t" bIns="380325" lIns="380325" spcFirstLastPara="1" rIns="380325" wrap="square" tIns="380325">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3"/>
              <a:buFont typeface="Arial"/>
              <a:buNone/>
              <a:defRPr/>
            </a:lvl3pPr>
            <a:lvl4pPr lvl="3" algn="ctr">
              <a:spcBef>
                <a:spcPts val="341"/>
              </a:spcBef>
              <a:spcAft>
                <a:spcPts val="0"/>
              </a:spcAft>
              <a:buClr>
                <a:schemeClr val="dk1"/>
              </a:buClr>
              <a:buSzPts val="1707"/>
              <a:buFont typeface="Arial"/>
              <a:buNone/>
              <a:defRPr/>
            </a:lvl4pPr>
            <a:lvl5pPr lvl="4" algn="ctr">
              <a:spcBef>
                <a:spcPts val="341"/>
              </a:spcBef>
              <a:spcAft>
                <a:spcPts val="0"/>
              </a:spcAft>
              <a:buClr>
                <a:schemeClr val="dk1"/>
              </a:buClr>
              <a:buSzPts val="1707"/>
              <a:buFont typeface="Arial"/>
              <a:buNone/>
              <a:defRPr/>
            </a:lvl5pPr>
            <a:lvl6pPr lvl="5" algn="ctr">
              <a:spcBef>
                <a:spcPts val="341"/>
              </a:spcBef>
              <a:spcAft>
                <a:spcPts val="0"/>
              </a:spcAft>
              <a:buClr>
                <a:schemeClr val="dk1"/>
              </a:buClr>
              <a:buSzPts val="1707"/>
              <a:buFont typeface="Arial"/>
              <a:buNone/>
              <a:defRPr/>
            </a:lvl6pPr>
            <a:lvl7pPr lvl="6" algn="ctr">
              <a:spcBef>
                <a:spcPts val="341"/>
              </a:spcBef>
              <a:spcAft>
                <a:spcPts val="0"/>
              </a:spcAft>
              <a:buClr>
                <a:schemeClr val="dk1"/>
              </a:buClr>
              <a:buSzPts val="1707"/>
              <a:buFont typeface="Arial"/>
              <a:buNone/>
              <a:defRPr/>
            </a:lvl7pPr>
            <a:lvl8pPr lvl="7" algn="ctr">
              <a:spcBef>
                <a:spcPts val="341"/>
              </a:spcBef>
              <a:spcAft>
                <a:spcPts val="0"/>
              </a:spcAft>
              <a:buClr>
                <a:schemeClr val="dk1"/>
              </a:buClr>
              <a:buSzPts val="1707"/>
              <a:buFont typeface="Arial"/>
              <a:buNone/>
              <a:defRPr/>
            </a:lvl8pPr>
            <a:lvl9pPr lvl="8" algn="ctr">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3" name="Shape 113"/>
        <p:cNvGrpSpPr/>
        <p:nvPr/>
      </p:nvGrpSpPr>
      <p:grpSpPr>
        <a:xfrm>
          <a:off x="0" y="0"/>
          <a:ext cx="0" cy="0"/>
          <a:chOff x="0" y="0"/>
          <a:chExt cx="0" cy="0"/>
        </a:xfrm>
      </p:grpSpPr>
      <p:sp>
        <p:nvSpPr>
          <p:cNvPr id="114" name="Google Shape;114;p28"/>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5" name="Google Shape;115;p28"/>
          <p:cNvSpPr txBox="1"/>
          <p:nvPr>
            <p:ph idx="1" type="body"/>
          </p:nvPr>
        </p:nvSpPr>
        <p:spPr>
          <a:xfrm>
            <a:off x="693421" y="5638800"/>
            <a:ext cx="42191940" cy="26563320"/>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6" name="Shape 116"/>
        <p:cNvGrpSpPr/>
        <p:nvPr/>
      </p:nvGrpSpPr>
      <p:grpSpPr>
        <a:xfrm>
          <a:off x="0" y="0"/>
          <a:ext cx="0" cy="0"/>
          <a:chOff x="0" y="0"/>
          <a:chExt cx="0" cy="0"/>
        </a:xfrm>
      </p:grpSpPr>
      <p:sp>
        <p:nvSpPr>
          <p:cNvPr id="117" name="Google Shape;117;p29"/>
          <p:cNvSpPr txBox="1"/>
          <p:nvPr>
            <p:ph type="title"/>
          </p:nvPr>
        </p:nvSpPr>
        <p:spPr>
          <a:xfrm>
            <a:off x="3467103" y="21153440"/>
            <a:ext cx="37307839" cy="6537326"/>
          </a:xfrm>
          <a:prstGeom prst="rect">
            <a:avLst/>
          </a:prstGeom>
          <a:noFill/>
          <a:ln>
            <a:noFill/>
          </a:ln>
        </p:spPr>
        <p:txBody>
          <a:bodyPr anchorCtr="0" anchor="t" bIns="38000" lIns="76050" spcFirstLastPara="1" rIns="76050" wrap="square" tIns="38000">
            <a:noAutofit/>
          </a:bodyPr>
          <a:lstStyle>
            <a:lvl1pPr lvl="0" algn="l">
              <a:spcBef>
                <a:spcPts val="0"/>
              </a:spcBef>
              <a:spcAft>
                <a:spcPts val="0"/>
              </a:spcAft>
              <a:buSzPts val="1400"/>
              <a:buNone/>
              <a:defRPr b="1" sz="352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8" name="Google Shape;118;p29"/>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spcBef>
                <a:spcPts val="363"/>
              </a:spcBef>
              <a:spcAft>
                <a:spcPts val="0"/>
              </a:spcAft>
              <a:buClr>
                <a:schemeClr val="dk1"/>
              </a:buClr>
              <a:buSzPts val="1813"/>
              <a:buFont typeface="Arial"/>
              <a:buNone/>
              <a:defRPr sz="1812"/>
            </a:lvl1pPr>
            <a:lvl2pPr indent="-228600" lvl="1" marL="914400" algn="l">
              <a:spcBef>
                <a:spcPts val="320"/>
              </a:spcBef>
              <a:spcAft>
                <a:spcPts val="0"/>
              </a:spcAft>
              <a:buClr>
                <a:schemeClr val="dk1"/>
              </a:buClr>
              <a:buSzPts val="1600"/>
              <a:buFont typeface="Arial"/>
              <a:buNone/>
              <a:defRPr sz="1600"/>
            </a:lvl2pPr>
            <a:lvl3pPr indent="-228600" lvl="2" marL="1371600" algn="l">
              <a:spcBef>
                <a:spcPts val="277"/>
              </a:spcBef>
              <a:spcAft>
                <a:spcPts val="0"/>
              </a:spcAft>
              <a:buClr>
                <a:schemeClr val="dk1"/>
              </a:buClr>
              <a:buSzPts val="1387"/>
              <a:buFont typeface="Arial"/>
              <a:buNone/>
              <a:defRPr sz="1387"/>
            </a:lvl3pPr>
            <a:lvl4pPr indent="-228600" lvl="3" marL="1828800" algn="l">
              <a:spcBef>
                <a:spcPts val="256"/>
              </a:spcBef>
              <a:spcAft>
                <a:spcPts val="0"/>
              </a:spcAft>
              <a:buClr>
                <a:schemeClr val="dk1"/>
              </a:buClr>
              <a:buSzPts val="1280"/>
              <a:buFont typeface="Arial"/>
              <a:buNone/>
              <a:defRPr sz="1280"/>
            </a:lvl4pPr>
            <a:lvl5pPr indent="-228600" lvl="4" marL="2286000" algn="l">
              <a:spcBef>
                <a:spcPts val="256"/>
              </a:spcBef>
              <a:spcAft>
                <a:spcPts val="0"/>
              </a:spcAft>
              <a:buClr>
                <a:schemeClr val="dk1"/>
              </a:buClr>
              <a:buSzPts val="1280"/>
              <a:buFont typeface="Arial"/>
              <a:buNone/>
              <a:defRPr sz="1280"/>
            </a:lvl5pPr>
            <a:lvl6pPr indent="-228600" lvl="5" marL="2743200" algn="l">
              <a:spcBef>
                <a:spcPts val="256"/>
              </a:spcBef>
              <a:spcAft>
                <a:spcPts val="0"/>
              </a:spcAft>
              <a:buClr>
                <a:schemeClr val="dk1"/>
              </a:buClr>
              <a:buSzPts val="1280"/>
              <a:buFont typeface="Arial"/>
              <a:buNone/>
              <a:defRPr sz="1280"/>
            </a:lvl6pPr>
            <a:lvl7pPr indent="-228600" lvl="6" marL="3200400" algn="l">
              <a:spcBef>
                <a:spcPts val="256"/>
              </a:spcBef>
              <a:spcAft>
                <a:spcPts val="0"/>
              </a:spcAft>
              <a:buClr>
                <a:schemeClr val="dk1"/>
              </a:buClr>
              <a:buSzPts val="1280"/>
              <a:buFont typeface="Arial"/>
              <a:buNone/>
              <a:defRPr sz="1280"/>
            </a:lvl7pPr>
            <a:lvl8pPr indent="-228600" lvl="7" marL="3657600" algn="l">
              <a:spcBef>
                <a:spcPts val="256"/>
              </a:spcBef>
              <a:spcAft>
                <a:spcPts val="0"/>
              </a:spcAft>
              <a:buClr>
                <a:schemeClr val="dk1"/>
              </a:buClr>
              <a:buSzPts val="1280"/>
              <a:buFont typeface="Arial"/>
              <a:buNone/>
              <a:defRPr sz="1280"/>
            </a:lvl8pPr>
            <a:lvl9pPr indent="-228600" lvl="8" marL="4114800" algn="l">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9" name="Shape 119"/>
        <p:cNvGrpSpPr/>
        <p:nvPr/>
      </p:nvGrpSpPr>
      <p:grpSpPr>
        <a:xfrm>
          <a:off x="0" y="0"/>
          <a:ext cx="0" cy="0"/>
          <a:chOff x="0" y="0"/>
          <a:chExt cx="0" cy="0"/>
        </a:xfrm>
      </p:grpSpPr>
      <p:sp>
        <p:nvSpPr>
          <p:cNvPr id="120" name="Google Shape;120;p30"/>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 name="Google Shape;121;p30"/>
          <p:cNvSpPr txBox="1"/>
          <p:nvPr>
            <p:ph idx="1" type="body"/>
          </p:nvPr>
        </p:nvSpPr>
        <p:spPr>
          <a:xfrm>
            <a:off x="693742" y="5638802"/>
            <a:ext cx="21018500" cy="26563638"/>
          </a:xfrm>
          <a:prstGeom prst="rect">
            <a:avLst/>
          </a:prstGeom>
          <a:noFill/>
          <a:ln>
            <a:noFill/>
          </a:ln>
        </p:spPr>
        <p:txBody>
          <a:bodyPr anchorCtr="0" anchor="t" bIns="380325" lIns="380325" spcFirstLastPara="1" rIns="380325" wrap="square" tIns="380325">
            <a:noAutofit/>
          </a:bodyPr>
          <a:lstStyle>
            <a:lvl1pPr indent="-384365" lvl="0" marL="457200" algn="l">
              <a:spcBef>
                <a:spcPts val="491"/>
              </a:spcBef>
              <a:spcAft>
                <a:spcPts val="0"/>
              </a:spcAft>
              <a:buClr>
                <a:schemeClr val="dk1"/>
              </a:buClr>
              <a:buSzPts val="2453"/>
              <a:buFont typeface="Arial"/>
              <a:buChar char="•"/>
              <a:defRPr sz="2453"/>
            </a:lvl1pPr>
            <a:lvl2pPr indent="-364045" lvl="1" marL="914400" algn="l">
              <a:spcBef>
                <a:spcPts val="427"/>
              </a:spcBef>
              <a:spcAft>
                <a:spcPts val="0"/>
              </a:spcAft>
              <a:buClr>
                <a:schemeClr val="dk1"/>
              </a:buClr>
              <a:buSzPts val="2133"/>
              <a:buFont typeface="Arial"/>
              <a:buChar char="–"/>
              <a:defRPr sz="2133"/>
            </a:lvl2pPr>
            <a:lvl3pPr indent="-343725" lvl="2" marL="1371600" algn="l">
              <a:spcBef>
                <a:spcPts val="363"/>
              </a:spcBef>
              <a:spcAft>
                <a:spcPts val="0"/>
              </a:spcAft>
              <a:buClr>
                <a:schemeClr val="dk1"/>
              </a:buClr>
              <a:buSzPts val="1813"/>
              <a:buFont typeface="Arial"/>
              <a:buChar char="•"/>
              <a:defRPr sz="1812"/>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22" name="Google Shape;122;p30"/>
          <p:cNvSpPr txBox="1"/>
          <p:nvPr>
            <p:ph idx="2" type="body"/>
          </p:nvPr>
        </p:nvSpPr>
        <p:spPr>
          <a:xfrm>
            <a:off x="21864641" y="5638802"/>
            <a:ext cx="21020087" cy="26563638"/>
          </a:xfrm>
          <a:prstGeom prst="rect">
            <a:avLst/>
          </a:prstGeom>
          <a:noFill/>
          <a:ln>
            <a:noFill/>
          </a:ln>
        </p:spPr>
        <p:txBody>
          <a:bodyPr anchorCtr="0" anchor="t" bIns="380325" lIns="380325" spcFirstLastPara="1" rIns="380325" wrap="square" tIns="380325">
            <a:noAutofit/>
          </a:bodyPr>
          <a:lstStyle>
            <a:lvl1pPr indent="-384365" lvl="0" marL="457200" algn="l">
              <a:spcBef>
                <a:spcPts val="491"/>
              </a:spcBef>
              <a:spcAft>
                <a:spcPts val="0"/>
              </a:spcAft>
              <a:buClr>
                <a:schemeClr val="dk1"/>
              </a:buClr>
              <a:buSzPts val="2453"/>
              <a:buFont typeface="Arial"/>
              <a:buChar char="•"/>
              <a:defRPr sz="2453"/>
            </a:lvl1pPr>
            <a:lvl2pPr indent="-364045" lvl="1" marL="914400" algn="l">
              <a:spcBef>
                <a:spcPts val="427"/>
              </a:spcBef>
              <a:spcAft>
                <a:spcPts val="0"/>
              </a:spcAft>
              <a:buClr>
                <a:schemeClr val="dk1"/>
              </a:buClr>
              <a:buSzPts val="2133"/>
              <a:buFont typeface="Arial"/>
              <a:buChar char="–"/>
              <a:defRPr sz="2133"/>
            </a:lvl2pPr>
            <a:lvl3pPr indent="-343725" lvl="2" marL="1371600" algn="l">
              <a:spcBef>
                <a:spcPts val="363"/>
              </a:spcBef>
              <a:spcAft>
                <a:spcPts val="0"/>
              </a:spcAft>
              <a:buClr>
                <a:schemeClr val="dk1"/>
              </a:buClr>
              <a:buSzPts val="1813"/>
              <a:buFont typeface="Arial"/>
              <a:buChar char="•"/>
              <a:defRPr sz="1812"/>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3" name="Shape 123"/>
        <p:cNvGrpSpPr/>
        <p:nvPr/>
      </p:nvGrpSpPr>
      <p:grpSpPr>
        <a:xfrm>
          <a:off x="0" y="0"/>
          <a:ext cx="0" cy="0"/>
          <a:chOff x="0" y="0"/>
          <a:chExt cx="0" cy="0"/>
        </a:xfrm>
      </p:grpSpPr>
      <p:sp>
        <p:nvSpPr>
          <p:cNvPr id="124" name="Google Shape;124;p31"/>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5" name="Google Shape;125;p31"/>
          <p:cNvSpPr txBox="1"/>
          <p:nvPr>
            <p:ph idx="1" type="body"/>
          </p:nvPr>
        </p:nvSpPr>
        <p:spPr>
          <a:xfrm>
            <a:off x="2193926" y="7369178"/>
            <a:ext cx="19392901" cy="3070226"/>
          </a:xfrm>
          <a:prstGeom prst="rect">
            <a:avLst/>
          </a:prstGeom>
          <a:noFill/>
          <a:ln>
            <a:noFill/>
          </a:ln>
        </p:spPr>
        <p:txBody>
          <a:bodyPr anchorCtr="0" anchor="b" bIns="380325" lIns="380325" spcFirstLastPara="1" rIns="380325" wrap="square" tIns="380325">
            <a:noAutofit/>
          </a:bodyPr>
          <a:lstStyle>
            <a:lvl1pPr indent="-228600" lvl="0" marL="457200" algn="l">
              <a:spcBef>
                <a:spcPts val="427"/>
              </a:spcBef>
              <a:spcAft>
                <a:spcPts val="0"/>
              </a:spcAft>
              <a:buClr>
                <a:schemeClr val="dk1"/>
              </a:buClr>
              <a:buSzPts val="2133"/>
              <a:buFont typeface="Arial"/>
              <a:buNone/>
              <a:defRPr b="1" sz="2133"/>
            </a:lvl1pPr>
            <a:lvl2pPr indent="-228600" lvl="1" marL="914400" algn="l">
              <a:spcBef>
                <a:spcPts val="363"/>
              </a:spcBef>
              <a:spcAft>
                <a:spcPts val="0"/>
              </a:spcAft>
              <a:buClr>
                <a:schemeClr val="dk1"/>
              </a:buClr>
              <a:buSzPts val="1813"/>
              <a:buFont typeface="Arial"/>
              <a:buNone/>
              <a:defRPr b="1" sz="1812"/>
            </a:lvl2pPr>
            <a:lvl3pPr indent="-228600" lvl="2" marL="1371600" algn="l">
              <a:spcBef>
                <a:spcPts val="320"/>
              </a:spcBef>
              <a:spcAft>
                <a:spcPts val="0"/>
              </a:spcAft>
              <a:buClr>
                <a:schemeClr val="dk1"/>
              </a:buClr>
              <a:buSzPts val="1600"/>
              <a:buFont typeface="Arial"/>
              <a:buNone/>
              <a:defRPr b="1" sz="1600"/>
            </a:lvl3pPr>
            <a:lvl4pPr indent="-228600" lvl="3" marL="1828800" algn="l">
              <a:spcBef>
                <a:spcPts val="277"/>
              </a:spcBef>
              <a:spcAft>
                <a:spcPts val="0"/>
              </a:spcAft>
              <a:buClr>
                <a:schemeClr val="dk1"/>
              </a:buClr>
              <a:buSzPts val="1387"/>
              <a:buFont typeface="Arial"/>
              <a:buNone/>
              <a:defRPr b="1" sz="1387"/>
            </a:lvl4pPr>
            <a:lvl5pPr indent="-228600" lvl="4" marL="2286000" algn="l">
              <a:spcBef>
                <a:spcPts val="277"/>
              </a:spcBef>
              <a:spcAft>
                <a:spcPts val="0"/>
              </a:spcAft>
              <a:buClr>
                <a:schemeClr val="dk1"/>
              </a:buClr>
              <a:buSzPts val="1387"/>
              <a:buFont typeface="Arial"/>
              <a:buNone/>
              <a:defRPr b="1" sz="1387"/>
            </a:lvl5pPr>
            <a:lvl6pPr indent="-228600" lvl="5" marL="2743200" algn="l">
              <a:spcBef>
                <a:spcPts val="277"/>
              </a:spcBef>
              <a:spcAft>
                <a:spcPts val="0"/>
              </a:spcAft>
              <a:buClr>
                <a:schemeClr val="dk1"/>
              </a:buClr>
              <a:buSzPts val="1387"/>
              <a:buFont typeface="Arial"/>
              <a:buNone/>
              <a:defRPr b="1" sz="1387"/>
            </a:lvl6pPr>
            <a:lvl7pPr indent="-228600" lvl="6" marL="3200400" algn="l">
              <a:spcBef>
                <a:spcPts val="277"/>
              </a:spcBef>
              <a:spcAft>
                <a:spcPts val="0"/>
              </a:spcAft>
              <a:buClr>
                <a:schemeClr val="dk1"/>
              </a:buClr>
              <a:buSzPts val="1387"/>
              <a:buFont typeface="Arial"/>
              <a:buNone/>
              <a:defRPr b="1" sz="1387"/>
            </a:lvl7pPr>
            <a:lvl8pPr indent="-228600" lvl="7" marL="3657600" algn="l">
              <a:spcBef>
                <a:spcPts val="277"/>
              </a:spcBef>
              <a:spcAft>
                <a:spcPts val="0"/>
              </a:spcAft>
              <a:buClr>
                <a:schemeClr val="dk1"/>
              </a:buClr>
              <a:buSzPts val="1387"/>
              <a:buFont typeface="Arial"/>
              <a:buNone/>
              <a:defRPr b="1" sz="1387"/>
            </a:lvl8pPr>
            <a:lvl9pPr indent="-228600" lvl="8" marL="4114800" algn="l">
              <a:spcBef>
                <a:spcPts val="277"/>
              </a:spcBef>
              <a:spcAft>
                <a:spcPts val="0"/>
              </a:spcAft>
              <a:buClr>
                <a:schemeClr val="dk1"/>
              </a:buClr>
              <a:buSzPts val="1387"/>
              <a:buFont typeface="Arial"/>
              <a:buNone/>
              <a:defRPr b="1" sz="1387"/>
            </a:lvl9pPr>
          </a:lstStyle>
          <a:p/>
        </p:txBody>
      </p:sp>
      <p:sp>
        <p:nvSpPr>
          <p:cNvPr id="126" name="Google Shape;126;p31"/>
          <p:cNvSpPr txBox="1"/>
          <p:nvPr>
            <p:ph idx="2" type="body"/>
          </p:nvPr>
        </p:nvSpPr>
        <p:spPr>
          <a:xfrm>
            <a:off x="2193926" y="10439402"/>
            <a:ext cx="19392901" cy="18965864"/>
          </a:xfrm>
          <a:prstGeom prst="rect">
            <a:avLst/>
          </a:prstGeom>
          <a:noFill/>
          <a:ln>
            <a:noFill/>
          </a:ln>
        </p:spPr>
        <p:txBody>
          <a:bodyPr anchorCtr="0" anchor="t" bIns="380325" lIns="380325" spcFirstLastPara="1" rIns="380325" wrap="square" tIns="380325">
            <a:noAutofit/>
          </a:bodyPr>
          <a:lstStyle>
            <a:lvl1pPr indent="-364045" lvl="0" marL="457200" algn="l">
              <a:spcBef>
                <a:spcPts val="427"/>
              </a:spcBef>
              <a:spcAft>
                <a:spcPts val="0"/>
              </a:spcAft>
              <a:buClr>
                <a:schemeClr val="dk1"/>
              </a:buClr>
              <a:buSzPts val="2133"/>
              <a:buFont typeface="Arial"/>
              <a:buChar char="•"/>
              <a:defRPr sz="2133"/>
            </a:lvl1pPr>
            <a:lvl2pPr indent="-343725" lvl="1" marL="914400" algn="l">
              <a:spcBef>
                <a:spcPts val="363"/>
              </a:spcBef>
              <a:spcAft>
                <a:spcPts val="0"/>
              </a:spcAft>
              <a:buClr>
                <a:schemeClr val="dk1"/>
              </a:buClr>
              <a:buSzPts val="1813"/>
              <a:buFont typeface="Arial"/>
              <a:buChar char="–"/>
              <a:defRPr sz="1812"/>
            </a:lvl2pPr>
            <a:lvl3pPr indent="-330200" lvl="2" marL="1371600" algn="l">
              <a:spcBef>
                <a:spcPts val="320"/>
              </a:spcBef>
              <a:spcAft>
                <a:spcPts val="0"/>
              </a:spcAft>
              <a:buClr>
                <a:schemeClr val="dk1"/>
              </a:buClr>
              <a:buSzPts val="1600"/>
              <a:buFont typeface="Arial"/>
              <a:buChar char="•"/>
              <a:defRPr sz="1600"/>
            </a:lvl3pPr>
            <a:lvl4pPr indent="-316674" lvl="3" marL="1828800" algn="l">
              <a:spcBef>
                <a:spcPts val="277"/>
              </a:spcBef>
              <a:spcAft>
                <a:spcPts val="0"/>
              </a:spcAft>
              <a:buClr>
                <a:schemeClr val="dk1"/>
              </a:buClr>
              <a:buSzPts val="1387"/>
              <a:buFont typeface="Arial"/>
              <a:buChar char="–"/>
              <a:defRPr sz="1387"/>
            </a:lvl4pPr>
            <a:lvl5pPr indent="-316674" lvl="4" marL="2286000" algn="l">
              <a:spcBef>
                <a:spcPts val="277"/>
              </a:spcBef>
              <a:spcAft>
                <a:spcPts val="0"/>
              </a:spcAft>
              <a:buClr>
                <a:schemeClr val="dk1"/>
              </a:buClr>
              <a:buSzPts val="1387"/>
              <a:buFont typeface="Arial"/>
              <a:buChar char="»"/>
              <a:defRPr sz="1387"/>
            </a:lvl5pPr>
            <a:lvl6pPr indent="-316674" lvl="5" marL="2743200" algn="l">
              <a:spcBef>
                <a:spcPts val="277"/>
              </a:spcBef>
              <a:spcAft>
                <a:spcPts val="0"/>
              </a:spcAft>
              <a:buClr>
                <a:schemeClr val="dk1"/>
              </a:buClr>
              <a:buSzPts val="1387"/>
              <a:buFont typeface="Arial"/>
              <a:buChar char="»"/>
              <a:defRPr sz="1387"/>
            </a:lvl6pPr>
            <a:lvl7pPr indent="-316674" lvl="6" marL="3200400" algn="l">
              <a:spcBef>
                <a:spcPts val="277"/>
              </a:spcBef>
              <a:spcAft>
                <a:spcPts val="0"/>
              </a:spcAft>
              <a:buClr>
                <a:schemeClr val="dk1"/>
              </a:buClr>
              <a:buSzPts val="1387"/>
              <a:buFont typeface="Arial"/>
              <a:buChar char="»"/>
              <a:defRPr sz="1387"/>
            </a:lvl7pPr>
            <a:lvl8pPr indent="-316674" lvl="7" marL="3657600" algn="l">
              <a:spcBef>
                <a:spcPts val="277"/>
              </a:spcBef>
              <a:spcAft>
                <a:spcPts val="0"/>
              </a:spcAft>
              <a:buClr>
                <a:schemeClr val="dk1"/>
              </a:buClr>
              <a:buSzPts val="1387"/>
              <a:buFont typeface="Arial"/>
              <a:buChar char="»"/>
              <a:defRPr sz="1387"/>
            </a:lvl8pPr>
            <a:lvl9pPr indent="-316674" lvl="8" marL="4114800" algn="l">
              <a:spcBef>
                <a:spcPts val="277"/>
              </a:spcBef>
              <a:spcAft>
                <a:spcPts val="0"/>
              </a:spcAft>
              <a:buClr>
                <a:schemeClr val="dk1"/>
              </a:buClr>
              <a:buSzPts val="1387"/>
              <a:buFont typeface="Arial"/>
              <a:buChar char="»"/>
              <a:defRPr sz="1387"/>
            </a:lvl9pPr>
          </a:lstStyle>
          <a:p/>
        </p:txBody>
      </p:sp>
      <p:sp>
        <p:nvSpPr>
          <p:cNvPr id="127" name="Google Shape;127;p31"/>
          <p:cNvSpPr txBox="1"/>
          <p:nvPr>
            <p:ph idx="3" type="body"/>
          </p:nvPr>
        </p:nvSpPr>
        <p:spPr>
          <a:xfrm>
            <a:off x="22296440"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spcBef>
                <a:spcPts val="427"/>
              </a:spcBef>
              <a:spcAft>
                <a:spcPts val="0"/>
              </a:spcAft>
              <a:buClr>
                <a:schemeClr val="dk1"/>
              </a:buClr>
              <a:buSzPts val="2133"/>
              <a:buFont typeface="Arial"/>
              <a:buNone/>
              <a:defRPr b="1" sz="2133"/>
            </a:lvl1pPr>
            <a:lvl2pPr indent="-228600" lvl="1" marL="914400" algn="l">
              <a:spcBef>
                <a:spcPts val="363"/>
              </a:spcBef>
              <a:spcAft>
                <a:spcPts val="0"/>
              </a:spcAft>
              <a:buClr>
                <a:schemeClr val="dk1"/>
              </a:buClr>
              <a:buSzPts val="1813"/>
              <a:buFont typeface="Arial"/>
              <a:buNone/>
              <a:defRPr b="1" sz="1812"/>
            </a:lvl2pPr>
            <a:lvl3pPr indent="-228600" lvl="2" marL="1371600" algn="l">
              <a:spcBef>
                <a:spcPts val="320"/>
              </a:spcBef>
              <a:spcAft>
                <a:spcPts val="0"/>
              </a:spcAft>
              <a:buClr>
                <a:schemeClr val="dk1"/>
              </a:buClr>
              <a:buSzPts val="1600"/>
              <a:buFont typeface="Arial"/>
              <a:buNone/>
              <a:defRPr b="1" sz="1600"/>
            </a:lvl3pPr>
            <a:lvl4pPr indent="-228600" lvl="3" marL="1828800" algn="l">
              <a:spcBef>
                <a:spcPts val="277"/>
              </a:spcBef>
              <a:spcAft>
                <a:spcPts val="0"/>
              </a:spcAft>
              <a:buClr>
                <a:schemeClr val="dk1"/>
              </a:buClr>
              <a:buSzPts val="1387"/>
              <a:buFont typeface="Arial"/>
              <a:buNone/>
              <a:defRPr b="1" sz="1387"/>
            </a:lvl4pPr>
            <a:lvl5pPr indent="-228600" lvl="4" marL="2286000" algn="l">
              <a:spcBef>
                <a:spcPts val="277"/>
              </a:spcBef>
              <a:spcAft>
                <a:spcPts val="0"/>
              </a:spcAft>
              <a:buClr>
                <a:schemeClr val="dk1"/>
              </a:buClr>
              <a:buSzPts val="1387"/>
              <a:buFont typeface="Arial"/>
              <a:buNone/>
              <a:defRPr b="1" sz="1387"/>
            </a:lvl5pPr>
            <a:lvl6pPr indent="-228600" lvl="5" marL="2743200" algn="l">
              <a:spcBef>
                <a:spcPts val="277"/>
              </a:spcBef>
              <a:spcAft>
                <a:spcPts val="0"/>
              </a:spcAft>
              <a:buClr>
                <a:schemeClr val="dk1"/>
              </a:buClr>
              <a:buSzPts val="1387"/>
              <a:buFont typeface="Arial"/>
              <a:buNone/>
              <a:defRPr b="1" sz="1387"/>
            </a:lvl6pPr>
            <a:lvl7pPr indent="-228600" lvl="6" marL="3200400" algn="l">
              <a:spcBef>
                <a:spcPts val="277"/>
              </a:spcBef>
              <a:spcAft>
                <a:spcPts val="0"/>
              </a:spcAft>
              <a:buClr>
                <a:schemeClr val="dk1"/>
              </a:buClr>
              <a:buSzPts val="1387"/>
              <a:buFont typeface="Arial"/>
              <a:buNone/>
              <a:defRPr b="1" sz="1387"/>
            </a:lvl7pPr>
            <a:lvl8pPr indent="-228600" lvl="7" marL="3657600" algn="l">
              <a:spcBef>
                <a:spcPts val="277"/>
              </a:spcBef>
              <a:spcAft>
                <a:spcPts val="0"/>
              </a:spcAft>
              <a:buClr>
                <a:schemeClr val="dk1"/>
              </a:buClr>
              <a:buSzPts val="1387"/>
              <a:buFont typeface="Arial"/>
              <a:buNone/>
              <a:defRPr b="1" sz="1387"/>
            </a:lvl8pPr>
            <a:lvl9pPr indent="-228600" lvl="8" marL="4114800" algn="l">
              <a:spcBef>
                <a:spcPts val="277"/>
              </a:spcBef>
              <a:spcAft>
                <a:spcPts val="0"/>
              </a:spcAft>
              <a:buClr>
                <a:schemeClr val="dk1"/>
              </a:buClr>
              <a:buSzPts val="1387"/>
              <a:buFont typeface="Arial"/>
              <a:buNone/>
              <a:defRPr b="1" sz="1387"/>
            </a:lvl9pPr>
          </a:lstStyle>
          <a:p/>
        </p:txBody>
      </p:sp>
      <p:sp>
        <p:nvSpPr>
          <p:cNvPr id="128" name="Google Shape;128;p31"/>
          <p:cNvSpPr txBox="1"/>
          <p:nvPr>
            <p:ph idx="4" type="body"/>
          </p:nvPr>
        </p:nvSpPr>
        <p:spPr>
          <a:xfrm>
            <a:off x="22296440"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spcBef>
                <a:spcPts val="427"/>
              </a:spcBef>
              <a:spcAft>
                <a:spcPts val="0"/>
              </a:spcAft>
              <a:buClr>
                <a:schemeClr val="dk1"/>
              </a:buClr>
              <a:buSzPts val="2133"/>
              <a:buFont typeface="Arial"/>
              <a:buChar char="•"/>
              <a:defRPr sz="2133"/>
            </a:lvl1pPr>
            <a:lvl2pPr indent="-343725" lvl="1" marL="914400" algn="l">
              <a:spcBef>
                <a:spcPts val="363"/>
              </a:spcBef>
              <a:spcAft>
                <a:spcPts val="0"/>
              </a:spcAft>
              <a:buClr>
                <a:schemeClr val="dk1"/>
              </a:buClr>
              <a:buSzPts val="1813"/>
              <a:buFont typeface="Arial"/>
              <a:buChar char="–"/>
              <a:defRPr sz="1812"/>
            </a:lvl2pPr>
            <a:lvl3pPr indent="-330200" lvl="2" marL="1371600" algn="l">
              <a:spcBef>
                <a:spcPts val="320"/>
              </a:spcBef>
              <a:spcAft>
                <a:spcPts val="0"/>
              </a:spcAft>
              <a:buClr>
                <a:schemeClr val="dk1"/>
              </a:buClr>
              <a:buSzPts val="1600"/>
              <a:buFont typeface="Arial"/>
              <a:buChar char="•"/>
              <a:defRPr sz="1600"/>
            </a:lvl3pPr>
            <a:lvl4pPr indent="-316674" lvl="3" marL="1828800" algn="l">
              <a:spcBef>
                <a:spcPts val="277"/>
              </a:spcBef>
              <a:spcAft>
                <a:spcPts val="0"/>
              </a:spcAft>
              <a:buClr>
                <a:schemeClr val="dk1"/>
              </a:buClr>
              <a:buSzPts val="1387"/>
              <a:buFont typeface="Arial"/>
              <a:buChar char="–"/>
              <a:defRPr sz="1387"/>
            </a:lvl4pPr>
            <a:lvl5pPr indent="-316674" lvl="4" marL="2286000" algn="l">
              <a:spcBef>
                <a:spcPts val="277"/>
              </a:spcBef>
              <a:spcAft>
                <a:spcPts val="0"/>
              </a:spcAft>
              <a:buClr>
                <a:schemeClr val="dk1"/>
              </a:buClr>
              <a:buSzPts val="1387"/>
              <a:buFont typeface="Arial"/>
              <a:buChar char="»"/>
              <a:defRPr sz="1387"/>
            </a:lvl5pPr>
            <a:lvl6pPr indent="-316674" lvl="5" marL="2743200" algn="l">
              <a:spcBef>
                <a:spcPts val="277"/>
              </a:spcBef>
              <a:spcAft>
                <a:spcPts val="0"/>
              </a:spcAft>
              <a:buClr>
                <a:schemeClr val="dk1"/>
              </a:buClr>
              <a:buSzPts val="1387"/>
              <a:buFont typeface="Arial"/>
              <a:buChar char="»"/>
              <a:defRPr sz="1387"/>
            </a:lvl6pPr>
            <a:lvl7pPr indent="-316674" lvl="6" marL="3200400" algn="l">
              <a:spcBef>
                <a:spcPts val="277"/>
              </a:spcBef>
              <a:spcAft>
                <a:spcPts val="0"/>
              </a:spcAft>
              <a:buClr>
                <a:schemeClr val="dk1"/>
              </a:buClr>
              <a:buSzPts val="1387"/>
              <a:buFont typeface="Arial"/>
              <a:buChar char="»"/>
              <a:defRPr sz="1387"/>
            </a:lvl7pPr>
            <a:lvl8pPr indent="-316674" lvl="7" marL="3657600" algn="l">
              <a:spcBef>
                <a:spcPts val="277"/>
              </a:spcBef>
              <a:spcAft>
                <a:spcPts val="0"/>
              </a:spcAft>
              <a:buClr>
                <a:schemeClr val="dk1"/>
              </a:buClr>
              <a:buSzPts val="1387"/>
              <a:buFont typeface="Arial"/>
              <a:buChar char="»"/>
              <a:defRPr sz="1387"/>
            </a:lvl8pPr>
            <a:lvl9pPr indent="-316674" lvl="8" marL="4114800" algn="l">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32"/>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
          <p:cNvSpPr txBox="1"/>
          <p:nvPr>
            <p:ph type="title"/>
          </p:nvPr>
        </p:nvSpPr>
        <p:spPr>
          <a:xfrm>
            <a:off x="3467103" y="21153440"/>
            <a:ext cx="37307839" cy="6537326"/>
          </a:xfrm>
          <a:prstGeom prst="rect">
            <a:avLst/>
          </a:prstGeom>
          <a:noFill/>
          <a:ln>
            <a:noFill/>
          </a:ln>
        </p:spPr>
        <p:txBody>
          <a:bodyPr anchorCtr="0" anchor="t" bIns="38000" lIns="76050" spcFirstLastPara="1" rIns="76050" wrap="square" tIns="38000">
            <a:noAutofit/>
          </a:bodyPr>
          <a:lstStyle>
            <a:lvl1pPr lvl="0" algn="l">
              <a:spcBef>
                <a:spcPts val="0"/>
              </a:spcBef>
              <a:spcAft>
                <a:spcPts val="0"/>
              </a:spcAft>
              <a:buSzPts val="1400"/>
              <a:buNone/>
              <a:defRPr b="1" sz="352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5"/>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spcBef>
                <a:spcPts val="363"/>
              </a:spcBef>
              <a:spcAft>
                <a:spcPts val="0"/>
              </a:spcAft>
              <a:buClr>
                <a:schemeClr val="dk1"/>
              </a:buClr>
              <a:buSzPts val="1813"/>
              <a:buFont typeface="Arial"/>
              <a:buNone/>
              <a:defRPr sz="1812"/>
            </a:lvl1pPr>
            <a:lvl2pPr indent="-228600" lvl="1" marL="914400" algn="l">
              <a:spcBef>
                <a:spcPts val="320"/>
              </a:spcBef>
              <a:spcAft>
                <a:spcPts val="0"/>
              </a:spcAft>
              <a:buClr>
                <a:schemeClr val="dk1"/>
              </a:buClr>
              <a:buSzPts val="1600"/>
              <a:buFont typeface="Arial"/>
              <a:buNone/>
              <a:defRPr sz="1600"/>
            </a:lvl2pPr>
            <a:lvl3pPr indent="-228600" lvl="2" marL="1371600" algn="l">
              <a:spcBef>
                <a:spcPts val="277"/>
              </a:spcBef>
              <a:spcAft>
                <a:spcPts val="0"/>
              </a:spcAft>
              <a:buClr>
                <a:schemeClr val="dk1"/>
              </a:buClr>
              <a:buSzPts val="1387"/>
              <a:buFont typeface="Arial"/>
              <a:buNone/>
              <a:defRPr sz="1387"/>
            </a:lvl3pPr>
            <a:lvl4pPr indent="-228600" lvl="3" marL="1828800" algn="l">
              <a:spcBef>
                <a:spcPts val="256"/>
              </a:spcBef>
              <a:spcAft>
                <a:spcPts val="0"/>
              </a:spcAft>
              <a:buClr>
                <a:schemeClr val="dk1"/>
              </a:buClr>
              <a:buSzPts val="1280"/>
              <a:buFont typeface="Arial"/>
              <a:buNone/>
              <a:defRPr sz="1280"/>
            </a:lvl4pPr>
            <a:lvl5pPr indent="-228600" lvl="4" marL="2286000" algn="l">
              <a:spcBef>
                <a:spcPts val="256"/>
              </a:spcBef>
              <a:spcAft>
                <a:spcPts val="0"/>
              </a:spcAft>
              <a:buClr>
                <a:schemeClr val="dk1"/>
              </a:buClr>
              <a:buSzPts val="1280"/>
              <a:buFont typeface="Arial"/>
              <a:buNone/>
              <a:defRPr sz="1280"/>
            </a:lvl5pPr>
            <a:lvl6pPr indent="-228600" lvl="5" marL="2743200" algn="l">
              <a:spcBef>
                <a:spcPts val="256"/>
              </a:spcBef>
              <a:spcAft>
                <a:spcPts val="0"/>
              </a:spcAft>
              <a:buClr>
                <a:schemeClr val="dk1"/>
              </a:buClr>
              <a:buSzPts val="1280"/>
              <a:buFont typeface="Arial"/>
              <a:buNone/>
              <a:defRPr sz="1280"/>
            </a:lvl6pPr>
            <a:lvl7pPr indent="-228600" lvl="6" marL="3200400" algn="l">
              <a:spcBef>
                <a:spcPts val="256"/>
              </a:spcBef>
              <a:spcAft>
                <a:spcPts val="0"/>
              </a:spcAft>
              <a:buClr>
                <a:schemeClr val="dk1"/>
              </a:buClr>
              <a:buSzPts val="1280"/>
              <a:buFont typeface="Arial"/>
              <a:buNone/>
              <a:defRPr sz="1280"/>
            </a:lvl7pPr>
            <a:lvl8pPr indent="-228600" lvl="7" marL="3657600" algn="l">
              <a:spcBef>
                <a:spcPts val="256"/>
              </a:spcBef>
              <a:spcAft>
                <a:spcPts val="0"/>
              </a:spcAft>
              <a:buClr>
                <a:schemeClr val="dk1"/>
              </a:buClr>
              <a:buSzPts val="1280"/>
              <a:buFont typeface="Arial"/>
              <a:buNone/>
              <a:defRPr sz="1280"/>
            </a:lvl8pPr>
            <a:lvl9pPr indent="-228600" lvl="8" marL="4114800" algn="l">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2" name="Shape 132"/>
        <p:cNvGrpSpPr/>
        <p:nvPr/>
      </p:nvGrpSpPr>
      <p:grpSpPr>
        <a:xfrm>
          <a:off x="0" y="0"/>
          <a:ext cx="0" cy="0"/>
          <a:chOff x="0" y="0"/>
          <a:chExt cx="0" cy="0"/>
        </a:xfrm>
      </p:grpSpPr>
      <p:sp>
        <p:nvSpPr>
          <p:cNvPr id="133" name="Google Shape;133;p34"/>
          <p:cNvSpPr txBox="1"/>
          <p:nvPr>
            <p:ph type="title"/>
          </p:nvPr>
        </p:nvSpPr>
        <p:spPr>
          <a:xfrm>
            <a:off x="2193926" y="1311276"/>
            <a:ext cx="14439901" cy="5576889"/>
          </a:xfrm>
          <a:prstGeom prst="rect">
            <a:avLst/>
          </a:prstGeom>
          <a:noFill/>
          <a:ln>
            <a:noFill/>
          </a:ln>
        </p:spPr>
        <p:txBody>
          <a:bodyPr anchorCtr="0" anchor="b" bIns="38000" lIns="76050" spcFirstLastPara="1" rIns="76050" wrap="square" tIns="38000">
            <a:noAutofit/>
          </a:bodyPr>
          <a:lstStyle>
            <a:lvl1pPr lvl="0" algn="l">
              <a:spcBef>
                <a:spcPts val="0"/>
              </a:spcBef>
              <a:spcAft>
                <a:spcPts val="0"/>
              </a:spcAft>
              <a:buSzPts val="1400"/>
              <a:buNone/>
              <a:defRPr b="1" sz="1812"/>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4" name="Google Shape;134;p34"/>
          <p:cNvSpPr txBox="1"/>
          <p:nvPr>
            <p:ph idx="1" type="body"/>
          </p:nvPr>
        </p:nvSpPr>
        <p:spPr>
          <a:xfrm>
            <a:off x="17160875" y="1311276"/>
            <a:ext cx="24536400" cy="28093989"/>
          </a:xfrm>
          <a:prstGeom prst="rect">
            <a:avLst/>
          </a:prstGeom>
          <a:noFill/>
          <a:ln>
            <a:noFill/>
          </a:ln>
        </p:spPr>
        <p:txBody>
          <a:bodyPr anchorCtr="0" anchor="t" bIns="380325" lIns="380325" spcFirstLastPara="1" rIns="380325" wrap="square" tIns="380325">
            <a:noAutofit/>
          </a:bodyPr>
          <a:lstStyle>
            <a:lvl1pPr indent="-411480" lvl="0" marL="457200" algn="l">
              <a:spcBef>
                <a:spcPts val="576"/>
              </a:spcBef>
              <a:spcAft>
                <a:spcPts val="0"/>
              </a:spcAft>
              <a:buClr>
                <a:schemeClr val="dk1"/>
              </a:buClr>
              <a:buSzPts val="2880"/>
              <a:buFont typeface="Arial"/>
              <a:buChar char="•"/>
              <a:defRPr sz="2880"/>
            </a:lvl1pPr>
            <a:lvl2pPr indent="-384365" lvl="1" marL="914400" algn="l">
              <a:spcBef>
                <a:spcPts val="491"/>
              </a:spcBef>
              <a:spcAft>
                <a:spcPts val="0"/>
              </a:spcAft>
              <a:buClr>
                <a:schemeClr val="dk1"/>
              </a:buClr>
              <a:buSzPts val="2453"/>
              <a:buFont typeface="Arial"/>
              <a:buChar char="–"/>
              <a:defRPr sz="2453"/>
            </a:lvl2pPr>
            <a:lvl3pPr indent="-364045" lvl="2" marL="1371600" algn="l">
              <a:spcBef>
                <a:spcPts val="427"/>
              </a:spcBef>
              <a:spcAft>
                <a:spcPts val="0"/>
              </a:spcAft>
              <a:buClr>
                <a:schemeClr val="dk1"/>
              </a:buClr>
              <a:buSzPts val="2133"/>
              <a:buFont typeface="Arial"/>
              <a:buChar char="•"/>
              <a:defRPr sz="2133"/>
            </a:lvl3pPr>
            <a:lvl4pPr indent="-343725" lvl="3" marL="1828800" algn="l">
              <a:spcBef>
                <a:spcPts val="363"/>
              </a:spcBef>
              <a:spcAft>
                <a:spcPts val="0"/>
              </a:spcAft>
              <a:buClr>
                <a:schemeClr val="dk1"/>
              </a:buClr>
              <a:buSzPts val="1813"/>
              <a:buFont typeface="Arial"/>
              <a:buChar char="–"/>
              <a:defRPr sz="1812"/>
            </a:lvl4pPr>
            <a:lvl5pPr indent="-343725" lvl="4" marL="2286000" algn="l">
              <a:spcBef>
                <a:spcPts val="363"/>
              </a:spcBef>
              <a:spcAft>
                <a:spcPts val="0"/>
              </a:spcAft>
              <a:buClr>
                <a:schemeClr val="dk1"/>
              </a:buClr>
              <a:buSzPts val="1813"/>
              <a:buFont typeface="Arial"/>
              <a:buChar char="»"/>
              <a:defRPr sz="1812"/>
            </a:lvl5pPr>
            <a:lvl6pPr indent="-343725" lvl="5" marL="2743200" algn="l">
              <a:spcBef>
                <a:spcPts val="363"/>
              </a:spcBef>
              <a:spcAft>
                <a:spcPts val="0"/>
              </a:spcAft>
              <a:buClr>
                <a:schemeClr val="dk1"/>
              </a:buClr>
              <a:buSzPts val="1813"/>
              <a:buFont typeface="Arial"/>
              <a:buChar char="»"/>
              <a:defRPr sz="1812"/>
            </a:lvl6pPr>
            <a:lvl7pPr indent="-343725" lvl="6" marL="3200400" algn="l">
              <a:spcBef>
                <a:spcPts val="363"/>
              </a:spcBef>
              <a:spcAft>
                <a:spcPts val="0"/>
              </a:spcAft>
              <a:buClr>
                <a:schemeClr val="dk1"/>
              </a:buClr>
              <a:buSzPts val="1813"/>
              <a:buFont typeface="Arial"/>
              <a:buChar char="»"/>
              <a:defRPr sz="1812"/>
            </a:lvl7pPr>
            <a:lvl8pPr indent="-343725" lvl="7" marL="3657600" algn="l">
              <a:spcBef>
                <a:spcPts val="363"/>
              </a:spcBef>
              <a:spcAft>
                <a:spcPts val="0"/>
              </a:spcAft>
              <a:buClr>
                <a:schemeClr val="dk1"/>
              </a:buClr>
              <a:buSzPts val="1813"/>
              <a:buFont typeface="Arial"/>
              <a:buChar char="»"/>
              <a:defRPr sz="1812"/>
            </a:lvl8pPr>
            <a:lvl9pPr indent="-343725" lvl="8" marL="4114800" algn="l">
              <a:spcBef>
                <a:spcPts val="363"/>
              </a:spcBef>
              <a:spcAft>
                <a:spcPts val="0"/>
              </a:spcAft>
              <a:buClr>
                <a:schemeClr val="dk1"/>
              </a:buClr>
              <a:buSzPts val="1813"/>
              <a:buFont typeface="Arial"/>
              <a:buChar char="»"/>
              <a:defRPr sz="1812"/>
            </a:lvl9pPr>
          </a:lstStyle>
          <a:p/>
        </p:txBody>
      </p:sp>
      <p:sp>
        <p:nvSpPr>
          <p:cNvPr id="135" name="Google Shape;135;p34"/>
          <p:cNvSpPr txBox="1"/>
          <p:nvPr>
            <p:ph idx="2" type="body"/>
          </p:nvPr>
        </p:nvSpPr>
        <p:spPr>
          <a:xfrm>
            <a:off x="2193926" y="6888164"/>
            <a:ext cx="14439901" cy="22517100"/>
          </a:xfrm>
          <a:prstGeom prst="rect">
            <a:avLst/>
          </a:prstGeom>
          <a:noFill/>
          <a:ln>
            <a:noFill/>
          </a:ln>
        </p:spPr>
        <p:txBody>
          <a:bodyPr anchorCtr="0" anchor="t" bIns="380325" lIns="380325" spcFirstLastPara="1" rIns="380325" wrap="square" tIns="380325">
            <a:noAutofit/>
          </a:bodyPr>
          <a:lstStyle>
            <a:lvl1pPr indent="-228600" lvl="0" marL="457200" algn="l">
              <a:spcBef>
                <a:spcPts val="256"/>
              </a:spcBef>
              <a:spcAft>
                <a:spcPts val="0"/>
              </a:spcAft>
              <a:buClr>
                <a:schemeClr val="dk1"/>
              </a:buClr>
              <a:buSzPts val="1280"/>
              <a:buFont typeface="Arial"/>
              <a:buNone/>
              <a:defRPr sz="1280"/>
            </a:lvl1pPr>
            <a:lvl2pPr indent="-228600" lvl="1" marL="914400" algn="l">
              <a:spcBef>
                <a:spcPts val="213"/>
              </a:spcBef>
              <a:spcAft>
                <a:spcPts val="0"/>
              </a:spcAft>
              <a:buClr>
                <a:schemeClr val="dk1"/>
              </a:buClr>
              <a:buSzPts val="1067"/>
              <a:buFont typeface="Arial"/>
              <a:buNone/>
              <a:defRPr sz="1067"/>
            </a:lvl2pPr>
            <a:lvl3pPr indent="-228600" lvl="2" marL="1371600" algn="l">
              <a:spcBef>
                <a:spcPts val="171"/>
              </a:spcBef>
              <a:spcAft>
                <a:spcPts val="0"/>
              </a:spcAft>
              <a:buClr>
                <a:schemeClr val="dk1"/>
              </a:buClr>
              <a:buSzPts val="853"/>
              <a:buFont typeface="Arial"/>
              <a:buNone/>
              <a:defRPr sz="853"/>
            </a:lvl3pPr>
            <a:lvl4pPr indent="-228600" lvl="3" marL="1828800" algn="l">
              <a:spcBef>
                <a:spcPts val="149"/>
              </a:spcBef>
              <a:spcAft>
                <a:spcPts val="0"/>
              </a:spcAft>
              <a:buClr>
                <a:schemeClr val="dk1"/>
              </a:buClr>
              <a:buSzPts val="747"/>
              <a:buFont typeface="Arial"/>
              <a:buNone/>
              <a:defRPr sz="747"/>
            </a:lvl4pPr>
            <a:lvl5pPr indent="-228600" lvl="4" marL="2286000" algn="l">
              <a:spcBef>
                <a:spcPts val="149"/>
              </a:spcBef>
              <a:spcAft>
                <a:spcPts val="0"/>
              </a:spcAft>
              <a:buClr>
                <a:schemeClr val="dk1"/>
              </a:buClr>
              <a:buSzPts val="747"/>
              <a:buFont typeface="Arial"/>
              <a:buNone/>
              <a:defRPr sz="747"/>
            </a:lvl5pPr>
            <a:lvl6pPr indent="-228600" lvl="5" marL="2743200" algn="l">
              <a:spcBef>
                <a:spcPts val="149"/>
              </a:spcBef>
              <a:spcAft>
                <a:spcPts val="0"/>
              </a:spcAft>
              <a:buClr>
                <a:schemeClr val="dk1"/>
              </a:buClr>
              <a:buSzPts val="747"/>
              <a:buFont typeface="Arial"/>
              <a:buNone/>
              <a:defRPr sz="747"/>
            </a:lvl6pPr>
            <a:lvl7pPr indent="-228600" lvl="6" marL="3200400" algn="l">
              <a:spcBef>
                <a:spcPts val="149"/>
              </a:spcBef>
              <a:spcAft>
                <a:spcPts val="0"/>
              </a:spcAft>
              <a:buClr>
                <a:schemeClr val="dk1"/>
              </a:buClr>
              <a:buSzPts val="747"/>
              <a:buFont typeface="Arial"/>
              <a:buNone/>
              <a:defRPr sz="747"/>
            </a:lvl7pPr>
            <a:lvl8pPr indent="-228600" lvl="7" marL="3657600" algn="l">
              <a:spcBef>
                <a:spcPts val="149"/>
              </a:spcBef>
              <a:spcAft>
                <a:spcPts val="0"/>
              </a:spcAft>
              <a:buClr>
                <a:schemeClr val="dk1"/>
              </a:buClr>
              <a:buSzPts val="747"/>
              <a:buFont typeface="Arial"/>
              <a:buNone/>
              <a:defRPr sz="747"/>
            </a:lvl8pPr>
            <a:lvl9pPr indent="-228600" lvl="8" marL="4114800" algn="l">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35"/>
          <p:cNvSpPr txBox="1"/>
          <p:nvPr>
            <p:ph type="title"/>
          </p:nvPr>
        </p:nvSpPr>
        <p:spPr>
          <a:xfrm>
            <a:off x="8602664" y="23042566"/>
            <a:ext cx="26335037" cy="2720975"/>
          </a:xfrm>
          <a:prstGeom prst="rect">
            <a:avLst/>
          </a:prstGeom>
          <a:noFill/>
          <a:ln>
            <a:noFill/>
          </a:ln>
        </p:spPr>
        <p:txBody>
          <a:bodyPr anchorCtr="0" anchor="b" bIns="38000" lIns="76050" spcFirstLastPara="1" rIns="76050" wrap="square" tIns="38000">
            <a:noAutofit/>
          </a:bodyPr>
          <a:lstStyle>
            <a:lvl1pPr lvl="0" algn="l">
              <a:spcBef>
                <a:spcPts val="0"/>
              </a:spcBef>
              <a:spcAft>
                <a:spcPts val="0"/>
              </a:spcAft>
              <a:buSzPts val="1400"/>
              <a:buNone/>
              <a:defRPr b="1" sz="1812"/>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8" name="Google Shape;138;p35"/>
          <p:cNvSpPr/>
          <p:nvPr>
            <p:ph idx="2" type="pic"/>
          </p:nvPr>
        </p:nvSpPr>
        <p:spPr>
          <a:xfrm>
            <a:off x="8602664" y="2941640"/>
            <a:ext cx="26335037" cy="19750088"/>
          </a:xfrm>
          <a:prstGeom prst="rect">
            <a:avLst/>
          </a:prstGeom>
          <a:noFill/>
          <a:ln>
            <a:noFill/>
          </a:ln>
        </p:spPr>
      </p:sp>
      <p:sp>
        <p:nvSpPr>
          <p:cNvPr id="139" name="Google Shape;139;p35"/>
          <p:cNvSpPr txBox="1"/>
          <p:nvPr>
            <p:ph idx="1" type="body"/>
          </p:nvPr>
        </p:nvSpPr>
        <p:spPr>
          <a:xfrm>
            <a:off x="8602664" y="25763540"/>
            <a:ext cx="26335037" cy="3862388"/>
          </a:xfrm>
          <a:prstGeom prst="rect">
            <a:avLst/>
          </a:prstGeom>
          <a:noFill/>
          <a:ln>
            <a:noFill/>
          </a:ln>
        </p:spPr>
        <p:txBody>
          <a:bodyPr anchorCtr="0" anchor="t" bIns="380325" lIns="380325" spcFirstLastPara="1" rIns="380325" wrap="square" tIns="380325">
            <a:noAutofit/>
          </a:bodyPr>
          <a:lstStyle>
            <a:lvl1pPr indent="-228600" lvl="0" marL="457200" algn="l">
              <a:spcBef>
                <a:spcPts val="256"/>
              </a:spcBef>
              <a:spcAft>
                <a:spcPts val="0"/>
              </a:spcAft>
              <a:buClr>
                <a:schemeClr val="dk1"/>
              </a:buClr>
              <a:buSzPts val="1280"/>
              <a:buFont typeface="Arial"/>
              <a:buNone/>
              <a:defRPr sz="1280"/>
            </a:lvl1pPr>
            <a:lvl2pPr indent="-228600" lvl="1" marL="914400" algn="l">
              <a:spcBef>
                <a:spcPts val="213"/>
              </a:spcBef>
              <a:spcAft>
                <a:spcPts val="0"/>
              </a:spcAft>
              <a:buClr>
                <a:schemeClr val="dk1"/>
              </a:buClr>
              <a:buSzPts val="1067"/>
              <a:buFont typeface="Arial"/>
              <a:buNone/>
              <a:defRPr sz="1067"/>
            </a:lvl2pPr>
            <a:lvl3pPr indent="-228600" lvl="2" marL="1371600" algn="l">
              <a:spcBef>
                <a:spcPts val="171"/>
              </a:spcBef>
              <a:spcAft>
                <a:spcPts val="0"/>
              </a:spcAft>
              <a:buClr>
                <a:schemeClr val="dk1"/>
              </a:buClr>
              <a:buSzPts val="853"/>
              <a:buFont typeface="Arial"/>
              <a:buNone/>
              <a:defRPr sz="853"/>
            </a:lvl3pPr>
            <a:lvl4pPr indent="-228600" lvl="3" marL="1828800" algn="l">
              <a:spcBef>
                <a:spcPts val="149"/>
              </a:spcBef>
              <a:spcAft>
                <a:spcPts val="0"/>
              </a:spcAft>
              <a:buClr>
                <a:schemeClr val="dk1"/>
              </a:buClr>
              <a:buSzPts val="747"/>
              <a:buFont typeface="Arial"/>
              <a:buNone/>
              <a:defRPr sz="747"/>
            </a:lvl4pPr>
            <a:lvl5pPr indent="-228600" lvl="4" marL="2286000" algn="l">
              <a:spcBef>
                <a:spcPts val="149"/>
              </a:spcBef>
              <a:spcAft>
                <a:spcPts val="0"/>
              </a:spcAft>
              <a:buClr>
                <a:schemeClr val="dk1"/>
              </a:buClr>
              <a:buSzPts val="747"/>
              <a:buFont typeface="Arial"/>
              <a:buNone/>
              <a:defRPr sz="747"/>
            </a:lvl5pPr>
            <a:lvl6pPr indent="-228600" lvl="5" marL="2743200" algn="l">
              <a:spcBef>
                <a:spcPts val="149"/>
              </a:spcBef>
              <a:spcAft>
                <a:spcPts val="0"/>
              </a:spcAft>
              <a:buClr>
                <a:schemeClr val="dk1"/>
              </a:buClr>
              <a:buSzPts val="747"/>
              <a:buFont typeface="Arial"/>
              <a:buNone/>
              <a:defRPr sz="747"/>
            </a:lvl6pPr>
            <a:lvl7pPr indent="-228600" lvl="6" marL="3200400" algn="l">
              <a:spcBef>
                <a:spcPts val="149"/>
              </a:spcBef>
              <a:spcAft>
                <a:spcPts val="0"/>
              </a:spcAft>
              <a:buClr>
                <a:schemeClr val="dk1"/>
              </a:buClr>
              <a:buSzPts val="747"/>
              <a:buFont typeface="Arial"/>
              <a:buNone/>
              <a:defRPr sz="747"/>
            </a:lvl7pPr>
            <a:lvl8pPr indent="-228600" lvl="7" marL="3657600" algn="l">
              <a:spcBef>
                <a:spcPts val="149"/>
              </a:spcBef>
              <a:spcAft>
                <a:spcPts val="0"/>
              </a:spcAft>
              <a:buClr>
                <a:schemeClr val="dk1"/>
              </a:buClr>
              <a:buSzPts val="747"/>
              <a:buFont typeface="Arial"/>
              <a:buNone/>
              <a:defRPr sz="747"/>
            </a:lvl8pPr>
            <a:lvl9pPr indent="-228600" lvl="8" marL="4114800" algn="l">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0" name="Shape 140"/>
        <p:cNvGrpSpPr/>
        <p:nvPr/>
      </p:nvGrpSpPr>
      <p:grpSpPr>
        <a:xfrm>
          <a:off x="0" y="0"/>
          <a:ext cx="0" cy="0"/>
          <a:chOff x="0" y="0"/>
          <a:chExt cx="0" cy="0"/>
        </a:xfrm>
      </p:grpSpPr>
      <p:sp>
        <p:nvSpPr>
          <p:cNvPr id="141" name="Google Shape;141;p36"/>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2" name="Google Shape;142;p36"/>
          <p:cNvSpPr txBox="1"/>
          <p:nvPr>
            <p:ph idx="1" type="body"/>
          </p:nvPr>
        </p:nvSpPr>
        <p:spPr>
          <a:xfrm rot="5400000">
            <a:off x="8507731" y="-2175510"/>
            <a:ext cx="26563320" cy="42191940"/>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3" name="Shape 143"/>
        <p:cNvGrpSpPr/>
        <p:nvPr/>
      </p:nvGrpSpPr>
      <p:grpSpPr>
        <a:xfrm>
          <a:off x="0" y="0"/>
          <a:ext cx="0" cy="0"/>
          <a:chOff x="0" y="0"/>
          <a:chExt cx="0" cy="0"/>
        </a:xfrm>
      </p:grpSpPr>
      <p:sp>
        <p:nvSpPr>
          <p:cNvPr id="144" name="Google Shape;144;p37"/>
          <p:cNvSpPr txBox="1"/>
          <p:nvPr>
            <p:ph type="title"/>
          </p:nvPr>
        </p:nvSpPr>
        <p:spPr>
          <a:xfrm rot="5400000">
            <a:off x="22146421" y="11464134"/>
            <a:ext cx="30929264" cy="10547351"/>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5" name="Google Shape;145;p37"/>
          <p:cNvSpPr txBox="1"/>
          <p:nvPr>
            <p:ph idx="1" type="body"/>
          </p:nvPr>
        </p:nvSpPr>
        <p:spPr>
          <a:xfrm rot="5400000">
            <a:off x="974727" y="992189"/>
            <a:ext cx="30929264" cy="31491239"/>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6"/>
          <p:cNvSpPr txBox="1"/>
          <p:nvPr>
            <p:ph idx="1" type="body"/>
          </p:nvPr>
        </p:nvSpPr>
        <p:spPr>
          <a:xfrm>
            <a:off x="693739" y="5638802"/>
            <a:ext cx="4910137" cy="26563638"/>
          </a:xfrm>
          <a:prstGeom prst="rect">
            <a:avLst/>
          </a:prstGeom>
          <a:noFill/>
          <a:ln>
            <a:noFill/>
          </a:ln>
        </p:spPr>
        <p:txBody>
          <a:bodyPr anchorCtr="0" anchor="t" bIns="380325" lIns="380325" spcFirstLastPara="1" rIns="380325" wrap="square" tIns="380325">
            <a:noAutofit/>
          </a:bodyPr>
          <a:lstStyle>
            <a:lvl1pPr indent="-384365" lvl="0" marL="457200" algn="l">
              <a:spcBef>
                <a:spcPts val="491"/>
              </a:spcBef>
              <a:spcAft>
                <a:spcPts val="0"/>
              </a:spcAft>
              <a:buClr>
                <a:schemeClr val="dk1"/>
              </a:buClr>
              <a:buSzPts val="2453"/>
              <a:buFont typeface="Arial"/>
              <a:buChar char="•"/>
              <a:defRPr sz="2453"/>
            </a:lvl1pPr>
            <a:lvl2pPr indent="-364045" lvl="1" marL="914400" algn="l">
              <a:spcBef>
                <a:spcPts val="427"/>
              </a:spcBef>
              <a:spcAft>
                <a:spcPts val="0"/>
              </a:spcAft>
              <a:buClr>
                <a:schemeClr val="dk1"/>
              </a:buClr>
              <a:buSzPts val="2133"/>
              <a:buFont typeface="Arial"/>
              <a:buChar char="–"/>
              <a:defRPr sz="2133"/>
            </a:lvl2pPr>
            <a:lvl3pPr indent="-343725" lvl="2" marL="1371600" algn="l">
              <a:spcBef>
                <a:spcPts val="363"/>
              </a:spcBef>
              <a:spcAft>
                <a:spcPts val="0"/>
              </a:spcAft>
              <a:buClr>
                <a:schemeClr val="dk1"/>
              </a:buClr>
              <a:buSzPts val="1813"/>
              <a:buFont typeface="Arial"/>
              <a:buChar char="•"/>
              <a:defRPr sz="1812"/>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32" name="Google Shape;32;p6"/>
          <p:cNvSpPr txBox="1"/>
          <p:nvPr>
            <p:ph idx="2" type="body"/>
          </p:nvPr>
        </p:nvSpPr>
        <p:spPr>
          <a:xfrm>
            <a:off x="5756275" y="5638802"/>
            <a:ext cx="4911725" cy="26563638"/>
          </a:xfrm>
          <a:prstGeom prst="rect">
            <a:avLst/>
          </a:prstGeom>
          <a:noFill/>
          <a:ln>
            <a:noFill/>
          </a:ln>
        </p:spPr>
        <p:txBody>
          <a:bodyPr anchorCtr="0" anchor="t" bIns="380325" lIns="380325" spcFirstLastPara="1" rIns="380325" wrap="square" tIns="380325">
            <a:noAutofit/>
          </a:bodyPr>
          <a:lstStyle>
            <a:lvl1pPr indent="-384365" lvl="0" marL="457200" algn="l">
              <a:spcBef>
                <a:spcPts val="491"/>
              </a:spcBef>
              <a:spcAft>
                <a:spcPts val="0"/>
              </a:spcAft>
              <a:buClr>
                <a:schemeClr val="dk1"/>
              </a:buClr>
              <a:buSzPts val="2453"/>
              <a:buFont typeface="Arial"/>
              <a:buChar char="•"/>
              <a:defRPr sz="2453"/>
            </a:lvl1pPr>
            <a:lvl2pPr indent="-364045" lvl="1" marL="914400" algn="l">
              <a:spcBef>
                <a:spcPts val="427"/>
              </a:spcBef>
              <a:spcAft>
                <a:spcPts val="0"/>
              </a:spcAft>
              <a:buClr>
                <a:schemeClr val="dk1"/>
              </a:buClr>
              <a:buSzPts val="2133"/>
              <a:buFont typeface="Arial"/>
              <a:buChar char="–"/>
              <a:defRPr sz="2133"/>
            </a:lvl2pPr>
            <a:lvl3pPr indent="-343725" lvl="2" marL="1371600" algn="l">
              <a:spcBef>
                <a:spcPts val="363"/>
              </a:spcBef>
              <a:spcAft>
                <a:spcPts val="0"/>
              </a:spcAft>
              <a:buClr>
                <a:schemeClr val="dk1"/>
              </a:buClr>
              <a:buSzPts val="1813"/>
              <a:buFont typeface="Arial"/>
              <a:buChar char="•"/>
              <a:defRPr sz="1812"/>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7"/>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7"/>
          <p:cNvSpPr txBox="1"/>
          <p:nvPr>
            <p:ph idx="1" type="body"/>
          </p:nvPr>
        </p:nvSpPr>
        <p:spPr>
          <a:xfrm>
            <a:off x="2193926" y="7369178"/>
            <a:ext cx="19392901" cy="3070226"/>
          </a:xfrm>
          <a:prstGeom prst="rect">
            <a:avLst/>
          </a:prstGeom>
          <a:noFill/>
          <a:ln>
            <a:noFill/>
          </a:ln>
        </p:spPr>
        <p:txBody>
          <a:bodyPr anchorCtr="0" anchor="b" bIns="380325" lIns="380325" spcFirstLastPara="1" rIns="380325" wrap="square" tIns="380325">
            <a:noAutofit/>
          </a:bodyPr>
          <a:lstStyle>
            <a:lvl1pPr indent="-228600" lvl="0" marL="457200" algn="l">
              <a:spcBef>
                <a:spcPts val="427"/>
              </a:spcBef>
              <a:spcAft>
                <a:spcPts val="0"/>
              </a:spcAft>
              <a:buClr>
                <a:schemeClr val="dk1"/>
              </a:buClr>
              <a:buSzPts val="2133"/>
              <a:buFont typeface="Arial"/>
              <a:buNone/>
              <a:defRPr b="1" sz="2133"/>
            </a:lvl1pPr>
            <a:lvl2pPr indent="-228600" lvl="1" marL="914400" algn="l">
              <a:spcBef>
                <a:spcPts val="363"/>
              </a:spcBef>
              <a:spcAft>
                <a:spcPts val="0"/>
              </a:spcAft>
              <a:buClr>
                <a:schemeClr val="dk1"/>
              </a:buClr>
              <a:buSzPts val="1813"/>
              <a:buFont typeface="Arial"/>
              <a:buNone/>
              <a:defRPr b="1" sz="1812"/>
            </a:lvl2pPr>
            <a:lvl3pPr indent="-228600" lvl="2" marL="1371600" algn="l">
              <a:spcBef>
                <a:spcPts val="320"/>
              </a:spcBef>
              <a:spcAft>
                <a:spcPts val="0"/>
              </a:spcAft>
              <a:buClr>
                <a:schemeClr val="dk1"/>
              </a:buClr>
              <a:buSzPts val="1600"/>
              <a:buFont typeface="Arial"/>
              <a:buNone/>
              <a:defRPr b="1" sz="1600"/>
            </a:lvl3pPr>
            <a:lvl4pPr indent="-228600" lvl="3" marL="1828800" algn="l">
              <a:spcBef>
                <a:spcPts val="277"/>
              </a:spcBef>
              <a:spcAft>
                <a:spcPts val="0"/>
              </a:spcAft>
              <a:buClr>
                <a:schemeClr val="dk1"/>
              </a:buClr>
              <a:buSzPts val="1387"/>
              <a:buFont typeface="Arial"/>
              <a:buNone/>
              <a:defRPr b="1" sz="1387"/>
            </a:lvl4pPr>
            <a:lvl5pPr indent="-228600" lvl="4" marL="2286000" algn="l">
              <a:spcBef>
                <a:spcPts val="277"/>
              </a:spcBef>
              <a:spcAft>
                <a:spcPts val="0"/>
              </a:spcAft>
              <a:buClr>
                <a:schemeClr val="dk1"/>
              </a:buClr>
              <a:buSzPts val="1387"/>
              <a:buFont typeface="Arial"/>
              <a:buNone/>
              <a:defRPr b="1" sz="1387"/>
            </a:lvl5pPr>
            <a:lvl6pPr indent="-228600" lvl="5" marL="2743200" algn="l">
              <a:spcBef>
                <a:spcPts val="277"/>
              </a:spcBef>
              <a:spcAft>
                <a:spcPts val="0"/>
              </a:spcAft>
              <a:buClr>
                <a:schemeClr val="dk1"/>
              </a:buClr>
              <a:buSzPts val="1387"/>
              <a:buFont typeface="Arial"/>
              <a:buNone/>
              <a:defRPr b="1" sz="1387"/>
            </a:lvl6pPr>
            <a:lvl7pPr indent="-228600" lvl="6" marL="3200400" algn="l">
              <a:spcBef>
                <a:spcPts val="277"/>
              </a:spcBef>
              <a:spcAft>
                <a:spcPts val="0"/>
              </a:spcAft>
              <a:buClr>
                <a:schemeClr val="dk1"/>
              </a:buClr>
              <a:buSzPts val="1387"/>
              <a:buFont typeface="Arial"/>
              <a:buNone/>
              <a:defRPr b="1" sz="1387"/>
            </a:lvl7pPr>
            <a:lvl8pPr indent="-228600" lvl="7" marL="3657600" algn="l">
              <a:spcBef>
                <a:spcPts val="277"/>
              </a:spcBef>
              <a:spcAft>
                <a:spcPts val="0"/>
              </a:spcAft>
              <a:buClr>
                <a:schemeClr val="dk1"/>
              </a:buClr>
              <a:buSzPts val="1387"/>
              <a:buFont typeface="Arial"/>
              <a:buNone/>
              <a:defRPr b="1" sz="1387"/>
            </a:lvl8pPr>
            <a:lvl9pPr indent="-228600" lvl="8" marL="4114800" algn="l">
              <a:spcBef>
                <a:spcPts val="277"/>
              </a:spcBef>
              <a:spcAft>
                <a:spcPts val="0"/>
              </a:spcAft>
              <a:buClr>
                <a:schemeClr val="dk1"/>
              </a:buClr>
              <a:buSzPts val="1387"/>
              <a:buFont typeface="Arial"/>
              <a:buNone/>
              <a:defRPr b="1" sz="1387"/>
            </a:lvl9pPr>
          </a:lstStyle>
          <a:p/>
        </p:txBody>
      </p:sp>
      <p:sp>
        <p:nvSpPr>
          <p:cNvPr id="36" name="Google Shape;36;p7"/>
          <p:cNvSpPr txBox="1"/>
          <p:nvPr>
            <p:ph idx="2" type="body"/>
          </p:nvPr>
        </p:nvSpPr>
        <p:spPr>
          <a:xfrm>
            <a:off x="2193926" y="10439402"/>
            <a:ext cx="19392901" cy="18965864"/>
          </a:xfrm>
          <a:prstGeom prst="rect">
            <a:avLst/>
          </a:prstGeom>
          <a:noFill/>
          <a:ln>
            <a:noFill/>
          </a:ln>
        </p:spPr>
        <p:txBody>
          <a:bodyPr anchorCtr="0" anchor="t" bIns="380325" lIns="380325" spcFirstLastPara="1" rIns="380325" wrap="square" tIns="380325">
            <a:noAutofit/>
          </a:bodyPr>
          <a:lstStyle>
            <a:lvl1pPr indent="-364045" lvl="0" marL="457200" algn="l">
              <a:spcBef>
                <a:spcPts val="427"/>
              </a:spcBef>
              <a:spcAft>
                <a:spcPts val="0"/>
              </a:spcAft>
              <a:buClr>
                <a:schemeClr val="dk1"/>
              </a:buClr>
              <a:buSzPts val="2133"/>
              <a:buFont typeface="Arial"/>
              <a:buChar char="•"/>
              <a:defRPr sz="2133"/>
            </a:lvl1pPr>
            <a:lvl2pPr indent="-343725" lvl="1" marL="914400" algn="l">
              <a:spcBef>
                <a:spcPts val="363"/>
              </a:spcBef>
              <a:spcAft>
                <a:spcPts val="0"/>
              </a:spcAft>
              <a:buClr>
                <a:schemeClr val="dk1"/>
              </a:buClr>
              <a:buSzPts val="1813"/>
              <a:buFont typeface="Arial"/>
              <a:buChar char="–"/>
              <a:defRPr sz="1812"/>
            </a:lvl2pPr>
            <a:lvl3pPr indent="-330200" lvl="2" marL="1371600" algn="l">
              <a:spcBef>
                <a:spcPts val="320"/>
              </a:spcBef>
              <a:spcAft>
                <a:spcPts val="0"/>
              </a:spcAft>
              <a:buClr>
                <a:schemeClr val="dk1"/>
              </a:buClr>
              <a:buSzPts val="1600"/>
              <a:buFont typeface="Arial"/>
              <a:buChar char="•"/>
              <a:defRPr sz="1600"/>
            </a:lvl3pPr>
            <a:lvl4pPr indent="-316674" lvl="3" marL="1828800" algn="l">
              <a:spcBef>
                <a:spcPts val="277"/>
              </a:spcBef>
              <a:spcAft>
                <a:spcPts val="0"/>
              </a:spcAft>
              <a:buClr>
                <a:schemeClr val="dk1"/>
              </a:buClr>
              <a:buSzPts val="1387"/>
              <a:buFont typeface="Arial"/>
              <a:buChar char="–"/>
              <a:defRPr sz="1387"/>
            </a:lvl4pPr>
            <a:lvl5pPr indent="-316674" lvl="4" marL="2286000" algn="l">
              <a:spcBef>
                <a:spcPts val="277"/>
              </a:spcBef>
              <a:spcAft>
                <a:spcPts val="0"/>
              </a:spcAft>
              <a:buClr>
                <a:schemeClr val="dk1"/>
              </a:buClr>
              <a:buSzPts val="1387"/>
              <a:buFont typeface="Arial"/>
              <a:buChar char="»"/>
              <a:defRPr sz="1387"/>
            </a:lvl5pPr>
            <a:lvl6pPr indent="-316674" lvl="5" marL="2743200" algn="l">
              <a:spcBef>
                <a:spcPts val="277"/>
              </a:spcBef>
              <a:spcAft>
                <a:spcPts val="0"/>
              </a:spcAft>
              <a:buClr>
                <a:schemeClr val="dk1"/>
              </a:buClr>
              <a:buSzPts val="1387"/>
              <a:buFont typeface="Arial"/>
              <a:buChar char="»"/>
              <a:defRPr sz="1387"/>
            </a:lvl6pPr>
            <a:lvl7pPr indent="-316674" lvl="6" marL="3200400" algn="l">
              <a:spcBef>
                <a:spcPts val="277"/>
              </a:spcBef>
              <a:spcAft>
                <a:spcPts val="0"/>
              </a:spcAft>
              <a:buClr>
                <a:schemeClr val="dk1"/>
              </a:buClr>
              <a:buSzPts val="1387"/>
              <a:buFont typeface="Arial"/>
              <a:buChar char="»"/>
              <a:defRPr sz="1387"/>
            </a:lvl7pPr>
            <a:lvl8pPr indent="-316674" lvl="7" marL="3657600" algn="l">
              <a:spcBef>
                <a:spcPts val="277"/>
              </a:spcBef>
              <a:spcAft>
                <a:spcPts val="0"/>
              </a:spcAft>
              <a:buClr>
                <a:schemeClr val="dk1"/>
              </a:buClr>
              <a:buSzPts val="1387"/>
              <a:buFont typeface="Arial"/>
              <a:buChar char="»"/>
              <a:defRPr sz="1387"/>
            </a:lvl8pPr>
            <a:lvl9pPr indent="-316674" lvl="8" marL="4114800" algn="l">
              <a:spcBef>
                <a:spcPts val="277"/>
              </a:spcBef>
              <a:spcAft>
                <a:spcPts val="0"/>
              </a:spcAft>
              <a:buClr>
                <a:schemeClr val="dk1"/>
              </a:buClr>
              <a:buSzPts val="1387"/>
              <a:buFont typeface="Arial"/>
              <a:buChar char="»"/>
              <a:defRPr sz="1387"/>
            </a:lvl9pPr>
          </a:lstStyle>
          <a:p/>
        </p:txBody>
      </p:sp>
      <p:sp>
        <p:nvSpPr>
          <p:cNvPr id="37" name="Google Shape;37;p7"/>
          <p:cNvSpPr txBox="1"/>
          <p:nvPr>
            <p:ph idx="3" type="body"/>
          </p:nvPr>
        </p:nvSpPr>
        <p:spPr>
          <a:xfrm>
            <a:off x="22296440"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spcBef>
                <a:spcPts val="427"/>
              </a:spcBef>
              <a:spcAft>
                <a:spcPts val="0"/>
              </a:spcAft>
              <a:buClr>
                <a:schemeClr val="dk1"/>
              </a:buClr>
              <a:buSzPts val="2133"/>
              <a:buFont typeface="Arial"/>
              <a:buNone/>
              <a:defRPr b="1" sz="2133"/>
            </a:lvl1pPr>
            <a:lvl2pPr indent="-228600" lvl="1" marL="914400" algn="l">
              <a:spcBef>
                <a:spcPts val="363"/>
              </a:spcBef>
              <a:spcAft>
                <a:spcPts val="0"/>
              </a:spcAft>
              <a:buClr>
                <a:schemeClr val="dk1"/>
              </a:buClr>
              <a:buSzPts val="1813"/>
              <a:buFont typeface="Arial"/>
              <a:buNone/>
              <a:defRPr b="1" sz="1812"/>
            </a:lvl2pPr>
            <a:lvl3pPr indent="-228600" lvl="2" marL="1371600" algn="l">
              <a:spcBef>
                <a:spcPts val="320"/>
              </a:spcBef>
              <a:spcAft>
                <a:spcPts val="0"/>
              </a:spcAft>
              <a:buClr>
                <a:schemeClr val="dk1"/>
              </a:buClr>
              <a:buSzPts val="1600"/>
              <a:buFont typeface="Arial"/>
              <a:buNone/>
              <a:defRPr b="1" sz="1600"/>
            </a:lvl3pPr>
            <a:lvl4pPr indent="-228600" lvl="3" marL="1828800" algn="l">
              <a:spcBef>
                <a:spcPts val="277"/>
              </a:spcBef>
              <a:spcAft>
                <a:spcPts val="0"/>
              </a:spcAft>
              <a:buClr>
                <a:schemeClr val="dk1"/>
              </a:buClr>
              <a:buSzPts val="1387"/>
              <a:buFont typeface="Arial"/>
              <a:buNone/>
              <a:defRPr b="1" sz="1387"/>
            </a:lvl4pPr>
            <a:lvl5pPr indent="-228600" lvl="4" marL="2286000" algn="l">
              <a:spcBef>
                <a:spcPts val="277"/>
              </a:spcBef>
              <a:spcAft>
                <a:spcPts val="0"/>
              </a:spcAft>
              <a:buClr>
                <a:schemeClr val="dk1"/>
              </a:buClr>
              <a:buSzPts val="1387"/>
              <a:buFont typeface="Arial"/>
              <a:buNone/>
              <a:defRPr b="1" sz="1387"/>
            </a:lvl5pPr>
            <a:lvl6pPr indent="-228600" lvl="5" marL="2743200" algn="l">
              <a:spcBef>
                <a:spcPts val="277"/>
              </a:spcBef>
              <a:spcAft>
                <a:spcPts val="0"/>
              </a:spcAft>
              <a:buClr>
                <a:schemeClr val="dk1"/>
              </a:buClr>
              <a:buSzPts val="1387"/>
              <a:buFont typeface="Arial"/>
              <a:buNone/>
              <a:defRPr b="1" sz="1387"/>
            </a:lvl6pPr>
            <a:lvl7pPr indent="-228600" lvl="6" marL="3200400" algn="l">
              <a:spcBef>
                <a:spcPts val="277"/>
              </a:spcBef>
              <a:spcAft>
                <a:spcPts val="0"/>
              </a:spcAft>
              <a:buClr>
                <a:schemeClr val="dk1"/>
              </a:buClr>
              <a:buSzPts val="1387"/>
              <a:buFont typeface="Arial"/>
              <a:buNone/>
              <a:defRPr b="1" sz="1387"/>
            </a:lvl7pPr>
            <a:lvl8pPr indent="-228600" lvl="7" marL="3657600" algn="l">
              <a:spcBef>
                <a:spcPts val="277"/>
              </a:spcBef>
              <a:spcAft>
                <a:spcPts val="0"/>
              </a:spcAft>
              <a:buClr>
                <a:schemeClr val="dk1"/>
              </a:buClr>
              <a:buSzPts val="1387"/>
              <a:buFont typeface="Arial"/>
              <a:buNone/>
              <a:defRPr b="1" sz="1387"/>
            </a:lvl8pPr>
            <a:lvl9pPr indent="-228600" lvl="8" marL="4114800" algn="l">
              <a:spcBef>
                <a:spcPts val="277"/>
              </a:spcBef>
              <a:spcAft>
                <a:spcPts val="0"/>
              </a:spcAft>
              <a:buClr>
                <a:schemeClr val="dk1"/>
              </a:buClr>
              <a:buSzPts val="1387"/>
              <a:buFont typeface="Arial"/>
              <a:buNone/>
              <a:defRPr b="1" sz="1387"/>
            </a:lvl9pPr>
          </a:lstStyle>
          <a:p/>
        </p:txBody>
      </p:sp>
      <p:sp>
        <p:nvSpPr>
          <p:cNvPr id="38" name="Google Shape;38;p7"/>
          <p:cNvSpPr txBox="1"/>
          <p:nvPr>
            <p:ph idx="4" type="body"/>
          </p:nvPr>
        </p:nvSpPr>
        <p:spPr>
          <a:xfrm>
            <a:off x="22296440"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spcBef>
                <a:spcPts val="427"/>
              </a:spcBef>
              <a:spcAft>
                <a:spcPts val="0"/>
              </a:spcAft>
              <a:buClr>
                <a:schemeClr val="dk1"/>
              </a:buClr>
              <a:buSzPts val="2133"/>
              <a:buFont typeface="Arial"/>
              <a:buChar char="•"/>
              <a:defRPr sz="2133"/>
            </a:lvl1pPr>
            <a:lvl2pPr indent="-343725" lvl="1" marL="914400" algn="l">
              <a:spcBef>
                <a:spcPts val="363"/>
              </a:spcBef>
              <a:spcAft>
                <a:spcPts val="0"/>
              </a:spcAft>
              <a:buClr>
                <a:schemeClr val="dk1"/>
              </a:buClr>
              <a:buSzPts val="1813"/>
              <a:buFont typeface="Arial"/>
              <a:buChar char="–"/>
              <a:defRPr sz="1812"/>
            </a:lvl2pPr>
            <a:lvl3pPr indent="-330200" lvl="2" marL="1371600" algn="l">
              <a:spcBef>
                <a:spcPts val="320"/>
              </a:spcBef>
              <a:spcAft>
                <a:spcPts val="0"/>
              </a:spcAft>
              <a:buClr>
                <a:schemeClr val="dk1"/>
              </a:buClr>
              <a:buSzPts val="1600"/>
              <a:buFont typeface="Arial"/>
              <a:buChar char="•"/>
              <a:defRPr sz="1600"/>
            </a:lvl3pPr>
            <a:lvl4pPr indent="-316674" lvl="3" marL="1828800" algn="l">
              <a:spcBef>
                <a:spcPts val="277"/>
              </a:spcBef>
              <a:spcAft>
                <a:spcPts val="0"/>
              </a:spcAft>
              <a:buClr>
                <a:schemeClr val="dk1"/>
              </a:buClr>
              <a:buSzPts val="1387"/>
              <a:buFont typeface="Arial"/>
              <a:buChar char="–"/>
              <a:defRPr sz="1387"/>
            </a:lvl4pPr>
            <a:lvl5pPr indent="-316674" lvl="4" marL="2286000" algn="l">
              <a:spcBef>
                <a:spcPts val="277"/>
              </a:spcBef>
              <a:spcAft>
                <a:spcPts val="0"/>
              </a:spcAft>
              <a:buClr>
                <a:schemeClr val="dk1"/>
              </a:buClr>
              <a:buSzPts val="1387"/>
              <a:buFont typeface="Arial"/>
              <a:buChar char="»"/>
              <a:defRPr sz="1387"/>
            </a:lvl5pPr>
            <a:lvl6pPr indent="-316674" lvl="5" marL="2743200" algn="l">
              <a:spcBef>
                <a:spcPts val="277"/>
              </a:spcBef>
              <a:spcAft>
                <a:spcPts val="0"/>
              </a:spcAft>
              <a:buClr>
                <a:schemeClr val="dk1"/>
              </a:buClr>
              <a:buSzPts val="1387"/>
              <a:buFont typeface="Arial"/>
              <a:buChar char="»"/>
              <a:defRPr sz="1387"/>
            </a:lvl6pPr>
            <a:lvl7pPr indent="-316674" lvl="6" marL="3200400" algn="l">
              <a:spcBef>
                <a:spcPts val="277"/>
              </a:spcBef>
              <a:spcAft>
                <a:spcPts val="0"/>
              </a:spcAft>
              <a:buClr>
                <a:schemeClr val="dk1"/>
              </a:buClr>
              <a:buSzPts val="1387"/>
              <a:buFont typeface="Arial"/>
              <a:buChar char="»"/>
              <a:defRPr sz="1387"/>
            </a:lvl7pPr>
            <a:lvl8pPr indent="-316674" lvl="7" marL="3657600" algn="l">
              <a:spcBef>
                <a:spcPts val="277"/>
              </a:spcBef>
              <a:spcAft>
                <a:spcPts val="0"/>
              </a:spcAft>
              <a:buClr>
                <a:schemeClr val="dk1"/>
              </a:buClr>
              <a:buSzPts val="1387"/>
              <a:buFont typeface="Arial"/>
              <a:buChar char="»"/>
              <a:defRPr sz="1387"/>
            </a:lvl8pPr>
            <a:lvl9pPr indent="-316674" lvl="8" marL="4114800" algn="l">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10"/>
          <p:cNvSpPr txBox="1"/>
          <p:nvPr>
            <p:ph type="title"/>
          </p:nvPr>
        </p:nvSpPr>
        <p:spPr>
          <a:xfrm>
            <a:off x="2193926" y="1311276"/>
            <a:ext cx="14439901" cy="5576889"/>
          </a:xfrm>
          <a:prstGeom prst="rect">
            <a:avLst/>
          </a:prstGeom>
          <a:noFill/>
          <a:ln>
            <a:noFill/>
          </a:ln>
        </p:spPr>
        <p:txBody>
          <a:bodyPr anchorCtr="0" anchor="b" bIns="38000" lIns="76050" spcFirstLastPara="1" rIns="76050" wrap="square" tIns="38000">
            <a:noAutofit/>
          </a:bodyPr>
          <a:lstStyle>
            <a:lvl1pPr lvl="0" algn="l">
              <a:spcBef>
                <a:spcPts val="0"/>
              </a:spcBef>
              <a:spcAft>
                <a:spcPts val="0"/>
              </a:spcAft>
              <a:buSzPts val="1400"/>
              <a:buNone/>
              <a:defRPr b="1" sz="1812"/>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10"/>
          <p:cNvSpPr txBox="1"/>
          <p:nvPr>
            <p:ph idx="1" type="body"/>
          </p:nvPr>
        </p:nvSpPr>
        <p:spPr>
          <a:xfrm>
            <a:off x="17160875" y="1311276"/>
            <a:ext cx="24536400" cy="28093989"/>
          </a:xfrm>
          <a:prstGeom prst="rect">
            <a:avLst/>
          </a:prstGeom>
          <a:noFill/>
          <a:ln>
            <a:noFill/>
          </a:ln>
        </p:spPr>
        <p:txBody>
          <a:bodyPr anchorCtr="0" anchor="t" bIns="380325" lIns="380325" spcFirstLastPara="1" rIns="380325" wrap="square" tIns="380325">
            <a:noAutofit/>
          </a:bodyPr>
          <a:lstStyle>
            <a:lvl1pPr indent="-411480" lvl="0" marL="457200" algn="l">
              <a:spcBef>
                <a:spcPts val="576"/>
              </a:spcBef>
              <a:spcAft>
                <a:spcPts val="0"/>
              </a:spcAft>
              <a:buClr>
                <a:schemeClr val="dk1"/>
              </a:buClr>
              <a:buSzPts val="2880"/>
              <a:buFont typeface="Arial"/>
              <a:buChar char="•"/>
              <a:defRPr sz="2880"/>
            </a:lvl1pPr>
            <a:lvl2pPr indent="-384365" lvl="1" marL="914400" algn="l">
              <a:spcBef>
                <a:spcPts val="491"/>
              </a:spcBef>
              <a:spcAft>
                <a:spcPts val="0"/>
              </a:spcAft>
              <a:buClr>
                <a:schemeClr val="dk1"/>
              </a:buClr>
              <a:buSzPts val="2453"/>
              <a:buFont typeface="Arial"/>
              <a:buChar char="–"/>
              <a:defRPr sz="2453"/>
            </a:lvl2pPr>
            <a:lvl3pPr indent="-364045" lvl="2" marL="1371600" algn="l">
              <a:spcBef>
                <a:spcPts val="427"/>
              </a:spcBef>
              <a:spcAft>
                <a:spcPts val="0"/>
              </a:spcAft>
              <a:buClr>
                <a:schemeClr val="dk1"/>
              </a:buClr>
              <a:buSzPts val="2133"/>
              <a:buFont typeface="Arial"/>
              <a:buChar char="•"/>
              <a:defRPr sz="2133"/>
            </a:lvl3pPr>
            <a:lvl4pPr indent="-343725" lvl="3" marL="1828800" algn="l">
              <a:spcBef>
                <a:spcPts val="363"/>
              </a:spcBef>
              <a:spcAft>
                <a:spcPts val="0"/>
              </a:spcAft>
              <a:buClr>
                <a:schemeClr val="dk1"/>
              </a:buClr>
              <a:buSzPts val="1813"/>
              <a:buFont typeface="Arial"/>
              <a:buChar char="–"/>
              <a:defRPr sz="1812"/>
            </a:lvl4pPr>
            <a:lvl5pPr indent="-343725" lvl="4" marL="2286000" algn="l">
              <a:spcBef>
                <a:spcPts val="363"/>
              </a:spcBef>
              <a:spcAft>
                <a:spcPts val="0"/>
              </a:spcAft>
              <a:buClr>
                <a:schemeClr val="dk1"/>
              </a:buClr>
              <a:buSzPts val="1813"/>
              <a:buFont typeface="Arial"/>
              <a:buChar char="»"/>
              <a:defRPr sz="1812"/>
            </a:lvl5pPr>
            <a:lvl6pPr indent="-343725" lvl="5" marL="2743200" algn="l">
              <a:spcBef>
                <a:spcPts val="363"/>
              </a:spcBef>
              <a:spcAft>
                <a:spcPts val="0"/>
              </a:spcAft>
              <a:buClr>
                <a:schemeClr val="dk1"/>
              </a:buClr>
              <a:buSzPts val="1813"/>
              <a:buFont typeface="Arial"/>
              <a:buChar char="»"/>
              <a:defRPr sz="1812"/>
            </a:lvl6pPr>
            <a:lvl7pPr indent="-343725" lvl="6" marL="3200400" algn="l">
              <a:spcBef>
                <a:spcPts val="363"/>
              </a:spcBef>
              <a:spcAft>
                <a:spcPts val="0"/>
              </a:spcAft>
              <a:buClr>
                <a:schemeClr val="dk1"/>
              </a:buClr>
              <a:buSzPts val="1813"/>
              <a:buFont typeface="Arial"/>
              <a:buChar char="»"/>
              <a:defRPr sz="1812"/>
            </a:lvl7pPr>
            <a:lvl8pPr indent="-343725" lvl="7" marL="3657600" algn="l">
              <a:spcBef>
                <a:spcPts val="363"/>
              </a:spcBef>
              <a:spcAft>
                <a:spcPts val="0"/>
              </a:spcAft>
              <a:buClr>
                <a:schemeClr val="dk1"/>
              </a:buClr>
              <a:buSzPts val="1813"/>
              <a:buFont typeface="Arial"/>
              <a:buChar char="»"/>
              <a:defRPr sz="1812"/>
            </a:lvl8pPr>
            <a:lvl9pPr indent="-343725" lvl="8" marL="4114800" algn="l">
              <a:spcBef>
                <a:spcPts val="363"/>
              </a:spcBef>
              <a:spcAft>
                <a:spcPts val="0"/>
              </a:spcAft>
              <a:buClr>
                <a:schemeClr val="dk1"/>
              </a:buClr>
              <a:buSzPts val="1813"/>
              <a:buFont typeface="Arial"/>
              <a:buChar char="»"/>
              <a:defRPr sz="1812"/>
            </a:lvl9pPr>
          </a:lstStyle>
          <a:p/>
        </p:txBody>
      </p:sp>
      <p:sp>
        <p:nvSpPr>
          <p:cNvPr id="45" name="Google Shape;45;p10"/>
          <p:cNvSpPr txBox="1"/>
          <p:nvPr>
            <p:ph idx="2" type="body"/>
          </p:nvPr>
        </p:nvSpPr>
        <p:spPr>
          <a:xfrm>
            <a:off x="2193926" y="6888164"/>
            <a:ext cx="14439901" cy="22517100"/>
          </a:xfrm>
          <a:prstGeom prst="rect">
            <a:avLst/>
          </a:prstGeom>
          <a:noFill/>
          <a:ln>
            <a:noFill/>
          </a:ln>
        </p:spPr>
        <p:txBody>
          <a:bodyPr anchorCtr="0" anchor="t" bIns="380325" lIns="380325" spcFirstLastPara="1" rIns="380325" wrap="square" tIns="380325">
            <a:noAutofit/>
          </a:bodyPr>
          <a:lstStyle>
            <a:lvl1pPr indent="-228600" lvl="0" marL="457200" algn="l">
              <a:spcBef>
                <a:spcPts val="256"/>
              </a:spcBef>
              <a:spcAft>
                <a:spcPts val="0"/>
              </a:spcAft>
              <a:buClr>
                <a:schemeClr val="dk1"/>
              </a:buClr>
              <a:buSzPts val="1280"/>
              <a:buFont typeface="Arial"/>
              <a:buNone/>
              <a:defRPr sz="1280"/>
            </a:lvl1pPr>
            <a:lvl2pPr indent="-228600" lvl="1" marL="914400" algn="l">
              <a:spcBef>
                <a:spcPts val="213"/>
              </a:spcBef>
              <a:spcAft>
                <a:spcPts val="0"/>
              </a:spcAft>
              <a:buClr>
                <a:schemeClr val="dk1"/>
              </a:buClr>
              <a:buSzPts val="1067"/>
              <a:buFont typeface="Arial"/>
              <a:buNone/>
              <a:defRPr sz="1067"/>
            </a:lvl2pPr>
            <a:lvl3pPr indent="-228600" lvl="2" marL="1371600" algn="l">
              <a:spcBef>
                <a:spcPts val="171"/>
              </a:spcBef>
              <a:spcAft>
                <a:spcPts val="0"/>
              </a:spcAft>
              <a:buClr>
                <a:schemeClr val="dk1"/>
              </a:buClr>
              <a:buSzPts val="853"/>
              <a:buFont typeface="Arial"/>
              <a:buNone/>
              <a:defRPr sz="853"/>
            </a:lvl3pPr>
            <a:lvl4pPr indent="-228600" lvl="3" marL="1828800" algn="l">
              <a:spcBef>
                <a:spcPts val="149"/>
              </a:spcBef>
              <a:spcAft>
                <a:spcPts val="0"/>
              </a:spcAft>
              <a:buClr>
                <a:schemeClr val="dk1"/>
              </a:buClr>
              <a:buSzPts val="747"/>
              <a:buFont typeface="Arial"/>
              <a:buNone/>
              <a:defRPr sz="747"/>
            </a:lvl4pPr>
            <a:lvl5pPr indent="-228600" lvl="4" marL="2286000" algn="l">
              <a:spcBef>
                <a:spcPts val="149"/>
              </a:spcBef>
              <a:spcAft>
                <a:spcPts val="0"/>
              </a:spcAft>
              <a:buClr>
                <a:schemeClr val="dk1"/>
              </a:buClr>
              <a:buSzPts val="747"/>
              <a:buFont typeface="Arial"/>
              <a:buNone/>
              <a:defRPr sz="747"/>
            </a:lvl5pPr>
            <a:lvl6pPr indent="-228600" lvl="5" marL="2743200" algn="l">
              <a:spcBef>
                <a:spcPts val="149"/>
              </a:spcBef>
              <a:spcAft>
                <a:spcPts val="0"/>
              </a:spcAft>
              <a:buClr>
                <a:schemeClr val="dk1"/>
              </a:buClr>
              <a:buSzPts val="747"/>
              <a:buFont typeface="Arial"/>
              <a:buNone/>
              <a:defRPr sz="747"/>
            </a:lvl6pPr>
            <a:lvl7pPr indent="-228600" lvl="6" marL="3200400" algn="l">
              <a:spcBef>
                <a:spcPts val="149"/>
              </a:spcBef>
              <a:spcAft>
                <a:spcPts val="0"/>
              </a:spcAft>
              <a:buClr>
                <a:schemeClr val="dk1"/>
              </a:buClr>
              <a:buSzPts val="747"/>
              <a:buFont typeface="Arial"/>
              <a:buNone/>
              <a:defRPr sz="747"/>
            </a:lvl7pPr>
            <a:lvl8pPr indent="-228600" lvl="7" marL="3657600" algn="l">
              <a:spcBef>
                <a:spcPts val="149"/>
              </a:spcBef>
              <a:spcAft>
                <a:spcPts val="0"/>
              </a:spcAft>
              <a:buClr>
                <a:schemeClr val="dk1"/>
              </a:buClr>
              <a:buSzPts val="747"/>
              <a:buFont typeface="Arial"/>
              <a:buNone/>
              <a:defRPr sz="747"/>
            </a:lvl8pPr>
            <a:lvl9pPr indent="-228600" lvl="8" marL="4114800" algn="l">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11"/>
          <p:cNvSpPr txBox="1"/>
          <p:nvPr>
            <p:ph type="title"/>
          </p:nvPr>
        </p:nvSpPr>
        <p:spPr>
          <a:xfrm>
            <a:off x="8602664" y="23042566"/>
            <a:ext cx="26335037" cy="2720975"/>
          </a:xfrm>
          <a:prstGeom prst="rect">
            <a:avLst/>
          </a:prstGeom>
          <a:noFill/>
          <a:ln>
            <a:noFill/>
          </a:ln>
        </p:spPr>
        <p:txBody>
          <a:bodyPr anchorCtr="0" anchor="b" bIns="38000" lIns="76050" spcFirstLastPara="1" rIns="76050" wrap="square" tIns="38000">
            <a:noAutofit/>
          </a:bodyPr>
          <a:lstStyle>
            <a:lvl1pPr lvl="0" algn="l">
              <a:spcBef>
                <a:spcPts val="0"/>
              </a:spcBef>
              <a:spcAft>
                <a:spcPts val="0"/>
              </a:spcAft>
              <a:buSzPts val="1400"/>
              <a:buNone/>
              <a:defRPr b="1" sz="1812"/>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11"/>
          <p:cNvSpPr/>
          <p:nvPr>
            <p:ph idx="2" type="pic"/>
          </p:nvPr>
        </p:nvSpPr>
        <p:spPr>
          <a:xfrm>
            <a:off x="8602664" y="2941640"/>
            <a:ext cx="26335037" cy="19750088"/>
          </a:xfrm>
          <a:prstGeom prst="rect">
            <a:avLst/>
          </a:prstGeom>
          <a:noFill/>
          <a:ln>
            <a:noFill/>
          </a:ln>
        </p:spPr>
      </p:sp>
      <p:sp>
        <p:nvSpPr>
          <p:cNvPr id="49" name="Google Shape;49;p11"/>
          <p:cNvSpPr txBox="1"/>
          <p:nvPr>
            <p:ph idx="1" type="body"/>
          </p:nvPr>
        </p:nvSpPr>
        <p:spPr>
          <a:xfrm>
            <a:off x="8602664" y="25763540"/>
            <a:ext cx="26335037" cy="3862388"/>
          </a:xfrm>
          <a:prstGeom prst="rect">
            <a:avLst/>
          </a:prstGeom>
          <a:noFill/>
          <a:ln>
            <a:noFill/>
          </a:ln>
        </p:spPr>
        <p:txBody>
          <a:bodyPr anchorCtr="0" anchor="t" bIns="380325" lIns="380325" spcFirstLastPara="1" rIns="380325" wrap="square" tIns="380325">
            <a:noAutofit/>
          </a:bodyPr>
          <a:lstStyle>
            <a:lvl1pPr indent="-228600" lvl="0" marL="457200" algn="l">
              <a:spcBef>
                <a:spcPts val="256"/>
              </a:spcBef>
              <a:spcAft>
                <a:spcPts val="0"/>
              </a:spcAft>
              <a:buClr>
                <a:schemeClr val="dk1"/>
              </a:buClr>
              <a:buSzPts val="1280"/>
              <a:buFont typeface="Arial"/>
              <a:buNone/>
              <a:defRPr sz="1280"/>
            </a:lvl1pPr>
            <a:lvl2pPr indent="-228600" lvl="1" marL="914400" algn="l">
              <a:spcBef>
                <a:spcPts val="213"/>
              </a:spcBef>
              <a:spcAft>
                <a:spcPts val="0"/>
              </a:spcAft>
              <a:buClr>
                <a:schemeClr val="dk1"/>
              </a:buClr>
              <a:buSzPts val="1067"/>
              <a:buFont typeface="Arial"/>
              <a:buNone/>
              <a:defRPr sz="1067"/>
            </a:lvl2pPr>
            <a:lvl3pPr indent="-228600" lvl="2" marL="1371600" algn="l">
              <a:spcBef>
                <a:spcPts val="171"/>
              </a:spcBef>
              <a:spcAft>
                <a:spcPts val="0"/>
              </a:spcAft>
              <a:buClr>
                <a:schemeClr val="dk1"/>
              </a:buClr>
              <a:buSzPts val="853"/>
              <a:buFont typeface="Arial"/>
              <a:buNone/>
              <a:defRPr sz="853"/>
            </a:lvl3pPr>
            <a:lvl4pPr indent="-228600" lvl="3" marL="1828800" algn="l">
              <a:spcBef>
                <a:spcPts val="149"/>
              </a:spcBef>
              <a:spcAft>
                <a:spcPts val="0"/>
              </a:spcAft>
              <a:buClr>
                <a:schemeClr val="dk1"/>
              </a:buClr>
              <a:buSzPts val="747"/>
              <a:buFont typeface="Arial"/>
              <a:buNone/>
              <a:defRPr sz="747"/>
            </a:lvl4pPr>
            <a:lvl5pPr indent="-228600" lvl="4" marL="2286000" algn="l">
              <a:spcBef>
                <a:spcPts val="149"/>
              </a:spcBef>
              <a:spcAft>
                <a:spcPts val="0"/>
              </a:spcAft>
              <a:buClr>
                <a:schemeClr val="dk1"/>
              </a:buClr>
              <a:buSzPts val="747"/>
              <a:buFont typeface="Arial"/>
              <a:buNone/>
              <a:defRPr sz="747"/>
            </a:lvl5pPr>
            <a:lvl6pPr indent="-228600" lvl="5" marL="2743200" algn="l">
              <a:spcBef>
                <a:spcPts val="149"/>
              </a:spcBef>
              <a:spcAft>
                <a:spcPts val="0"/>
              </a:spcAft>
              <a:buClr>
                <a:schemeClr val="dk1"/>
              </a:buClr>
              <a:buSzPts val="747"/>
              <a:buFont typeface="Arial"/>
              <a:buNone/>
              <a:defRPr sz="747"/>
            </a:lvl6pPr>
            <a:lvl7pPr indent="-228600" lvl="6" marL="3200400" algn="l">
              <a:spcBef>
                <a:spcPts val="149"/>
              </a:spcBef>
              <a:spcAft>
                <a:spcPts val="0"/>
              </a:spcAft>
              <a:buClr>
                <a:schemeClr val="dk1"/>
              </a:buClr>
              <a:buSzPts val="747"/>
              <a:buFont typeface="Arial"/>
              <a:buNone/>
              <a:defRPr sz="747"/>
            </a:lvl7pPr>
            <a:lvl8pPr indent="-228600" lvl="7" marL="3657600" algn="l">
              <a:spcBef>
                <a:spcPts val="149"/>
              </a:spcBef>
              <a:spcAft>
                <a:spcPts val="0"/>
              </a:spcAft>
              <a:buClr>
                <a:schemeClr val="dk1"/>
              </a:buClr>
              <a:buSzPts val="747"/>
              <a:buFont typeface="Arial"/>
              <a:buNone/>
              <a:defRPr sz="747"/>
            </a:lvl8pPr>
            <a:lvl9pPr indent="-228600" lvl="8" marL="4114800" algn="l">
              <a:spcBef>
                <a:spcPts val="149"/>
              </a:spcBef>
              <a:spcAft>
                <a:spcPts val="0"/>
              </a:spcAft>
              <a:buClr>
                <a:schemeClr val="dk1"/>
              </a:buClr>
              <a:buSzPts val="747"/>
              <a:buFont typeface="Arial"/>
              <a:buNone/>
              <a:defRPr sz="747"/>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0"/>
            <a:ext cx="43891200" cy="48006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b="0" i="0" sz="2195" u="none" cap="none" strike="noStrike">
              <a:solidFill>
                <a:schemeClr val="dk1"/>
              </a:solidFill>
              <a:latin typeface="Arial Narrow"/>
              <a:ea typeface="Arial Narrow"/>
              <a:cs typeface="Arial Narrow"/>
              <a:sym typeface="Arial Narrow"/>
            </a:endParaRPr>
          </a:p>
        </p:txBody>
      </p:sp>
      <p:sp>
        <p:nvSpPr>
          <p:cNvPr id="11" name="Google Shape;11;p2"/>
          <p:cNvSpPr/>
          <p:nvPr/>
        </p:nvSpPr>
        <p:spPr>
          <a:xfrm>
            <a:off x="693421" y="5638800"/>
            <a:ext cx="9974580" cy="2656332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b="0" i="0" sz="2195" u="none" cap="none" strike="noStrike">
              <a:solidFill>
                <a:schemeClr val="dk1"/>
              </a:solidFill>
              <a:latin typeface="Arial Narrow"/>
              <a:ea typeface="Arial Narrow"/>
              <a:cs typeface="Arial Narrow"/>
              <a:sym typeface="Arial Narrow"/>
            </a:endParaRPr>
          </a:p>
        </p:txBody>
      </p:sp>
      <p:sp>
        <p:nvSpPr>
          <p:cNvPr id="12" name="Google Shape;12;p2"/>
          <p:cNvSpPr/>
          <p:nvPr/>
        </p:nvSpPr>
        <p:spPr>
          <a:xfrm>
            <a:off x="70726" y="4800600"/>
            <a:ext cx="43752273" cy="129540"/>
          </a:xfrm>
          <a:prstGeom prst="rect">
            <a:avLst/>
          </a:prstGeom>
          <a:solidFill>
            <a:srgbClr val="660000"/>
          </a:solidFill>
          <a:ln cap="flat" cmpd="sng" w="152400">
            <a:solidFill>
              <a:srgbClr val="FF9900"/>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b="0" i="0" sz="2195" u="none" cap="none" strike="noStrike">
              <a:solidFill>
                <a:schemeClr val="dk1"/>
              </a:solidFill>
              <a:latin typeface="Arial Narrow"/>
              <a:ea typeface="Arial Narrow"/>
              <a:cs typeface="Arial Narrow"/>
              <a:sym typeface="Arial Narrow"/>
            </a:endParaRPr>
          </a:p>
        </p:txBody>
      </p:sp>
      <p:sp>
        <p:nvSpPr>
          <p:cNvPr id="13" name="Google Shape;13;p2"/>
          <p:cNvSpPr txBox="1"/>
          <p:nvPr/>
        </p:nvSpPr>
        <p:spPr>
          <a:xfrm>
            <a:off x="609600" y="32445961"/>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None/>
            </a:pPr>
            <a:r>
              <a:rPr b="1" i="0" lang="en-US" sz="427" u="none" cap="none" strike="noStrike">
                <a:solidFill>
                  <a:schemeClr val="lt2"/>
                </a:solidFill>
                <a:latin typeface="Arial"/>
                <a:ea typeface="Arial"/>
                <a:cs typeface="Arial"/>
                <a:sym typeface="Arial"/>
              </a:rPr>
              <a:t>TEMPLATE DESIGN © 2008</a:t>
            </a:r>
            <a:endParaRPr/>
          </a:p>
          <a:p>
            <a:pPr indent="0" lvl="0" marL="0" marR="0" rtl="0" algn="l">
              <a:lnSpc>
                <a:spcPct val="65000"/>
              </a:lnSpc>
              <a:spcBef>
                <a:spcPts val="427"/>
              </a:spcBef>
              <a:spcAft>
                <a:spcPts val="0"/>
              </a:spcAft>
              <a:buNone/>
            </a:pPr>
            <a:r>
              <a:rPr b="1" i="0" lang="en-US" sz="853" u="none" cap="none" strike="noStrike">
                <a:solidFill>
                  <a:schemeClr val="lt2"/>
                </a:solidFill>
                <a:latin typeface="Arial"/>
                <a:ea typeface="Arial"/>
                <a:cs typeface="Arial"/>
                <a:sym typeface="Arial"/>
              </a:rPr>
              <a:t>www.PosterPresentations.com</a:t>
            </a:r>
            <a:endParaRPr/>
          </a:p>
        </p:txBody>
      </p:sp>
      <p:sp>
        <p:nvSpPr>
          <p:cNvPr id="14" name="Google Shape;14;p2"/>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1pPr>
            <a:lvl2pPr lvl="1"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2pPr>
            <a:lvl3pPr lvl="2"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3pPr>
            <a:lvl4pPr lvl="3"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4pPr>
            <a:lvl5pPr lvl="4"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5pPr>
            <a:lvl6pPr lvl="5"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6pPr>
            <a:lvl7pPr lvl="6"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7pPr>
            <a:lvl8pPr lvl="7"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8pPr>
            <a:lvl9pPr lvl="8"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9pPr>
          </a:lstStyle>
          <a:p/>
        </p:txBody>
      </p:sp>
      <p:sp>
        <p:nvSpPr>
          <p:cNvPr id="15" name="Google Shape;15;p2"/>
          <p:cNvSpPr txBox="1"/>
          <p:nvPr>
            <p:ph idx="1" type="body"/>
          </p:nvPr>
        </p:nvSpPr>
        <p:spPr>
          <a:xfrm>
            <a:off x="693421" y="5638800"/>
            <a:ext cx="9974580" cy="26563320"/>
          </a:xfrm>
          <a:prstGeom prst="rect">
            <a:avLst/>
          </a:prstGeom>
          <a:noFill/>
          <a:ln>
            <a:noFill/>
          </a:ln>
        </p:spPr>
        <p:txBody>
          <a:bodyPr anchorCtr="0" anchor="t" bIns="380325" lIns="380325" spcFirstLastPara="1" rIns="380325" wrap="square" tIns="380325">
            <a:noAutofit/>
          </a:bodyPr>
          <a:lstStyle>
            <a:lvl1pPr indent="-391160" lvl="0" marL="457200" marR="0" rtl="0" algn="l">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16" name="Google Shape;16;p2"/>
          <p:cNvSpPr/>
          <p:nvPr/>
        </p:nvSpPr>
        <p:spPr>
          <a:xfrm>
            <a:off x="0" y="0"/>
            <a:ext cx="43891200" cy="32918400"/>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b="0" i="0" sz="2195" u="none" cap="none" strike="noStrike">
              <a:solidFill>
                <a:schemeClr val="dk1"/>
              </a:solidFill>
              <a:latin typeface="Arial Narrow"/>
              <a:ea typeface="Arial Narrow"/>
              <a:cs typeface="Arial Narrow"/>
              <a:sym typeface="Arial Narrow"/>
            </a:endParaRPr>
          </a:p>
        </p:txBody>
      </p:sp>
      <p:sp>
        <p:nvSpPr>
          <p:cNvPr id="17" name="Google Shape;17;p2"/>
          <p:cNvSpPr/>
          <p:nvPr/>
        </p:nvSpPr>
        <p:spPr>
          <a:xfrm>
            <a:off x="11490960" y="5638800"/>
            <a:ext cx="20756880" cy="2656332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b="0" i="0" sz="2195" u="none" cap="none" strike="noStrike">
              <a:solidFill>
                <a:schemeClr val="dk1"/>
              </a:solidFill>
              <a:latin typeface="Arial Narrow"/>
              <a:ea typeface="Arial Narrow"/>
              <a:cs typeface="Arial Narrow"/>
              <a:sym typeface="Arial Narrow"/>
            </a:endParaRPr>
          </a:p>
        </p:txBody>
      </p:sp>
      <p:sp>
        <p:nvSpPr>
          <p:cNvPr id="18" name="Google Shape;18;p2"/>
          <p:cNvSpPr/>
          <p:nvPr/>
        </p:nvSpPr>
        <p:spPr>
          <a:xfrm>
            <a:off x="33078420" y="5638800"/>
            <a:ext cx="9982200" cy="2656332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b="0" i="0" sz="2195" u="none" cap="none" strike="noStrike">
              <a:solidFill>
                <a:schemeClr val="dk1"/>
              </a:solidFill>
              <a:latin typeface="Arial Narrow"/>
              <a:ea typeface="Arial Narrow"/>
              <a:cs typeface="Arial Narrow"/>
              <a:sym typeface="Arial Narrow"/>
            </a:endParaRPr>
          </a:p>
        </p:txBody>
      </p:sp>
      <p:sp>
        <p:nvSpPr>
          <p:cNvPr id="19" name="Google Shape;19;p2"/>
          <p:cNvSpPr/>
          <p:nvPr/>
        </p:nvSpPr>
        <p:spPr>
          <a:xfrm>
            <a:off x="579664" y="32395886"/>
            <a:ext cx="1773691" cy="365352"/>
          </a:xfrm>
          <a:prstGeom prst="rect">
            <a:avLst/>
          </a:prstGeom>
          <a:solidFill>
            <a:schemeClr val="lt1"/>
          </a:solidFill>
          <a:ln>
            <a:noFill/>
          </a:ln>
        </p:spPr>
        <p:txBody>
          <a:bodyPr anchorCtr="0" anchor="t" bIns="457200" lIns="457200" spcFirstLastPara="1" rIns="457200" wrap="square" tIns="457200">
            <a:spAutoFit/>
          </a:bodyPr>
          <a:lstStyle/>
          <a:p>
            <a:pPr indent="0" lvl="0" marL="0" marR="0" rtl="0" algn="l">
              <a:lnSpc>
                <a:spcPct val="100000"/>
              </a:lnSpc>
              <a:spcBef>
                <a:spcPts val="0"/>
              </a:spcBef>
              <a:spcAft>
                <a:spcPts val="0"/>
              </a:spcAft>
              <a:buClr>
                <a:schemeClr val="dk1"/>
              </a:buClr>
              <a:buSzPts val="2900"/>
              <a:buFont typeface="Arial Narrow"/>
              <a:buNone/>
            </a:pPr>
            <a:r>
              <a:t/>
            </a:r>
            <a:endParaRPr b="0" i="0" sz="2900"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0" y="0"/>
            <a:ext cx="43891200"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58" name="Google Shape;58;p14"/>
          <p:cNvSpPr/>
          <p:nvPr/>
        </p:nvSpPr>
        <p:spPr>
          <a:xfrm>
            <a:off x="693421" y="5638800"/>
            <a:ext cx="9974580" cy="2656332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59" name="Google Shape;59;p14"/>
          <p:cNvSpPr/>
          <p:nvPr/>
        </p:nvSpPr>
        <p:spPr>
          <a:xfrm>
            <a:off x="0" y="4800600"/>
            <a:ext cx="43891200" cy="129540"/>
          </a:xfrm>
          <a:prstGeom prst="rect">
            <a:avLst/>
          </a:prstGeom>
          <a:solidFill>
            <a:srgbClr val="660000"/>
          </a:solidFill>
          <a:ln>
            <a:noFill/>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60" name="Google Shape;60;p14"/>
          <p:cNvSpPr txBox="1"/>
          <p:nvPr/>
        </p:nvSpPr>
        <p:spPr>
          <a:xfrm>
            <a:off x="609600" y="32445961"/>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None/>
            </a:pPr>
            <a:r>
              <a:rPr b="1" lang="en-US" sz="427">
                <a:solidFill>
                  <a:schemeClr val="lt2"/>
                </a:solidFill>
                <a:latin typeface="Arial"/>
                <a:ea typeface="Arial"/>
                <a:cs typeface="Arial"/>
                <a:sym typeface="Arial"/>
              </a:rPr>
              <a:t>POSTER TEMPLATE BY:</a:t>
            </a:r>
            <a:endParaRPr/>
          </a:p>
          <a:p>
            <a:pPr indent="0" lvl="0" marL="0" marR="0" rtl="0" algn="l">
              <a:lnSpc>
                <a:spcPct val="65000"/>
              </a:lnSpc>
              <a:spcBef>
                <a:spcPts val="427"/>
              </a:spcBef>
              <a:spcAft>
                <a:spcPts val="0"/>
              </a:spcAft>
              <a:buNone/>
            </a:pPr>
            <a:r>
              <a:rPr b="1" lang="en-US" sz="853">
                <a:solidFill>
                  <a:schemeClr val="lt2"/>
                </a:solidFill>
                <a:latin typeface="Arial"/>
                <a:ea typeface="Arial"/>
                <a:cs typeface="Arial"/>
                <a:sym typeface="Arial"/>
              </a:rPr>
              <a:t>www.PosterPresentations.com</a:t>
            </a:r>
            <a:endParaRPr/>
          </a:p>
        </p:txBody>
      </p:sp>
      <p:sp>
        <p:nvSpPr>
          <p:cNvPr id="61" name="Google Shape;61;p14"/>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1pPr>
            <a:lvl2pPr lvl="1"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2pPr>
            <a:lvl3pPr lvl="2"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3pPr>
            <a:lvl4pPr lvl="3"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4pPr>
            <a:lvl5pPr lvl="4"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5pPr>
            <a:lvl6pPr lvl="5"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6pPr>
            <a:lvl7pPr lvl="6"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7pPr>
            <a:lvl8pPr lvl="7"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8pPr>
            <a:lvl9pPr lvl="8"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9pPr>
          </a:lstStyle>
          <a:p/>
        </p:txBody>
      </p:sp>
      <p:sp>
        <p:nvSpPr>
          <p:cNvPr id="62" name="Google Shape;62;p14"/>
          <p:cNvSpPr txBox="1"/>
          <p:nvPr>
            <p:ph idx="1" type="body"/>
          </p:nvPr>
        </p:nvSpPr>
        <p:spPr>
          <a:xfrm>
            <a:off x="693421" y="5638800"/>
            <a:ext cx="9974580" cy="26563320"/>
          </a:xfrm>
          <a:prstGeom prst="rect">
            <a:avLst/>
          </a:prstGeom>
          <a:noFill/>
          <a:ln>
            <a:noFill/>
          </a:ln>
        </p:spPr>
        <p:txBody>
          <a:bodyPr anchorCtr="0" anchor="t" bIns="380325" lIns="380325" spcFirstLastPara="1" rIns="380325" wrap="square" tIns="380325">
            <a:noAutofit/>
          </a:bodyPr>
          <a:lstStyle>
            <a:lvl1pPr indent="-391160" lvl="0" marL="457200" marR="0" rtl="0" algn="l">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63" name="Google Shape;63;p14"/>
          <p:cNvSpPr/>
          <p:nvPr/>
        </p:nvSpPr>
        <p:spPr>
          <a:xfrm>
            <a:off x="0" y="0"/>
            <a:ext cx="43891200" cy="32918400"/>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64" name="Google Shape;64;p14"/>
          <p:cNvSpPr/>
          <p:nvPr/>
        </p:nvSpPr>
        <p:spPr>
          <a:xfrm>
            <a:off x="11490961" y="5638800"/>
            <a:ext cx="20764500" cy="2656332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65" name="Google Shape;65;p14"/>
          <p:cNvSpPr/>
          <p:nvPr/>
        </p:nvSpPr>
        <p:spPr>
          <a:xfrm>
            <a:off x="33078420" y="5638800"/>
            <a:ext cx="9982200" cy="2656332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26"/>
          <p:cNvSpPr/>
          <p:nvPr/>
        </p:nvSpPr>
        <p:spPr>
          <a:xfrm>
            <a:off x="0" y="0"/>
            <a:ext cx="43891200"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104" name="Google Shape;104;p26"/>
          <p:cNvSpPr/>
          <p:nvPr/>
        </p:nvSpPr>
        <p:spPr>
          <a:xfrm>
            <a:off x="693420" y="5638800"/>
            <a:ext cx="42367200" cy="2656332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105" name="Google Shape;105;p26"/>
          <p:cNvSpPr/>
          <p:nvPr/>
        </p:nvSpPr>
        <p:spPr>
          <a:xfrm>
            <a:off x="0" y="4800600"/>
            <a:ext cx="43891200" cy="129540"/>
          </a:xfrm>
          <a:prstGeom prst="rect">
            <a:avLst/>
          </a:prstGeom>
          <a:solidFill>
            <a:srgbClr val="660000"/>
          </a:solidFill>
          <a:ln>
            <a:noFill/>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106" name="Google Shape;106;p26"/>
          <p:cNvSpPr txBox="1"/>
          <p:nvPr/>
        </p:nvSpPr>
        <p:spPr>
          <a:xfrm>
            <a:off x="609600" y="32445961"/>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None/>
            </a:pPr>
            <a:r>
              <a:rPr b="1" lang="en-US" sz="427">
                <a:solidFill>
                  <a:schemeClr val="lt2"/>
                </a:solidFill>
                <a:latin typeface="Arial"/>
                <a:ea typeface="Arial"/>
                <a:cs typeface="Arial"/>
                <a:sym typeface="Arial"/>
              </a:rPr>
              <a:t>POSTER TEMPLATE BY:</a:t>
            </a:r>
            <a:endParaRPr/>
          </a:p>
          <a:p>
            <a:pPr indent="0" lvl="0" marL="0" marR="0" rtl="0" algn="l">
              <a:lnSpc>
                <a:spcPct val="65000"/>
              </a:lnSpc>
              <a:spcBef>
                <a:spcPts val="427"/>
              </a:spcBef>
              <a:spcAft>
                <a:spcPts val="0"/>
              </a:spcAft>
              <a:buNone/>
            </a:pPr>
            <a:r>
              <a:rPr b="1" lang="en-US" sz="853">
                <a:solidFill>
                  <a:schemeClr val="lt2"/>
                </a:solidFill>
                <a:latin typeface="Arial"/>
                <a:ea typeface="Arial"/>
                <a:cs typeface="Arial"/>
                <a:sym typeface="Arial"/>
              </a:rPr>
              <a:t>www.PosterPresentations.com</a:t>
            </a:r>
            <a:endParaRPr/>
          </a:p>
        </p:txBody>
      </p:sp>
      <p:sp>
        <p:nvSpPr>
          <p:cNvPr id="107" name="Google Shape;107;p26"/>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1pPr>
            <a:lvl2pPr lvl="1"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2pPr>
            <a:lvl3pPr lvl="2"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3pPr>
            <a:lvl4pPr lvl="3"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4pPr>
            <a:lvl5pPr lvl="4"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5pPr>
            <a:lvl6pPr lvl="5"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6pPr>
            <a:lvl7pPr lvl="6"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7pPr>
            <a:lvl8pPr lvl="7"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8pPr>
            <a:lvl9pPr lvl="8"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9pPr>
          </a:lstStyle>
          <a:p/>
        </p:txBody>
      </p:sp>
      <p:sp>
        <p:nvSpPr>
          <p:cNvPr id="108" name="Google Shape;108;p26"/>
          <p:cNvSpPr txBox="1"/>
          <p:nvPr>
            <p:ph idx="1" type="body"/>
          </p:nvPr>
        </p:nvSpPr>
        <p:spPr>
          <a:xfrm>
            <a:off x="693421" y="5638800"/>
            <a:ext cx="42191940" cy="26563320"/>
          </a:xfrm>
          <a:prstGeom prst="rect">
            <a:avLst/>
          </a:prstGeom>
          <a:noFill/>
          <a:ln>
            <a:noFill/>
          </a:ln>
        </p:spPr>
        <p:txBody>
          <a:bodyPr anchorCtr="0" anchor="t" bIns="380325" lIns="380325" spcFirstLastPara="1" rIns="380325" wrap="square" tIns="380325">
            <a:noAutofit/>
          </a:bodyPr>
          <a:lstStyle>
            <a:lvl1pPr indent="-391160" lvl="0" marL="457200" marR="0" rtl="0" algn="l">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109" name="Google Shape;109;p26"/>
          <p:cNvSpPr/>
          <p:nvPr/>
        </p:nvSpPr>
        <p:spPr>
          <a:xfrm>
            <a:off x="0" y="0"/>
            <a:ext cx="43891200" cy="32918400"/>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png"/><Relationship Id="rId13" Type="http://schemas.openxmlformats.org/officeDocument/2006/relationships/image" Target="../media/image2.pn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rxiv.org/abs/2312.07755&amp;#8203;:contentReference%5Boaicite:2%5D%7Bindex=2%7D" TargetMode="External"/><Relationship Id="rId4" Type="http://schemas.openxmlformats.org/officeDocument/2006/relationships/hyperlink" Target="https://arxiv.org/abs/2312.07755&amp;#8203;:contentReference%5Boaicite:2%5D%7Bindex=2%7D" TargetMode="External"/><Relationship Id="rId9" Type="http://schemas.openxmlformats.org/officeDocument/2006/relationships/image" Target="../media/image5.png"/><Relationship Id="rId15" Type="http://schemas.openxmlformats.org/officeDocument/2006/relationships/image" Target="../media/image6.png"/><Relationship Id="rId14" Type="http://schemas.openxmlformats.org/officeDocument/2006/relationships/image" Target="../media/image3.png"/><Relationship Id="rId5" Type="http://schemas.openxmlformats.org/officeDocument/2006/relationships/hyperlink" Target="https://arxiv.org/abs/2404.06369&amp;#8203;:contentReference%5Boaicite:3%5D%7Bindex=3%7D" TargetMode="External"/><Relationship Id="rId6" Type="http://schemas.openxmlformats.org/officeDocument/2006/relationships/hyperlink" Target="https://arxiv.org/abs/2404.06369&amp;#8203;:contentReference%5Boaicite:3%5D%7Bindex=3%7D" TargetMode="External"/><Relationship Id="rId7" Type="http://schemas.openxmlformats.org/officeDocument/2006/relationships/image" Target="../media/image4.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50" name="Shape 150"/>
        <p:cNvGrpSpPr/>
        <p:nvPr/>
      </p:nvGrpSpPr>
      <p:grpSpPr>
        <a:xfrm>
          <a:off x="0" y="0"/>
          <a:ext cx="0" cy="0"/>
          <a:chOff x="0" y="0"/>
          <a:chExt cx="0" cy="0"/>
        </a:xfrm>
      </p:grpSpPr>
      <p:sp>
        <p:nvSpPr>
          <p:cNvPr id="151" name="Google Shape;151;p1"/>
          <p:cNvSpPr txBox="1"/>
          <p:nvPr/>
        </p:nvSpPr>
        <p:spPr>
          <a:xfrm>
            <a:off x="33568650" y="19085425"/>
            <a:ext cx="9342300" cy="9190500"/>
          </a:xfrm>
          <a:prstGeom prst="rect">
            <a:avLst/>
          </a:prstGeom>
          <a:noFill/>
          <a:ln>
            <a:noFill/>
          </a:ln>
        </p:spPr>
        <p:txBody>
          <a:bodyPr anchorCtr="0" anchor="t" bIns="406375" lIns="406375" spcFirstLastPara="1" rIns="406375" wrap="square" tIns="406375">
            <a:spAutoFit/>
          </a:bodyPr>
          <a:lstStyle/>
          <a:p>
            <a:pPr indent="0" lvl="0" marL="0" rtl="0" algn="l">
              <a:lnSpc>
                <a:spcPct val="115000"/>
              </a:lnSpc>
              <a:spcBef>
                <a:spcPts val="1200"/>
              </a:spcBef>
              <a:spcAft>
                <a:spcPts val="0"/>
              </a:spcAft>
              <a:buSzPts val="1100"/>
              <a:buNone/>
            </a:pPr>
            <a:r>
              <a:rPr lang="en-US" sz="2500">
                <a:solidFill>
                  <a:schemeClr val="dk1"/>
                </a:solidFill>
                <a:latin typeface="Arial Narrow"/>
                <a:ea typeface="Arial Narrow"/>
                <a:cs typeface="Arial Narrow"/>
                <a:sym typeface="Arial Narrow"/>
              </a:rPr>
              <a:t>[1] OpenAI, "GPT-4 Technical Report," arXiv preprint arXiv:2303.08774, Mar. 2023. [Online]. Available: https://doi.org/10.48550/arXiv.2303.08774&amp;#8203;:contentReference[oaicite:0]{index=0}.</a:t>
            </a:r>
            <a:endParaRPr sz="2500">
              <a:solidFill>
                <a:schemeClr val="dk1"/>
              </a:solidFill>
              <a:latin typeface="Arial Narrow"/>
              <a:ea typeface="Arial Narrow"/>
              <a:cs typeface="Arial Narrow"/>
              <a:sym typeface="Arial Narrow"/>
            </a:endParaRPr>
          </a:p>
          <a:p>
            <a:pPr indent="0" lvl="0" marL="0" rtl="0" algn="l">
              <a:lnSpc>
                <a:spcPct val="115000"/>
              </a:lnSpc>
              <a:spcBef>
                <a:spcPts val="1200"/>
              </a:spcBef>
              <a:spcAft>
                <a:spcPts val="0"/>
              </a:spcAft>
              <a:buSzPts val="1100"/>
              <a:buNone/>
            </a:pPr>
            <a:r>
              <a:rPr lang="en-US" sz="2500">
                <a:solidFill>
                  <a:schemeClr val="dk1"/>
                </a:solidFill>
                <a:latin typeface="Arial Narrow"/>
                <a:ea typeface="Arial Narrow"/>
                <a:cs typeface="Arial Narrow"/>
                <a:sym typeface="Arial Narrow"/>
              </a:rPr>
              <a:t>[2] B. Rozière, J. Gehring, F. Gloeckle, et al., "Code Llama: Open Foundation Models for Code," arXiv preprint arXiv:2308.12950, Aug. 2023. [Online]. Available: https://doi.org/10.48550/arXiv.2308.12950&amp;#8203;:contentReference[oaicite:1]{index=1}.</a:t>
            </a:r>
            <a:endParaRPr sz="2500">
              <a:solidFill>
                <a:schemeClr val="dk1"/>
              </a:solidFill>
              <a:latin typeface="Arial Narrow"/>
              <a:ea typeface="Arial Narrow"/>
              <a:cs typeface="Arial Narrow"/>
              <a:sym typeface="Arial Narrow"/>
            </a:endParaRPr>
          </a:p>
          <a:p>
            <a:pPr indent="0" lvl="0" marL="0" rtl="0" algn="l">
              <a:lnSpc>
                <a:spcPct val="115000"/>
              </a:lnSpc>
              <a:spcBef>
                <a:spcPts val="1200"/>
              </a:spcBef>
              <a:spcAft>
                <a:spcPts val="0"/>
              </a:spcAft>
              <a:buSzPts val="1100"/>
              <a:buNone/>
            </a:pPr>
            <a:r>
              <a:rPr lang="en-US" sz="2500">
                <a:solidFill>
                  <a:schemeClr val="dk1"/>
                </a:solidFill>
                <a:latin typeface="Arial Narrow"/>
                <a:ea typeface="Arial Narrow"/>
                <a:cs typeface="Arial Narrow"/>
                <a:sym typeface="Arial Narrow"/>
              </a:rPr>
              <a:t>[3] S. Feng et al., "Designing with Language: Wireframing UI Design Intent with Generative Large Language Models," arXiv preprint arXiv:2312.07755, Dec. 2023. [Online]. Available:</a:t>
            </a:r>
            <a:r>
              <a:rPr lang="en-US" sz="2500">
                <a:solidFill>
                  <a:schemeClr val="dk1"/>
                </a:solidFill>
                <a:uFill>
                  <a:noFill/>
                </a:uFill>
                <a:latin typeface="Arial Narrow"/>
                <a:ea typeface="Arial Narrow"/>
                <a:cs typeface="Arial Narrow"/>
                <a:sym typeface="Arial Narrow"/>
                <a:hlinkClick r:id="rId3">
                  <a:extLst>
                    <a:ext uri="{A12FA001-AC4F-418D-AE19-62706E023703}">
                      <ahyp:hlinkClr val="tx"/>
                    </a:ext>
                  </a:extLst>
                </a:hlinkClick>
              </a:rPr>
              <a:t> </a:t>
            </a:r>
            <a:r>
              <a:rPr lang="en-US" sz="2500" u="sng">
                <a:solidFill>
                  <a:schemeClr val="hlink"/>
                </a:solidFill>
                <a:latin typeface="Arial Narrow"/>
                <a:ea typeface="Arial Narrow"/>
                <a:cs typeface="Arial Narrow"/>
                <a:sym typeface="Arial Narrow"/>
                <a:hlinkClick r:id="rId4"/>
              </a:rPr>
              <a:t>https://arxiv.org/abs/2312.07755&amp;#8203;:contentReference[oaicite:2]{index=2}</a:t>
            </a:r>
            <a:r>
              <a:rPr lang="en-US" sz="2500">
                <a:solidFill>
                  <a:schemeClr val="dk1"/>
                </a:solidFill>
                <a:latin typeface="Arial Narrow"/>
                <a:ea typeface="Arial Narrow"/>
                <a:cs typeface="Arial Narrow"/>
                <a:sym typeface="Arial Narrow"/>
              </a:rPr>
              <a:t>.</a:t>
            </a:r>
            <a:endParaRPr sz="2500">
              <a:solidFill>
                <a:schemeClr val="dk1"/>
              </a:solidFill>
              <a:latin typeface="Arial Narrow"/>
              <a:ea typeface="Arial Narrow"/>
              <a:cs typeface="Arial Narrow"/>
              <a:sym typeface="Arial Narrow"/>
            </a:endParaRPr>
          </a:p>
          <a:p>
            <a:pPr indent="0" lvl="0" marL="0" rtl="0" algn="l">
              <a:lnSpc>
                <a:spcPct val="115000"/>
              </a:lnSpc>
              <a:spcBef>
                <a:spcPts val="1200"/>
              </a:spcBef>
              <a:spcAft>
                <a:spcPts val="1200"/>
              </a:spcAft>
              <a:buSzPts val="1100"/>
              <a:buNone/>
            </a:pPr>
            <a:r>
              <a:rPr lang="en-US" sz="2500">
                <a:solidFill>
                  <a:schemeClr val="dk1"/>
                </a:solidFill>
                <a:latin typeface="Arial Narrow"/>
                <a:ea typeface="Arial Narrow"/>
                <a:cs typeface="Arial Narrow"/>
                <a:sym typeface="Arial Narrow"/>
              </a:rPr>
              <a:t>[4] Y. Gui et al., "VISION2UI: A Real-World Dataset with Layout for Code Generation from UI Designs," arXiv preprint arXiv:2404.06369, Apr. 2024. [Online]. Available:</a:t>
            </a:r>
            <a:r>
              <a:rPr lang="en-US" sz="2500">
                <a:solidFill>
                  <a:schemeClr val="dk1"/>
                </a:solidFill>
                <a:uFill>
                  <a:noFill/>
                </a:uFill>
                <a:latin typeface="Arial Narrow"/>
                <a:ea typeface="Arial Narrow"/>
                <a:cs typeface="Arial Narrow"/>
                <a:sym typeface="Arial Narrow"/>
                <a:hlinkClick r:id="rId5">
                  <a:extLst>
                    <a:ext uri="{A12FA001-AC4F-418D-AE19-62706E023703}">
                      <ahyp:hlinkClr val="tx"/>
                    </a:ext>
                  </a:extLst>
                </a:hlinkClick>
              </a:rPr>
              <a:t> a</a:t>
            </a:r>
            <a:r>
              <a:rPr lang="en-US" sz="2500" u="sng">
                <a:solidFill>
                  <a:schemeClr val="hlink"/>
                </a:solidFill>
                <a:latin typeface="Arial Narrow"/>
                <a:ea typeface="Arial Narrow"/>
                <a:cs typeface="Arial Narrow"/>
                <a:sym typeface="Arial Narrow"/>
                <a:hlinkClick r:id="rId6"/>
              </a:rPr>
              <a:t>https://arxiv.org/abs/2404.06369&amp;#8203;:contentReference[oaicite:3]</a:t>
            </a:r>
            <a:r>
              <a:rPr lang="en-US" sz="2500">
                <a:solidFill>
                  <a:schemeClr val="dk1"/>
                </a:solidFill>
                <a:latin typeface="Arial Narrow"/>
                <a:ea typeface="Arial Narrow"/>
                <a:cs typeface="Arial Narrow"/>
                <a:sym typeface="Arial Narrow"/>
              </a:rPr>
              <a:t>.</a:t>
            </a:r>
            <a:endParaRPr sz="2500">
              <a:solidFill>
                <a:schemeClr val="dk1"/>
              </a:solidFill>
              <a:latin typeface="Arial Narrow"/>
              <a:ea typeface="Arial Narrow"/>
              <a:cs typeface="Arial Narrow"/>
              <a:sym typeface="Arial Narrow"/>
            </a:endParaRPr>
          </a:p>
        </p:txBody>
      </p:sp>
      <p:sp>
        <p:nvSpPr>
          <p:cNvPr id="152" name="Google Shape;152;p1"/>
          <p:cNvSpPr txBox="1"/>
          <p:nvPr/>
        </p:nvSpPr>
        <p:spPr>
          <a:xfrm>
            <a:off x="33458655" y="5420599"/>
            <a:ext cx="8839200" cy="4284300"/>
          </a:xfrm>
          <a:prstGeom prst="rect">
            <a:avLst/>
          </a:prstGeom>
          <a:noFill/>
          <a:ln>
            <a:noFill/>
          </a:ln>
        </p:spPr>
        <p:txBody>
          <a:bodyPr anchorCtr="0" anchor="t" bIns="406375" lIns="406375" spcFirstLastPara="1" rIns="406375" wrap="square" tIns="406375">
            <a:spAutoFit/>
          </a:bodyPr>
          <a:lstStyle/>
          <a:p>
            <a:pPr indent="0" lvl="0" marL="0" marR="0" rtl="0" algn="l">
              <a:spcBef>
                <a:spcPts val="0"/>
              </a:spcBef>
              <a:spcAft>
                <a:spcPts val="0"/>
              </a:spcAft>
              <a:buNone/>
            </a:pPr>
            <a:r>
              <a:rPr lang="en-US" sz="2500">
                <a:solidFill>
                  <a:schemeClr val="dk1"/>
                </a:solidFill>
                <a:latin typeface="Arial Narrow"/>
                <a:ea typeface="Arial Narrow"/>
                <a:cs typeface="Arial Narrow"/>
                <a:sym typeface="Arial Narrow"/>
              </a:rPr>
              <a:t>Create a responsive e-commerce header and hero component using HTML and CSS. The header should feature a vector brand logo for "StarryStudioAI" and navigation links: About, Design Wizard, and Contact. The hero section should use an image background with a subtle gradient overlay, displaying the title "AI Design Wizard," the tagline "Generate Awesome AI-Powered Images and buy them as low as $1," and a "Try Now" button. Focus on a clean, modern design with accessibility and responsiveness.</a:t>
            </a:r>
            <a:endParaRPr i="0" sz="2500" u="none" cap="none" strike="noStrike">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i="0" sz="2500" u="none" cap="none" strike="noStrike">
              <a:solidFill>
                <a:schemeClr val="dk1"/>
              </a:solidFill>
              <a:latin typeface="Arial Narrow"/>
              <a:ea typeface="Arial Narrow"/>
              <a:cs typeface="Arial Narrow"/>
              <a:sym typeface="Arial Narrow"/>
            </a:endParaRPr>
          </a:p>
        </p:txBody>
      </p:sp>
      <p:sp>
        <p:nvSpPr>
          <p:cNvPr id="153" name="Google Shape;153;p1"/>
          <p:cNvSpPr txBox="1"/>
          <p:nvPr/>
        </p:nvSpPr>
        <p:spPr>
          <a:xfrm>
            <a:off x="22305251" y="6368255"/>
            <a:ext cx="9342300" cy="2745000"/>
          </a:xfrm>
          <a:prstGeom prst="rect">
            <a:avLst/>
          </a:prstGeom>
          <a:noFill/>
          <a:ln>
            <a:noFill/>
          </a:ln>
        </p:spPr>
        <p:txBody>
          <a:bodyPr anchorCtr="0" anchor="t" bIns="406375" lIns="406375" spcFirstLastPara="1" rIns="406375" wrap="square" tIns="406375">
            <a:spAutoFit/>
          </a:bodyPr>
          <a:lstStyle/>
          <a:p>
            <a:pPr indent="0" lvl="2" marL="0" rtl="0" algn="l">
              <a:spcBef>
                <a:spcPts val="0"/>
              </a:spcBef>
              <a:spcAft>
                <a:spcPts val="0"/>
              </a:spcAft>
              <a:buNone/>
            </a:pPr>
            <a:r>
              <a:rPr lang="en-US" sz="2500">
                <a:solidFill>
                  <a:schemeClr val="dk1"/>
                </a:solidFill>
                <a:latin typeface="Arial Narrow"/>
                <a:ea typeface="Arial Narrow"/>
                <a:cs typeface="Arial Narrow"/>
                <a:sym typeface="Arial Narrow"/>
              </a:rPr>
              <a:t>intent. LlaMa 3.2 excels in preserving structural fidelity, boasting a BLEU       score of 0.75 and a BERTScore F1 of 0.74, although it faces challenges in generating fully functional designs on the first attempt. Gemini-1 Pro demonstrates balanced performance across metrics, showing promise in semantic understanding and efficiency.</a:t>
            </a:r>
            <a:endParaRPr sz="2500">
              <a:solidFill>
                <a:schemeClr val="dk1"/>
              </a:solidFill>
              <a:latin typeface="Arial Narrow"/>
              <a:ea typeface="Arial Narrow"/>
              <a:cs typeface="Arial Narrow"/>
              <a:sym typeface="Arial Narrow"/>
            </a:endParaRPr>
          </a:p>
        </p:txBody>
      </p:sp>
      <p:sp>
        <p:nvSpPr>
          <p:cNvPr id="154" name="Google Shape;154;p1"/>
          <p:cNvSpPr/>
          <p:nvPr/>
        </p:nvSpPr>
        <p:spPr>
          <a:xfrm>
            <a:off x="11510433" y="674666"/>
            <a:ext cx="20747567" cy="2002406"/>
          </a:xfrm>
          <a:prstGeom prst="rect">
            <a:avLst/>
          </a:prstGeom>
          <a:noFill/>
          <a:ln>
            <a:noFill/>
          </a:ln>
        </p:spPr>
        <p:txBody>
          <a:bodyPr anchorCtr="0" anchor="t" bIns="40525" lIns="81100" spcFirstLastPara="1" rIns="81100" wrap="square" tIns="40525">
            <a:spAutoFit/>
          </a:bodyPr>
          <a:lstStyle/>
          <a:p>
            <a:pPr indent="0" lvl="0" marL="0" marR="0" rtl="0" algn="ctr">
              <a:spcBef>
                <a:spcPts val="0"/>
              </a:spcBef>
              <a:spcAft>
                <a:spcPts val="0"/>
              </a:spcAft>
              <a:buNone/>
            </a:pPr>
            <a:r>
              <a:rPr b="1" i="0" lang="en-US" sz="7650" u="none" cap="none" strike="noStrike">
                <a:solidFill>
                  <a:srgbClr val="FFFFFF"/>
                </a:solidFill>
                <a:latin typeface="Arial"/>
                <a:ea typeface="Arial"/>
                <a:cs typeface="Arial"/>
                <a:sym typeface="Arial"/>
              </a:rPr>
              <a:t>StarryStudioAI</a:t>
            </a:r>
            <a:endParaRPr b="1" i="0" sz="7650" u="none" cap="none" strike="noStrike">
              <a:solidFill>
                <a:srgbClr val="FFFFFF"/>
              </a:solidFill>
              <a:latin typeface="Arial"/>
              <a:ea typeface="Arial"/>
              <a:cs typeface="Arial"/>
              <a:sym typeface="Arial"/>
            </a:endParaRPr>
          </a:p>
          <a:p>
            <a:pPr indent="0" lvl="0" marL="0" marR="0" rtl="0" algn="ctr">
              <a:spcBef>
                <a:spcPts val="0"/>
              </a:spcBef>
              <a:spcAft>
                <a:spcPts val="0"/>
              </a:spcAft>
              <a:buNone/>
            </a:pPr>
            <a:r>
              <a:rPr b="1" i="0" lang="en-US" sz="7650" u="none" cap="none" strike="noStrike">
                <a:solidFill>
                  <a:srgbClr val="FFFFFF"/>
                </a:solidFill>
                <a:latin typeface="Arial"/>
                <a:ea typeface="Arial"/>
                <a:cs typeface="Arial"/>
                <a:sym typeface="Arial"/>
              </a:rPr>
              <a:t>Project Advisor: Dr. Simon Shim</a:t>
            </a:r>
            <a:endParaRPr sz="7650"/>
          </a:p>
        </p:txBody>
      </p:sp>
      <p:sp>
        <p:nvSpPr>
          <p:cNvPr id="155" name="Google Shape;155;p1"/>
          <p:cNvSpPr txBox="1"/>
          <p:nvPr/>
        </p:nvSpPr>
        <p:spPr>
          <a:xfrm>
            <a:off x="1378373" y="6485934"/>
            <a:ext cx="8873100" cy="5823300"/>
          </a:xfrm>
          <a:prstGeom prst="rect">
            <a:avLst/>
          </a:prstGeom>
          <a:noFill/>
          <a:ln>
            <a:noFill/>
          </a:ln>
        </p:spPr>
        <p:txBody>
          <a:bodyPr anchorCtr="0" anchor="t" bIns="406375" lIns="406375" spcFirstLastPara="1" rIns="406375" wrap="square" tIns="406375">
            <a:spAutoFit/>
          </a:bodyPr>
          <a:lstStyle/>
          <a:p>
            <a:pPr indent="0" lvl="0" marL="0" marR="0" rtl="0" algn="l">
              <a:spcBef>
                <a:spcPts val="0"/>
              </a:spcBef>
              <a:spcAft>
                <a:spcPts val="0"/>
              </a:spcAft>
              <a:buNone/>
            </a:pPr>
            <a:r>
              <a:rPr lang="en-US" sz="2500">
                <a:solidFill>
                  <a:schemeClr val="dk1"/>
                </a:solidFill>
                <a:latin typeface="Arial Narrow"/>
                <a:ea typeface="Arial Narrow"/>
                <a:cs typeface="Arial Narrow"/>
                <a:sym typeface="Arial Narrow"/>
              </a:rPr>
              <a:t>S</a:t>
            </a:r>
            <a:r>
              <a:rPr lang="en-US" sz="2500">
                <a:solidFill>
                  <a:schemeClr val="dk1"/>
                </a:solidFill>
                <a:latin typeface="Arial Narrow"/>
                <a:ea typeface="Arial Narrow"/>
                <a:cs typeface="Arial Narrow"/>
                <a:sym typeface="Arial Narrow"/>
              </a:rPr>
              <a:t>tarryStudioAI is a innovative Figma plugin that transforms natural language prompts into high-fidelity, interactive design templates. Leveraging fine-tuned Large Language Models (LLMs) like GPT-4o, Llama-3.2, and Gemini 1 Pro, enhanced with Retrieval-Augmented Generation (RAG), StarryStudioAI automates the generation of HTML/CSS code. These outputs are seamlessly integrated into Figma, enabling real-time visualization and refinement. Designed for users of all technical backgrounds, the tool accelerates workflows by reducing manual effort, ensuring design consistency, and bridging the gap between creative ideation and implementation. With StarryStudioAI, web development is more efficient, accessible, and collaborative, paving the way for the next generation of UI/UX innovation.</a:t>
            </a:r>
            <a:endParaRPr i="0" sz="2500" u="none" cap="none" strike="noStrike">
              <a:solidFill>
                <a:schemeClr val="dk1"/>
              </a:solidFill>
              <a:latin typeface="Arial Narrow"/>
              <a:ea typeface="Arial Narrow"/>
              <a:cs typeface="Arial Narrow"/>
              <a:sym typeface="Arial Narrow"/>
            </a:endParaRPr>
          </a:p>
        </p:txBody>
      </p:sp>
      <p:sp>
        <p:nvSpPr>
          <p:cNvPr id="156" name="Google Shape;156;p1"/>
          <p:cNvSpPr txBox="1"/>
          <p:nvPr/>
        </p:nvSpPr>
        <p:spPr>
          <a:xfrm>
            <a:off x="698502" y="18515803"/>
            <a:ext cx="9969500"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spcBef>
                <a:spcPts val="0"/>
              </a:spcBef>
              <a:spcAft>
                <a:spcPts val="0"/>
              </a:spcAft>
              <a:buNone/>
            </a:pPr>
            <a:r>
              <a:rPr b="1" i="0" lang="en-US" sz="2880" u="none" cap="none" strike="noStrike">
                <a:solidFill>
                  <a:srgbClr val="F8F8F8"/>
                </a:solidFill>
                <a:latin typeface="Arial Narrow"/>
                <a:ea typeface="Arial Narrow"/>
                <a:cs typeface="Arial Narrow"/>
                <a:sym typeface="Arial Narrow"/>
              </a:rPr>
              <a:t>Methodology</a:t>
            </a:r>
            <a:endParaRPr/>
          </a:p>
        </p:txBody>
      </p:sp>
      <p:sp>
        <p:nvSpPr>
          <p:cNvPr id="157" name="Google Shape;157;p1"/>
          <p:cNvSpPr txBox="1"/>
          <p:nvPr/>
        </p:nvSpPr>
        <p:spPr>
          <a:xfrm>
            <a:off x="11510433" y="5678437"/>
            <a:ext cx="20747566"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spcBef>
                <a:spcPts val="0"/>
              </a:spcBef>
              <a:spcAft>
                <a:spcPts val="0"/>
              </a:spcAft>
              <a:buNone/>
            </a:pPr>
            <a:r>
              <a:rPr b="1" i="0" lang="en-US" sz="2880" u="none" cap="none" strike="noStrike">
                <a:solidFill>
                  <a:srgbClr val="F8F8F8"/>
                </a:solidFill>
                <a:latin typeface="Arial Narrow"/>
                <a:ea typeface="Arial Narrow"/>
                <a:cs typeface="Arial Narrow"/>
                <a:sym typeface="Arial Narrow"/>
              </a:rPr>
              <a:t>Analysis and Results</a:t>
            </a:r>
            <a:endParaRPr/>
          </a:p>
        </p:txBody>
      </p:sp>
      <p:sp>
        <p:nvSpPr>
          <p:cNvPr id="158" name="Google Shape;158;p1"/>
          <p:cNvSpPr txBox="1"/>
          <p:nvPr/>
        </p:nvSpPr>
        <p:spPr>
          <a:xfrm>
            <a:off x="33077152" y="13123333"/>
            <a:ext cx="99759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spcBef>
                <a:spcPts val="0"/>
              </a:spcBef>
              <a:spcAft>
                <a:spcPts val="0"/>
              </a:spcAft>
              <a:buNone/>
            </a:pPr>
            <a:r>
              <a:rPr b="1" i="0" lang="en-US" sz="2880" u="none" cap="none" strike="noStrike">
                <a:solidFill>
                  <a:srgbClr val="F8F8F8"/>
                </a:solidFill>
                <a:latin typeface="Arial Narrow"/>
                <a:ea typeface="Arial Narrow"/>
                <a:cs typeface="Arial Narrow"/>
                <a:sym typeface="Arial Narrow"/>
              </a:rPr>
              <a:t>Summary/Conclusions</a:t>
            </a:r>
            <a:endParaRPr/>
          </a:p>
        </p:txBody>
      </p:sp>
      <p:sp>
        <p:nvSpPr>
          <p:cNvPr id="159" name="Google Shape;159;p1"/>
          <p:cNvSpPr txBox="1"/>
          <p:nvPr/>
        </p:nvSpPr>
        <p:spPr>
          <a:xfrm>
            <a:off x="33077152" y="18740121"/>
            <a:ext cx="99759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spcBef>
                <a:spcPts val="0"/>
              </a:spcBef>
              <a:spcAft>
                <a:spcPts val="0"/>
              </a:spcAft>
              <a:buNone/>
            </a:pPr>
            <a:r>
              <a:rPr b="1" i="0" lang="en-US" sz="2880" u="none" cap="none" strike="noStrike">
                <a:solidFill>
                  <a:srgbClr val="F8F8F8"/>
                </a:solidFill>
                <a:latin typeface="Arial Narrow"/>
                <a:ea typeface="Arial Narrow"/>
                <a:cs typeface="Arial Narrow"/>
                <a:sym typeface="Arial Narrow"/>
              </a:rPr>
              <a:t>Key References</a:t>
            </a:r>
            <a:endParaRPr/>
          </a:p>
        </p:txBody>
      </p:sp>
      <p:sp>
        <p:nvSpPr>
          <p:cNvPr id="160" name="Google Shape;160;p1"/>
          <p:cNvSpPr txBox="1"/>
          <p:nvPr/>
        </p:nvSpPr>
        <p:spPr>
          <a:xfrm>
            <a:off x="33077152" y="28124575"/>
            <a:ext cx="99759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spcBef>
                <a:spcPts val="0"/>
              </a:spcBef>
              <a:spcAft>
                <a:spcPts val="0"/>
              </a:spcAft>
              <a:buNone/>
            </a:pPr>
            <a:r>
              <a:rPr b="1" i="0" lang="en-US" sz="2880" u="none" cap="none" strike="noStrike">
                <a:solidFill>
                  <a:srgbClr val="F8F8F8"/>
                </a:solidFill>
                <a:latin typeface="Arial Narrow"/>
                <a:ea typeface="Arial Narrow"/>
                <a:cs typeface="Arial Narrow"/>
                <a:sym typeface="Arial Narrow"/>
              </a:rPr>
              <a:t>Acknowledgements</a:t>
            </a:r>
            <a:endParaRPr/>
          </a:p>
        </p:txBody>
      </p:sp>
      <p:sp>
        <p:nvSpPr>
          <p:cNvPr id="161" name="Google Shape;161;p1"/>
          <p:cNvSpPr txBox="1"/>
          <p:nvPr/>
        </p:nvSpPr>
        <p:spPr>
          <a:xfrm>
            <a:off x="33568653" y="13433817"/>
            <a:ext cx="8873100" cy="5053800"/>
          </a:xfrm>
          <a:prstGeom prst="rect">
            <a:avLst/>
          </a:prstGeom>
          <a:noFill/>
          <a:ln>
            <a:noFill/>
          </a:ln>
        </p:spPr>
        <p:txBody>
          <a:bodyPr anchorCtr="0" anchor="t" bIns="406375" lIns="406375" spcFirstLastPara="1" rIns="406375" wrap="square" tIns="406375">
            <a:spAutoFit/>
          </a:bodyPr>
          <a:lstStyle/>
          <a:p>
            <a:pPr indent="0" lvl="0" marL="0" marR="0" rtl="0" algn="l">
              <a:spcBef>
                <a:spcPts val="0"/>
              </a:spcBef>
              <a:spcAft>
                <a:spcPts val="0"/>
              </a:spcAft>
              <a:buNone/>
            </a:pPr>
            <a:r>
              <a:rPr i="0" lang="en-US" sz="2500" u="none" cap="none" strike="noStrike">
                <a:solidFill>
                  <a:schemeClr val="dk1"/>
                </a:solidFill>
                <a:latin typeface="Arial Narrow"/>
                <a:ea typeface="Arial Narrow"/>
                <a:cs typeface="Arial Narrow"/>
                <a:sym typeface="Arial Narrow"/>
              </a:rPr>
              <a:t>StarryStudioAI's performance metrics reveal a groundbreaking leap in AI-driven web design automation. With a character F-score of 0.</a:t>
            </a:r>
            <a:r>
              <a:rPr lang="en-US" sz="2500">
                <a:solidFill>
                  <a:schemeClr val="dk1"/>
                </a:solidFill>
                <a:latin typeface="Arial Narrow"/>
                <a:ea typeface="Arial Narrow"/>
                <a:cs typeface="Arial Narrow"/>
                <a:sym typeface="Arial Narrow"/>
              </a:rPr>
              <a:t>7</a:t>
            </a:r>
            <a:r>
              <a:rPr i="0" lang="en-US" sz="2500" u="none" cap="none" strike="noStrike">
                <a:solidFill>
                  <a:schemeClr val="dk1"/>
                </a:solidFill>
                <a:latin typeface="Arial Narrow"/>
                <a:ea typeface="Arial Narrow"/>
                <a:cs typeface="Arial Narrow"/>
                <a:sym typeface="Arial Narrow"/>
              </a:rPr>
              <a:t>3, a BERTScore F1 of 0.</a:t>
            </a:r>
            <a:r>
              <a:rPr lang="en-US" sz="2500">
                <a:solidFill>
                  <a:schemeClr val="dk1"/>
                </a:solidFill>
                <a:latin typeface="Arial Narrow"/>
                <a:ea typeface="Arial Narrow"/>
                <a:cs typeface="Arial Narrow"/>
                <a:sym typeface="Arial Narrow"/>
              </a:rPr>
              <a:t>7</a:t>
            </a:r>
            <a:r>
              <a:rPr i="0" lang="en-US" sz="2500" u="none" cap="none" strike="noStrike">
                <a:solidFill>
                  <a:schemeClr val="dk1"/>
                </a:solidFill>
                <a:latin typeface="Arial Narrow"/>
                <a:ea typeface="Arial Narrow"/>
                <a:cs typeface="Arial Narrow"/>
                <a:sym typeface="Arial Narrow"/>
              </a:rPr>
              <a:t>9, and a Pass@1 rate of 0.33 for the GPT-4o model, the system demonstrates remarkable precision in generating semantically robust and structurally accurate Figma designs. These metrics not only validate the system's technical prowess but also showcase its ability to transform natural language prompts into pixel-perfect design layouts with minimal manual intervention. This innovative approach streamlines the design-to-development process, empowering users to produce high-quality, interactive web designs with remarkable speed and precision.</a:t>
            </a:r>
            <a:endParaRPr i="0" sz="2500" u="none" cap="none" strike="noStrike">
              <a:solidFill>
                <a:schemeClr val="dk1"/>
              </a:solidFill>
              <a:latin typeface="Arial Narrow"/>
              <a:ea typeface="Arial Narrow"/>
              <a:cs typeface="Arial Narrow"/>
              <a:sym typeface="Arial Narrow"/>
            </a:endParaRPr>
          </a:p>
        </p:txBody>
      </p:sp>
      <p:graphicFrame>
        <p:nvGraphicFramePr>
          <p:cNvPr id="162" name="Google Shape;162;p1"/>
          <p:cNvGraphicFramePr/>
          <p:nvPr/>
        </p:nvGraphicFramePr>
        <p:xfrm>
          <a:off x="33441717" y="28682987"/>
          <a:ext cx="3000000" cy="3000000"/>
        </p:xfrm>
        <a:graphic>
          <a:graphicData uri="http://schemas.openxmlformats.org/drawingml/2006/table">
            <a:tbl>
              <a:tblPr>
                <a:noFill/>
                <a:tableStyleId>{E9F821BE-CD55-4589-BF8C-F3134C5B6A82}</a:tableStyleId>
              </a:tblPr>
              <a:tblGrid>
                <a:gridCol w="4480275"/>
                <a:gridCol w="4392800"/>
              </a:tblGrid>
              <a:tr h="3198275">
                <a:tc gridSpan="2">
                  <a:txBody>
                    <a:bodyPr/>
                    <a:lstStyle/>
                    <a:p>
                      <a:pPr indent="0" lvl="0" marL="0" marR="0" rtl="0" algn="l">
                        <a:spcBef>
                          <a:spcPts val="0"/>
                        </a:spcBef>
                        <a:spcAft>
                          <a:spcPts val="0"/>
                        </a:spcAft>
                        <a:buNone/>
                      </a:pPr>
                      <a:r>
                        <a:rPr lang="en-US" sz="2500">
                          <a:solidFill>
                            <a:schemeClr val="dk1"/>
                          </a:solidFill>
                          <a:latin typeface="Arial Narrow"/>
                          <a:ea typeface="Arial Narrow"/>
                          <a:cs typeface="Arial Narrow"/>
                          <a:sym typeface="Arial Narrow"/>
                        </a:rPr>
                        <a:t>We thank the Applied Data Science Department at San Jose State University and Prof. Simon Shim for their guidance and mentorship throughout this project. We acknowledge the use of Figma-compatible datasets, Azure Blob Storage, OpenAI’s GPT-4o, and Google’s Gemini for their contributions. Special thanks to our collaborators and teammates for their dedication and efforts. We also appreciate the participants of our user evaluation studies for their valuable insights, which helped refine our approach.</a:t>
                      </a:r>
                      <a:endParaRPr sz="2500" u="none" cap="none" strike="noStrike">
                        <a:solidFill>
                          <a:schemeClr val="dk1"/>
                        </a:solidFill>
                        <a:latin typeface="Arial Narrow"/>
                        <a:ea typeface="Arial Narrow"/>
                        <a:cs typeface="Arial Narrow"/>
                        <a:sym typeface="Arial Narrow"/>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r h="840925">
                <a:tc>
                  <a:txBody>
                    <a:bodyPr/>
                    <a:lstStyle/>
                    <a:p>
                      <a:pPr indent="0" lvl="0" marL="0" marR="0" rtl="0" algn="l">
                        <a:lnSpc>
                          <a:spcPct val="100000"/>
                        </a:lnSpc>
                        <a:spcBef>
                          <a:spcPts val="0"/>
                        </a:spcBef>
                        <a:spcAft>
                          <a:spcPts val="0"/>
                        </a:spcAft>
                        <a:buClr>
                          <a:schemeClr val="dk1"/>
                        </a:buClr>
                        <a:buSzPts val="2900"/>
                        <a:buFont typeface="Arial"/>
                        <a:buNone/>
                      </a:pPr>
                      <a:r>
                        <a:t/>
                      </a:r>
                      <a:endParaRPr sz="2900" u="none" cap="none" strike="noStrike">
                        <a:solidFill>
                          <a:schemeClr val="dk1"/>
                        </a:solidFill>
                        <a:latin typeface="Arial Narrow"/>
                        <a:ea typeface="Arial Narrow"/>
                        <a:cs typeface="Arial Narrow"/>
                        <a:sym typeface="Arial Narrow"/>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900"/>
                        <a:buFont typeface="Arial"/>
                        <a:buNone/>
                      </a:pPr>
                      <a:r>
                        <a:t/>
                      </a:r>
                      <a:endParaRPr sz="2900" u="none" cap="none" strike="noStrike">
                        <a:solidFill>
                          <a:schemeClr val="dk1"/>
                        </a:solidFill>
                        <a:latin typeface="Arial Narrow"/>
                        <a:ea typeface="Arial Narrow"/>
                        <a:cs typeface="Arial Narrow"/>
                        <a:sym typeface="Arial Narrow"/>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63" name="Google Shape;163;p1"/>
          <p:cNvSpPr txBox="1"/>
          <p:nvPr/>
        </p:nvSpPr>
        <p:spPr>
          <a:xfrm>
            <a:off x="2175200" y="19066100"/>
            <a:ext cx="6667500" cy="6044100"/>
          </a:xfrm>
          <a:prstGeom prst="rect">
            <a:avLst/>
          </a:prstGeom>
          <a:noFill/>
          <a:ln>
            <a:noFill/>
          </a:ln>
        </p:spPr>
        <p:txBody>
          <a:bodyPr anchorCtr="0" anchor="t" bIns="406375" lIns="406375" spcFirstLastPara="1" rIns="406375" wrap="square" tIns="406375">
            <a:spAutoFit/>
          </a:bodyPr>
          <a:lstStyle/>
          <a:p>
            <a:pPr indent="-548626" lvl="0" marL="548626" marR="0" rtl="0" algn="just">
              <a:spcBef>
                <a:spcPts val="0"/>
              </a:spcBef>
              <a:spcAft>
                <a:spcPts val="0"/>
              </a:spcAft>
              <a:buNone/>
            </a:pPr>
            <a:r>
              <a:rPr b="1" lang="en-US" sz="2987">
                <a:solidFill>
                  <a:schemeClr val="dk1"/>
                </a:solidFill>
                <a:latin typeface="Arial Narrow"/>
                <a:ea typeface="Arial Narrow"/>
                <a:cs typeface="Arial Narrow"/>
                <a:sym typeface="Arial Narrow"/>
              </a:rPr>
              <a:t>System </a:t>
            </a:r>
            <a:r>
              <a:rPr b="1" lang="en-US" sz="2987">
                <a:solidFill>
                  <a:schemeClr val="dk1"/>
                </a:solidFill>
                <a:latin typeface="Arial Narrow"/>
                <a:ea typeface="Arial Narrow"/>
                <a:cs typeface="Arial Narrow"/>
                <a:sym typeface="Arial Narrow"/>
              </a:rPr>
              <a:t>Architecture</a:t>
            </a:r>
            <a:endParaRPr/>
          </a:p>
          <a:p>
            <a:pPr indent="-548626" lvl="0" marL="548626" marR="0" rtl="0" algn="just">
              <a:spcBef>
                <a:spcPts val="0"/>
              </a:spcBef>
              <a:spcAft>
                <a:spcPts val="0"/>
              </a:spcAft>
              <a:buNone/>
            </a:pPr>
            <a:r>
              <a:t/>
            </a:r>
            <a:endParaRPr b="0" i="0" sz="2987" u="none" cap="none" strike="noStrike">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a:p>
          <a:p>
            <a:pPr indent="-548626" lvl="0" marL="548626" marR="0" rtl="0" algn="just">
              <a:spcBef>
                <a:spcPts val="0"/>
              </a:spcBef>
              <a:spcAft>
                <a:spcPts val="0"/>
              </a:spcAft>
              <a:buNone/>
            </a:pPr>
            <a:r>
              <a:t/>
            </a:r>
            <a:endParaRPr b="0" i="0" sz="2987" u="none" cap="none" strike="noStrike">
              <a:solidFill>
                <a:schemeClr val="dk1"/>
              </a:solidFill>
              <a:latin typeface="Arial Narrow"/>
              <a:ea typeface="Arial Narrow"/>
              <a:cs typeface="Arial Narrow"/>
              <a:sym typeface="Arial Narrow"/>
            </a:endParaRPr>
          </a:p>
          <a:p>
            <a:pPr indent="-548626" lvl="0" marL="548626" marR="0" rtl="0" algn="ctr">
              <a:spcBef>
                <a:spcPts val="0"/>
              </a:spcBef>
              <a:spcAft>
                <a:spcPts val="0"/>
              </a:spcAft>
              <a:buNone/>
            </a:pPr>
            <a:r>
              <a:t/>
            </a:r>
            <a:endParaRPr b="0" i="0" sz="2133" u="none" cap="none" strike="noStrike">
              <a:solidFill>
                <a:schemeClr val="dk1"/>
              </a:solidFill>
              <a:latin typeface="Arial Narrow"/>
              <a:ea typeface="Arial Narrow"/>
              <a:cs typeface="Arial Narrow"/>
              <a:sym typeface="Arial Narrow"/>
            </a:endParaRPr>
          </a:p>
          <a:p>
            <a:pPr indent="-548626" lvl="0" marL="548626" marR="0" rtl="0" algn="ctr">
              <a:spcBef>
                <a:spcPts val="0"/>
              </a:spcBef>
              <a:spcAft>
                <a:spcPts val="0"/>
              </a:spcAft>
              <a:buNone/>
            </a:pPr>
            <a:r>
              <a:t/>
            </a:r>
            <a:endParaRPr b="0" i="0" sz="2133" u="none" cap="none" strike="noStrike">
              <a:solidFill>
                <a:schemeClr val="dk1"/>
              </a:solidFill>
              <a:latin typeface="Arial Narrow"/>
              <a:ea typeface="Arial Narrow"/>
              <a:cs typeface="Arial Narrow"/>
              <a:sym typeface="Arial Narrow"/>
            </a:endParaRPr>
          </a:p>
          <a:p>
            <a:pPr indent="-548626" lvl="0" marL="548626" marR="0" rtl="0" algn="ctr">
              <a:spcBef>
                <a:spcPts val="0"/>
              </a:spcBef>
              <a:spcAft>
                <a:spcPts val="0"/>
              </a:spcAft>
              <a:buNone/>
            </a:pPr>
            <a:r>
              <a:t/>
            </a:r>
            <a:endParaRPr b="0" i="0" sz="2133" u="none" cap="none" strike="noStrike">
              <a:solidFill>
                <a:schemeClr val="dk1"/>
              </a:solidFill>
              <a:latin typeface="Arial Narrow"/>
              <a:ea typeface="Arial Narrow"/>
              <a:cs typeface="Arial Narrow"/>
              <a:sym typeface="Arial Narrow"/>
            </a:endParaRPr>
          </a:p>
          <a:p>
            <a:pPr indent="-548626" lvl="0" marL="548626" marR="0" rtl="0" algn="ctr">
              <a:spcBef>
                <a:spcPts val="0"/>
              </a:spcBef>
              <a:spcAft>
                <a:spcPts val="0"/>
              </a:spcAft>
              <a:buNone/>
            </a:pPr>
            <a:r>
              <a:t/>
            </a:r>
            <a:endParaRPr b="0" i="0" sz="2133" u="none" cap="none" strike="noStrike">
              <a:solidFill>
                <a:schemeClr val="dk1"/>
              </a:solidFill>
              <a:latin typeface="Arial Narrow"/>
              <a:ea typeface="Arial Narrow"/>
              <a:cs typeface="Arial Narrow"/>
              <a:sym typeface="Arial Narrow"/>
            </a:endParaRPr>
          </a:p>
          <a:p>
            <a:pPr indent="-548626" lvl="0" marL="548626" marR="0" rtl="0" algn="ctr">
              <a:spcBef>
                <a:spcPts val="0"/>
              </a:spcBef>
              <a:spcAft>
                <a:spcPts val="0"/>
              </a:spcAft>
              <a:buNone/>
            </a:pPr>
            <a:r>
              <a:t/>
            </a:r>
            <a:endParaRPr b="0" i="0" sz="2133" u="none" cap="none" strike="noStrike">
              <a:solidFill>
                <a:schemeClr val="dk1"/>
              </a:solidFill>
              <a:latin typeface="Arial Narrow"/>
              <a:ea typeface="Arial Narrow"/>
              <a:cs typeface="Arial Narrow"/>
              <a:sym typeface="Arial Narrow"/>
            </a:endParaRPr>
          </a:p>
          <a:p>
            <a:pPr indent="-548626" lvl="0" marL="548626" marR="0" rtl="0" algn="ctr">
              <a:spcBef>
                <a:spcPts val="0"/>
              </a:spcBef>
              <a:spcAft>
                <a:spcPts val="0"/>
              </a:spcAft>
              <a:buNone/>
            </a:pPr>
            <a:r>
              <a:t/>
            </a:r>
            <a:endParaRPr b="0" i="0" sz="2133" u="none" cap="none" strike="noStrike">
              <a:solidFill>
                <a:schemeClr val="dk1"/>
              </a:solidFill>
              <a:latin typeface="Arial Narrow"/>
              <a:ea typeface="Arial Narrow"/>
              <a:cs typeface="Arial Narrow"/>
              <a:sym typeface="Arial Narrow"/>
            </a:endParaRPr>
          </a:p>
          <a:p>
            <a:pPr indent="-548626" lvl="0" marL="548626" marR="0" rtl="0" algn="l">
              <a:spcBef>
                <a:spcPts val="0"/>
              </a:spcBef>
              <a:spcAft>
                <a:spcPts val="0"/>
              </a:spcAft>
              <a:buNone/>
            </a:pPr>
            <a:r>
              <a:t/>
            </a:r>
            <a:endParaRPr b="0" i="0" sz="2133" u="none" cap="none" strike="noStrike">
              <a:solidFill>
                <a:schemeClr val="dk1"/>
              </a:solidFill>
              <a:latin typeface="Arial Narrow"/>
              <a:ea typeface="Arial Narrow"/>
              <a:cs typeface="Arial Narrow"/>
              <a:sym typeface="Arial Narrow"/>
            </a:endParaRPr>
          </a:p>
          <a:p>
            <a:pPr indent="-548626" lvl="0" marL="548626" marR="0" rtl="0" algn="just">
              <a:spcBef>
                <a:spcPts val="0"/>
              </a:spcBef>
              <a:spcAft>
                <a:spcPts val="0"/>
              </a:spcAft>
              <a:buNone/>
            </a:pPr>
            <a:r>
              <a:t/>
            </a:r>
            <a:endParaRPr b="0" i="0" sz="2987" u="none" cap="none" strike="noStrike">
              <a:solidFill>
                <a:schemeClr val="dk1"/>
              </a:solidFill>
              <a:latin typeface="Arial Narrow"/>
              <a:ea typeface="Arial Narrow"/>
              <a:cs typeface="Arial Narrow"/>
              <a:sym typeface="Arial Narrow"/>
            </a:endParaRPr>
          </a:p>
          <a:p>
            <a:pPr indent="-548626" lvl="0" marL="548626" marR="0" rtl="0" algn="just">
              <a:spcBef>
                <a:spcPts val="0"/>
              </a:spcBef>
              <a:spcAft>
                <a:spcPts val="0"/>
              </a:spcAft>
              <a:buNone/>
            </a:pPr>
            <a:r>
              <a:t/>
            </a:r>
            <a:endParaRPr b="0" i="0" sz="2987" u="none" cap="none" strike="noStrike">
              <a:solidFill>
                <a:schemeClr val="dk1"/>
              </a:solidFill>
              <a:latin typeface="Arial Narrow"/>
              <a:ea typeface="Arial Narrow"/>
              <a:cs typeface="Arial Narrow"/>
              <a:sym typeface="Arial Narrow"/>
            </a:endParaRPr>
          </a:p>
          <a:p>
            <a:pPr indent="-548626" lvl="0" marL="548626" marR="0" rtl="0" algn="l">
              <a:spcBef>
                <a:spcPts val="0"/>
              </a:spcBef>
              <a:spcAft>
                <a:spcPts val="0"/>
              </a:spcAft>
              <a:buNone/>
            </a:pPr>
            <a:r>
              <a:t/>
            </a:r>
            <a:endParaRPr b="1" i="0" sz="2667" u="none" cap="none" strike="noStrike">
              <a:solidFill>
                <a:schemeClr val="dk1"/>
              </a:solidFill>
              <a:latin typeface="Arial Narrow"/>
              <a:ea typeface="Arial Narrow"/>
              <a:cs typeface="Arial Narrow"/>
              <a:sym typeface="Arial Narrow"/>
            </a:endParaRPr>
          </a:p>
        </p:txBody>
      </p:sp>
      <p:sp>
        <p:nvSpPr>
          <p:cNvPr id="164" name="Google Shape;164;p1"/>
          <p:cNvSpPr txBox="1"/>
          <p:nvPr/>
        </p:nvSpPr>
        <p:spPr>
          <a:xfrm>
            <a:off x="12020239" y="6582680"/>
            <a:ext cx="9545700" cy="3899400"/>
          </a:xfrm>
          <a:prstGeom prst="rect">
            <a:avLst/>
          </a:prstGeom>
          <a:noFill/>
          <a:ln>
            <a:noFill/>
          </a:ln>
        </p:spPr>
        <p:txBody>
          <a:bodyPr anchorCtr="0" anchor="t" bIns="406375" lIns="406375" spcFirstLastPara="1" rIns="406375" wrap="square" tIns="406375">
            <a:spAutoFit/>
          </a:bodyPr>
          <a:lstStyle/>
          <a:p>
            <a:pPr indent="0" lvl="2" marL="0" rtl="0" algn="l">
              <a:spcBef>
                <a:spcPts val="0"/>
              </a:spcBef>
              <a:spcAft>
                <a:spcPts val="0"/>
              </a:spcAft>
              <a:buNone/>
            </a:pPr>
            <a:r>
              <a:rPr b="1" lang="en-US" sz="2500">
                <a:solidFill>
                  <a:schemeClr val="dk1"/>
                </a:solidFill>
                <a:latin typeface="Arial Narrow"/>
                <a:ea typeface="Arial Narrow"/>
                <a:cs typeface="Arial Narrow"/>
                <a:sym typeface="Arial Narrow"/>
              </a:rPr>
              <a:t>Knowledge Graph and RAG</a:t>
            </a:r>
            <a:endParaRPr b="1" sz="2500">
              <a:solidFill>
                <a:schemeClr val="dk1"/>
              </a:solidFill>
              <a:latin typeface="Arial Narrow"/>
              <a:ea typeface="Arial Narrow"/>
              <a:cs typeface="Arial Narrow"/>
              <a:sym typeface="Arial Narrow"/>
            </a:endParaRPr>
          </a:p>
          <a:p>
            <a:pPr indent="0" lvl="2" marL="406389" rtl="0" algn="l">
              <a:spcBef>
                <a:spcPts val="0"/>
              </a:spcBef>
              <a:spcAft>
                <a:spcPts val="0"/>
              </a:spcAft>
              <a:buClr>
                <a:schemeClr val="dk1"/>
              </a:buClr>
              <a:buFont typeface="Arial"/>
              <a:buNone/>
            </a:pPr>
            <a:r>
              <a:t/>
            </a:r>
            <a:endParaRPr b="1" sz="25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lang="en-US" sz="2500">
                <a:solidFill>
                  <a:schemeClr val="dk1"/>
                </a:solidFill>
                <a:latin typeface="Arial Narrow"/>
                <a:ea typeface="Arial Narrow"/>
                <a:cs typeface="Arial Narrow"/>
                <a:sym typeface="Arial Narrow"/>
              </a:rPr>
              <a:t>The hierarchical knowledge graph from the project's dataset, mapping relationships between instructions, HTML components, and CSS styles. The central node represents the root instruction, branching into child nodes like div, img, span, and meta, illustrating their breakdown and interdependencies. The radial layout emphasizes the modular </a:t>
            </a:r>
            <a:r>
              <a:rPr lang="en-US" sz="2500">
                <a:solidFill>
                  <a:schemeClr val="dk1"/>
                </a:solidFill>
                <a:latin typeface="Arial Narrow"/>
                <a:ea typeface="Arial Narrow"/>
                <a:cs typeface="Arial Narrow"/>
                <a:sym typeface="Arial Narrow"/>
              </a:rPr>
              <a:t>organization</a:t>
            </a:r>
            <a:r>
              <a:rPr lang="en-US" sz="2500">
                <a:solidFill>
                  <a:schemeClr val="dk1"/>
                </a:solidFill>
                <a:latin typeface="Arial Narrow"/>
                <a:ea typeface="Arial Narrow"/>
                <a:cs typeface="Arial Narrow"/>
                <a:sym typeface="Arial Narrow"/>
              </a:rPr>
              <a:t>, reflecting principles of reusability and systematic web design.</a:t>
            </a:r>
            <a:endParaRPr sz="2500">
              <a:latin typeface="Arial Narrow"/>
              <a:ea typeface="Arial Narrow"/>
              <a:cs typeface="Arial Narrow"/>
              <a:sym typeface="Arial Narrow"/>
            </a:endParaRPr>
          </a:p>
        </p:txBody>
      </p:sp>
      <p:sp>
        <p:nvSpPr>
          <p:cNvPr id="165" name="Google Shape;165;p1"/>
          <p:cNvSpPr txBox="1"/>
          <p:nvPr/>
        </p:nvSpPr>
        <p:spPr>
          <a:xfrm>
            <a:off x="22401139" y="12250590"/>
            <a:ext cx="9282900" cy="3514500"/>
          </a:xfrm>
          <a:prstGeom prst="rect">
            <a:avLst/>
          </a:prstGeom>
          <a:noFill/>
          <a:ln>
            <a:noFill/>
          </a:ln>
        </p:spPr>
        <p:txBody>
          <a:bodyPr anchorCtr="0" anchor="t" bIns="406375" lIns="406375" spcFirstLastPara="1" rIns="406375" wrap="square" tIns="406375">
            <a:spAutoFit/>
          </a:bodyPr>
          <a:lstStyle/>
          <a:p>
            <a:pPr indent="0" lvl="0" marL="0" marR="0" rtl="0" algn="l">
              <a:spcBef>
                <a:spcPts val="0"/>
              </a:spcBef>
              <a:spcAft>
                <a:spcPts val="0"/>
              </a:spcAft>
              <a:buNone/>
            </a:pPr>
            <a:r>
              <a:rPr lang="en-US" sz="2500">
                <a:solidFill>
                  <a:schemeClr val="dk1"/>
                </a:solidFill>
                <a:latin typeface="Arial Narrow"/>
                <a:ea typeface="Arial Narrow"/>
                <a:cs typeface="Arial Narrow"/>
                <a:sym typeface="Arial Narrow"/>
              </a:rPr>
              <a:t>Human evaluation results validate StarryStudioAI's effectiveness in generating practical UI components, with Button designs and Portfolio templates achieving exceptional acceptance rates of 95% and 85% respectively. The survey of 50 participants, including both technical and non-technical users, demonstrates the system's ability to satisfy the user requirements by producing high-quality, production-ready designs that require minimal modifications. </a:t>
            </a:r>
            <a:endParaRPr sz="2500">
              <a:latin typeface="Arial Narrow"/>
              <a:ea typeface="Arial Narrow"/>
              <a:cs typeface="Arial Narrow"/>
              <a:sym typeface="Arial Narrow"/>
            </a:endParaRPr>
          </a:p>
        </p:txBody>
      </p:sp>
      <p:sp>
        <p:nvSpPr>
          <p:cNvPr id="166" name="Google Shape;166;p1"/>
          <p:cNvSpPr txBox="1"/>
          <p:nvPr/>
        </p:nvSpPr>
        <p:spPr>
          <a:xfrm>
            <a:off x="1246700" y="24774926"/>
            <a:ext cx="8873100" cy="7362600"/>
          </a:xfrm>
          <a:prstGeom prst="rect">
            <a:avLst/>
          </a:prstGeom>
          <a:noFill/>
          <a:ln>
            <a:noFill/>
          </a:ln>
        </p:spPr>
        <p:txBody>
          <a:bodyPr anchorCtr="0" anchor="t" bIns="406375" lIns="406375" spcFirstLastPara="1" rIns="406375" wrap="square" tIns="406375">
            <a:spAutoFit/>
          </a:bodyPr>
          <a:lstStyle/>
          <a:p>
            <a:pPr indent="-387350" lvl="0" marL="457200" rtl="0" algn="l">
              <a:spcBef>
                <a:spcPts val="0"/>
              </a:spcBef>
              <a:spcAft>
                <a:spcPts val="0"/>
              </a:spcAft>
              <a:buClr>
                <a:schemeClr val="dk1"/>
              </a:buClr>
              <a:buSzPts val="2500"/>
              <a:buChar char="•"/>
            </a:pPr>
            <a:r>
              <a:rPr b="1" lang="en-US" sz="2500">
                <a:solidFill>
                  <a:schemeClr val="dk1"/>
                </a:solidFill>
                <a:latin typeface="Arial Narrow"/>
                <a:ea typeface="Arial Narrow"/>
                <a:cs typeface="Arial Narrow"/>
                <a:sym typeface="Arial Narrow"/>
              </a:rPr>
              <a:t>Data Collection:</a:t>
            </a:r>
            <a:r>
              <a:rPr lang="en-US" sz="2500">
                <a:solidFill>
                  <a:schemeClr val="dk1"/>
                </a:solidFill>
                <a:latin typeface="Arial Narrow"/>
                <a:ea typeface="Arial Narrow"/>
                <a:cs typeface="Arial Narrow"/>
                <a:sym typeface="Arial Narrow"/>
              </a:rPr>
              <a:t> Collection of HTML/CSS templates from publicly available Figma-compatible datasets and repositories.</a:t>
            </a:r>
            <a:endParaRPr sz="2500">
              <a:solidFill>
                <a:schemeClr val="dk1"/>
              </a:solidFill>
              <a:latin typeface="Arial Narrow"/>
              <a:ea typeface="Arial Narrow"/>
              <a:cs typeface="Arial Narrow"/>
              <a:sym typeface="Arial Narrow"/>
            </a:endParaRPr>
          </a:p>
          <a:p>
            <a:pPr indent="-387350" lvl="0" marL="457200" marR="0" rtl="0" algn="l">
              <a:lnSpc>
                <a:spcPct val="100000"/>
              </a:lnSpc>
              <a:spcBef>
                <a:spcPts val="0"/>
              </a:spcBef>
              <a:spcAft>
                <a:spcPts val="0"/>
              </a:spcAft>
              <a:buClr>
                <a:schemeClr val="dk1"/>
              </a:buClr>
              <a:buSzPts val="2500"/>
              <a:buChar char="•"/>
            </a:pPr>
            <a:r>
              <a:rPr b="1" lang="en-US" sz="2500">
                <a:solidFill>
                  <a:schemeClr val="dk1"/>
                </a:solidFill>
                <a:latin typeface="Arial Narrow"/>
                <a:ea typeface="Arial Narrow"/>
                <a:cs typeface="Arial Narrow"/>
                <a:sym typeface="Arial Narrow"/>
              </a:rPr>
              <a:t>Data Preprocessing:</a:t>
            </a:r>
            <a:r>
              <a:rPr lang="en-US" sz="2500">
                <a:solidFill>
                  <a:schemeClr val="dk1"/>
                </a:solidFill>
                <a:latin typeface="Arial Narrow"/>
                <a:ea typeface="Arial Narrow"/>
                <a:cs typeface="Arial Narrow"/>
                <a:sym typeface="Arial Narrow"/>
              </a:rPr>
              <a:t> Cleaning, formatting, and standardizing data to ensure compatibility with LLMs for training.</a:t>
            </a:r>
            <a:endParaRPr sz="2500">
              <a:solidFill>
                <a:schemeClr val="dk1"/>
              </a:solidFill>
              <a:latin typeface="Arial Narrow"/>
              <a:ea typeface="Arial Narrow"/>
              <a:cs typeface="Arial Narrow"/>
              <a:sym typeface="Arial Narrow"/>
            </a:endParaRPr>
          </a:p>
          <a:p>
            <a:pPr indent="-387350" lvl="0" marL="457200" marR="0" rtl="0" algn="l">
              <a:lnSpc>
                <a:spcPct val="100000"/>
              </a:lnSpc>
              <a:spcBef>
                <a:spcPts val="0"/>
              </a:spcBef>
              <a:spcAft>
                <a:spcPts val="0"/>
              </a:spcAft>
              <a:buClr>
                <a:schemeClr val="dk1"/>
              </a:buClr>
              <a:buSzPts val="2500"/>
              <a:buChar char="•"/>
            </a:pPr>
            <a:r>
              <a:rPr b="1" lang="en-US" sz="2500">
                <a:solidFill>
                  <a:schemeClr val="dk1"/>
                </a:solidFill>
                <a:latin typeface="Arial Narrow"/>
                <a:ea typeface="Arial Narrow"/>
                <a:cs typeface="Arial Narrow"/>
                <a:sym typeface="Arial Narrow"/>
              </a:rPr>
              <a:t>Data Storage:</a:t>
            </a:r>
            <a:r>
              <a:rPr lang="en-US" sz="2500">
                <a:solidFill>
                  <a:schemeClr val="dk1"/>
                </a:solidFill>
                <a:latin typeface="Arial Narrow"/>
                <a:ea typeface="Arial Narrow"/>
                <a:cs typeface="Arial Narrow"/>
                <a:sym typeface="Arial Narrow"/>
              </a:rPr>
              <a:t> Annotated templates are securely stored in Azure Blob Storage for easy retrieval and scalability.</a:t>
            </a:r>
            <a:endParaRPr sz="2500">
              <a:solidFill>
                <a:schemeClr val="dk1"/>
              </a:solidFill>
              <a:latin typeface="Arial Narrow"/>
              <a:ea typeface="Arial Narrow"/>
              <a:cs typeface="Arial Narrow"/>
              <a:sym typeface="Arial Narrow"/>
            </a:endParaRPr>
          </a:p>
          <a:p>
            <a:pPr indent="-387350" lvl="0" marL="457200" marR="0" rtl="0" algn="l">
              <a:lnSpc>
                <a:spcPct val="100000"/>
              </a:lnSpc>
              <a:spcBef>
                <a:spcPts val="0"/>
              </a:spcBef>
              <a:spcAft>
                <a:spcPts val="0"/>
              </a:spcAft>
              <a:buClr>
                <a:schemeClr val="dk1"/>
              </a:buClr>
              <a:buSzPts val="2500"/>
              <a:buChar char="•"/>
            </a:pPr>
            <a:r>
              <a:rPr b="1" lang="en-US" sz="2500">
                <a:solidFill>
                  <a:schemeClr val="dk1"/>
                </a:solidFill>
                <a:latin typeface="Arial Narrow"/>
                <a:ea typeface="Arial Narrow"/>
                <a:cs typeface="Arial Narrow"/>
                <a:sym typeface="Arial Narrow"/>
              </a:rPr>
              <a:t>LLM Fine-Tuning:</a:t>
            </a:r>
            <a:r>
              <a:rPr lang="en-US" sz="2500">
                <a:solidFill>
                  <a:schemeClr val="dk1"/>
                </a:solidFill>
                <a:latin typeface="Arial Narrow"/>
                <a:ea typeface="Arial Narrow"/>
                <a:cs typeface="Arial Narrow"/>
                <a:sym typeface="Arial Narrow"/>
              </a:rPr>
              <a:t> Fine-tuning GPT-4o, Llama-3.2-3B Instruct, and Gemini-1 Pro models on preprocessed HTML/CSS data.</a:t>
            </a:r>
            <a:endParaRPr sz="2500">
              <a:solidFill>
                <a:schemeClr val="dk1"/>
              </a:solidFill>
              <a:latin typeface="Arial Narrow"/>
              <a:ea typeface="Arial Narrow"/>
              <a:cs typeface="Arial Narrow"/>
              <a:sym typeface="Arial Narrow"/>
            </a:endParaRPr>
          </a:p>
          <a:p>
            <a:pPr indent="-387350" lvl="0" marL="457200" marR="0" rtl="0" algn="l">
              <a:lnSpc>
                <a:spcPct val="100000"/>
              </a:lnSpc>
              <a:spcBef>
                <a:spcPts val="0"/>
              </a:spcBef>
              <a:spcAft>
                <a:spcPts val="0"/>
              </a:spcAft>
              <a:buClr>
                <a:schemeClr val="dk1"/>
              </a:buClr>
              <a:buSzPts val="2500"/>
              <a:buChar char="•"/>
            </a:pPr>
            <a:r>
              <a:rPr b="1" lang="en-US" sz="2500">
                <a:solidFill>
                  <a:schemeClr val="dk1"/>
                </a:solidFill>
                <a:latin typeface="Arial Narrow"/>
                <a:ea typeface="Arial Narrow"/>
                <a:cs typeface="Arial Narrow"/>
                <a:sym typeface="Arial Narrow"/>
              </a:rPr>
              <a:t>RAG:</a:t>
            </a:r>
            <a:r>
              <a:rPr lang="en-US" sz="2500">
                <a:solidFill>
                  <a:schemeClr val="dk1"/>
                </a:solidFill>
                <a:latin typeface="Arial Narrow"/>
                <a:ea typeface="Arial Narrow"/>
                <a:cs typeface="Arial Narrow"/>
                <a:sym typeface="Arial Narrow"/>
              </a:rPr>
              <a:t> Dynamically retrieves relevant design patterns or code snippets to enhance context and accuracy.</a:t>
            </a:r>
            <a:endParaRPr sz="2500">
              <a:solidFill>
                <a:schemeClr val="dk1"/>
              </a:solidFill>
              <a:latin typeface="Arial Narrow"/>
              <a:ea typeface="Arial Narrow"/>
              <a:cs typeface="Arial Narrow"/>
              <a:sym typeface="Arial Narrow"/>
            </a:endParaRPr>
          </a:p>
          <a:p>
            <a:pPr indent="-387350" lvl="0" marL="457200" marR="0" rtl="0" algn="l">
              <a:lnSpc>
                <a:spcPct val="100000"/>
              </a:lnSpc>
              <a:spcBef>
                <a:spcPts val="0"/>
              </a:spcBef>
              <a:spcAft>
                <a:spcPts val="0"/>
              </a:spcAft>
              <a:buClr>
                <a:schemeClr val="dk1"/>
              </a:buClr>
              <a:buSzPts val="2500"/>
              <a:buFont typeface="Arial Narrow"/>
              <a:buChar char="•"/>
            </a:pPr>
            <a:r>
              <a:rPr lang="en-US" sz="2500">
                <a:solidFill>
                  <a:schemeClr val="dk1"/>
                </a:solidFill>
                <a:latin typeface="Arial Narrow"/>
                <a:ea typeface="Arial Narrow"/>
                <a:cs typeface="Arial Narrow"/>
                <a:sym typeface="Arial Narrow"/>
              </a:rPr>
              <a:t>Model Deployment: Fine-tuned models are stored and integrated into the StarryStudioAI plugin for real-time inference.</a:t>
            </a:r>
            <a:endParaRPr sz="2500">
              <a:solidFill>
                <a:schemeClr val="dk1"/>
              </a:solidFill>
              <a:latin typeface="Arial Narrow"/>
              <a:ea typeface="Arial Narrow"/>
              <a:cs typeface="Arial Narrow"/>
              <a:sym typeface="Arial Narrow"/>
            </a:endParaRPr>
          </a:p>
          <a:p>
            <a:pPr indent="-387350" lvl="0" marL="457200" marR="0" rtl="0" algn="l">
              <a:lnSpc>
                <a:spcPct val="100000"/>
              </a:lnSpc>
              <a:spcBef>
                <a:spcPts val="0"/>
              </a:spcBef>
              <a:spcAft>
                <a:spcPts val="0"/>
              </a:spcAft>
              <a:buClr>
                <a:schemeClr val="dk1"/>
              </a:buClr>
              <a:buSzPts val="2500"/>
              <a:buChar char="•"/>
            </a:pPr>
            <a:r>
              <a:rPr lang="en-US" sz="2500">
                <a:solidFill>
                  <a:schemeClr val="dk1"/>
                </a:solidFill>
                <a:latin typeface="Arial Narrow"/>
                <a:ea typeface="Arial Narrow"/>
                <a:cs typeface="Arial Narrow"/>
                <a:sym typeface="Arial Narrow"/>
              </a:rPr>
              <a:t>S</a:t>
            </a:r>
            <a:r>
              <a:rPr b="1" lang="en-US" sz="2500">
                <a:solidFill>
                  <a:schemeClr val="dk1"/>
                </a:solidFill>
                <a:latin typeface="Arial Narrow"/>
                <a:ea typeface="Arial Narrow"/>
                <a:cs typeface="Arial Narrow"/>
                <a:sym typeface="Arial Narrow"/>
              </a:rPr>
              <a:t>tarryStudioAI Plugin: </a:t>
            </a:r>
            <a:r>
              <a:rPr lang="en-US" sz="2500">
                <a:solidFill>
                  <a:schemeClr val="dk1"/>
                </a:solidFill>
                <a:latin typeface="Arial Narrow"/>
                <a:ea typeface="Arial Narrow"/>
                <a:cs typeface="Arial Narrow"/>
                <a:sym typeface="Arial Narrow"/>
              </a:rPr>
              <a:t>Accepts natural language prompts and renders generated designs directly into the Figma Workspace.</a:t>
            </a:r>
            <a:endParaRPr sz="2500">
              <a:solidFill>
                <a:schemeClr val="dk1"/>
              </a:solidFill>
              <a:latin typeface="Arial Narrow"/>
              <a:ea typeface="Arial Narrow"/>
              <a:cs typeface="Arial Narrow"/>
              <a:sym typeface="Arial Narrow"/>
            </a:endParaRPr>
          </a:p>
          <a:p>
            <a:pPr indent="-387350" lvl="0" marL="457200" marR="0" rtl="0" algn="l">
              <a:lnSpc>
                <a:spcPct val="100000"/>
              </a:lnSpc>
              <a:spcBef>
                <a:spcPts val="0"/>
              </a:spcBef>
              <a:spcAft>
                <a:spcPts val="0"/>
              </a:spcAft>
              <a:buClr>
                <a:schemeClr val="dk1"/>
              </a:buClr>
              <a:buSzPts val="2500"/>
              <a:buChar char="•"/>
            </a:pPr>
            <a:r>
              <a:rPr b="1" lang="en-US" sz="2500">
                <a:solidFill>
                  <a:schemeClr val="dk1"/>
                </a:solidFill>
                <a:latin typeface="Arial Narrow"/>
                <a:ea typeface="Arial Narrow"/>
                <a:cs typeface="Arial Narrow"/>
                <a:sym typeface="Arial Narrow"/>
              </a:rPr>
              <a:t>LLM Evaluation:</a:t>
            </a:r>
            <a:r>
              <a:rPr lang="en-US" sz="2500">
                <a:solidFill>
                  <a:schemeClr val="dk1"/>
                </a:solidFill>
                <a:latin typeface="Arial Narrow"/>
                <a:ea typeface="Arial Narrow"/>
                <a:cs typeface="Arial Narrow"/>
                <a:sym typeface="Arial Narrow"/>
              </a:rPr>
              <a:t> Models are evaluated using metrics like BLEU, RUBY, and BERTScore to ensure usability and accuracy.</a:t>
            </a:r>
            <a:endParaRPr sz="2500">
              <a:solidFill>
                <a:schemeClr val="dk1"/>
              </a:solidFill>
              <a:latin typeface="Arial Narrow"/>
              <a:ea typeface="Arial Narrow"/>
              <a:cs typeface="Arial Narrow"/>
              <a:sym typeface="Arial Narrow"/>
            </a:endParaRPr>
          </a:p>
          <a:p>
            <a:pPr indent="0" lvl="0" marL="457200" marR="0" rtl="0" algn="l">
              <a:spcBef>
                <a:spcPts val="0"/>
              </a:spcBef>
              <a:spcAft>
                <a:spcPts val="0"/>
              </a:spcAft>
              <a:buNone/>
            </a:pPr>
            <a:r>
              <a:t/>
            </a:r>
            <a:endParaRPr sz="2500">
              <a:solidFill>
                <a:schemeClr val="dk1"/>
              </a:solidFill>
              <a:latin typeface="Arial Narrow"/>
              <a:ea typeface="Arial Narrow"/>
              <a:cs typeface="Arial Narrow"/>
              <a:sym typeface="Arial Narrow"/>
            </a:endParaRPr>
          </a:p>
        </p:txBody>
      </p:sp>
      <p:sp>
        <p:nvSpPr>
          <p:cNvPr id="167" name="Google Shape;167;p1"/>
          <p:cNvSpPr txBox="1"/>
          <p:nvPr/>
        </p:nvSpPr>
        <p:spPr>
          <a:xfrm>
            <a:off x="11813475" y="16309700"/>
            <a:ext cx="9746100" cy="16639200"/>
          </a:xfrm>
          <a:prstGeom prst="rect">
            <a:avLst/>
          </a:prstGeom>
          <a:noFill/>
          <a:ln>
            <a:noFill/>
          </a:ln>
        </p:spPr>
        <p:txBody>
          <a:bodyPr anchorCtr="0" anchor="t" bIns="45700" lIns="91425" spcFirstLastPara="1" rIns="91425" wrap="square" tIns="45700">
            <a:spAutoFit/>
          </a:bodyPr>
          <a:lstStyle/>
          <a:p>
            <a:pPr indent="0" lvl="2" marL="406389" marR="0" rtl="0" algn="l">
              <a:spcBef>
                <a:spcPts val="0"/>
              </a:spcBef>
              <a:spcAft>
                <a:spcPts val="0"/>
              </a:spcAft>
              <a:buNone/>
            </a:pPr>
            <a:r>
              <a:rPr b="1" lang="en-US" sz="2500">
                <a:solidFill>
                  <a:schemeClr val="dk1"/>
                </a:solidFill>
                <a:latin typeface="Arial Narrow"/>
                <a:ea typeface="Arial Narrow"/>
                <a:cs typeface="Arial Narrow"/>
                <a:sym typeface="Arial Narrow"/>
              </a:rPr>
              <a:t>Models</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387350" lvl="0" marL="457200" rtl="0" algn="l">
              <a:spcBef>
                <a:spcPts val="0"/>
              </a:spcBef>
              <a:spcAft>
                <a:spcPts val="0"/>
              </a:spcAft>
              <a:buClr>
                <a:schemeClr val="dk1"/>
              </a:buClr>
              <a:buSzPts val="2500"/>
              <a:buFont typeface="Arial Narrow"/>
              <a:buChar char="●"/>
            </a:pPr>
            <a:r>
              <a:rPr b="1" lang="en-US" sz="2500">
                <a:solidFill>
                  <a:schemeClr val="dk1"/>
                </a:solidFill>
                <a:latin typeface="Arial Narrow"/>
                <a:ea typeface="Arial Narrow"/>
                <a:cs typeface="Arial Narrow"/>
                <a:sym typeface="Arial Narrow"/>
              </a:rPr>
              <a:t>GPT-4o: </a:t>
            </a:r>
            <a:r>
              <a:rPr lang="en-US" sz="2500">
                <a:solidFill>
                  <a:schemeClr val="dk1"/>
                </a:solidFill>
                <a:latin typeface="Arial Narrow"/>
                <a:ea typeface="Arial Narrow"/>
                <a:cs typeface="Arial Narrow"/>
                <a:sym typeface="Arial Narrow"/>
              </a:rPr>
              <a:t>A multimodal transformer optimized for generating semantically robust and reusable HTML/CSS code. Pre-trained on a vast corpus, it leverages instruction fine-tuning and excels in managing hierarchical structures, enhancing StarryStudioAI’s design-to-code workflows.</a:t>
            </a:r>
            <a:endParaRPr sz="2500">
              <a:solidFill>
                <a:schemeClr val="dk1"/>
              </a:solidFill>
              <a:latin typeface="Arial Narrow"/>
              <a:ea typeface="Arial Narrow"/>
              <a:cs typeface="Arial Narrow"/>
              <a:sym typeface="Arial Narrow"/>
            </a:endParaRPr>
          </a:p>
          <a:p>
            <a:pPr indent="-387350" lvl="0" marL="457200" rtl="0" algn="l">
              <a:spcBef>
                <a:spcPts val="0"/>
              </a:spcBef>
              <a:spcAft>
                <a:spcPts val="0"/>
              </a:spcAft>
              <a:buClr>
                <a:schemeClr val="dk1"/>
              </a:buClr>
              <a:buSzPts val="2500"/>
              <a:buFont typeface="Arial Narrow"/>
              <a:buChar char="●"/>
            </a:pPr>
            <a:r>
              <a:rPr b="1" lang="en-US" sz="2500">
                <a:solidFill>
                  <a:schemeClr val="dk1"/>
                </a:solidFill>
                <a:latin typeface="Arial Narrow"/>
                <a:ea typeface="Arial Narrow"/>
                <a:cs typeface="Arial Narrow"/>
                <a:sym typeface="Arial Narrow"/>
              </a:rPr>
              <a:t>Llama-3.2-3B Instruct: </a:t>
            </a:r>
            <a:r>
              <a:rPr lang="en-US" sz="2500">
                <a:solidFill>
                  <a:schemeClr val="dk1"/>
                </a:solidFill>
                <a:latin typeface="Arial Narrow"/>
                <a:ea typeface="Arial Narrow"/>
                <a:cs typeface="Arial Narrow"/>
                <a:sym typeface="Arial Narrow"/>
              </a:rPr>
              <a:t>An instruction-tuned Code Llama variant with 3 billion parameters, designed for structured code generation. It ensures semantic consistency and efficient resource utilization through mixed-precision training, making it ideal for lightweight integrations.</a:t>
            </a:r>
            <a:endParaRPr sz="2500">
              <a:solidFill>
                <a:schemeClr val="dk1"/>
              </a:solidFill>
              <a:latin typeface="Arial Narrow"/>
              <a:ea typeface="Arial Narrow"/>
              <a:cs typeface="Arial Narrow"/>
              <a:sym typeface="Arial Narrow"/>
            </a:endParaRPr>
          </a:p>
          <a:p>
            <a:pPr indent="-387350" lvl="0" marL="457200" rtl="0" algn="l">
              <a:spcBef>
                <a:spcPts val="0"/>
              </a:spcBef>
              <a:spcAft>
                <a:spcPts val="0"/>
              </a:spcAft>
              <a:buClr>
                <a:schemeClr val="dk1"/>
              </a:buClr>
              <a:buSzPts val="2500"/>
              <a:buFont typeface="Arial Narrow"/>
              <a:buChar char="●"/>
            </a:pPr>
            <a:r>
              <a:rPr b="1" lang="en-US" sz="2500">
                <a:solidFill>
                  <a:schemeClr val="dk1"/>
                </a:solidFill>
                <a:latin typeface="Arial Narrow"/>
                <a:ea typeface="Arial Narrow"/>
                <a:cs typeface="Arial Narrow"/>
                <a:sym typeface="Arial Narrow"/>
              </a:rPr>
              <a:t>Gemini-1 Pro: </a:t>
            </a:r>
            <a:r>
              <a:rPr lang="en-US" sz="2500">
                <a:solidFill>
                  <a:schemeClr val="dk1"/>
                </a:solidFill>
                <a:latin typeface="Arial Narrow"/>
                <a:ea typeface="Arial Narrow"/>
                <a:cs typeface="Arial Narrow"/>
                <a:sym typeface="Arial Narrow"/>
              </a:rPr>
              <a:t>A multimodal transformer by Google DeepMind tailored for structured code generation. It employs a dual-stream architecture and robust attention mechanisms to align user prompts with design metadata, handling complex workflows efficiently.</a:t>
            </a:r>
            <a:endParaRPr sz="2500">
              <a:solidFill>
                <a:schemeClr val="dk1"/>
              </a:solidFill>
              <a:latin typeface="Arial Narrow"/>
              <a:ea typeface="Arial Narrow"/>
              <a:cs typeface="Arial Narrow"/>
              <a:sym typeface="Arial Narrow"/>
            </a:endParaRPr>
          </a:p>
          <a:p>
            <a:pPr indent="0" lvl="2" marL="0" marR="0" rtl="0" algn="l">
              <a:spcBef>
                <a:spcPts val="0"/>
              </a:spcBef>
              <a:spcAft>
                <a:spcPts val="0"/>
              </a:spcAft>
              <a:buNone/>
            </a:pPr>
            <a:r>
              <a:t/>
            </a:r>
            <a:endParaRPr i="0" sz="2500" u="none" cap="none" strike="noStrike">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rPr b="1" lang="en-US" sz="2500">
                <a:solidFill>
                  <a:schemeClr val="dk1"/>
                </a:solidFill>
                <a:latin typeface="Arial Narrow"/>
                <a:ea typeface="Arial Narrow"/>
                <a:cs typeface="Arial Narrow"/>
                <a:sym typeface="Arial Narrow"/>
              </a:rPr>
              <a:t> Evaluation Results</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0" marR="0" rtl="0" algn="l">
              <a:spcBef>
                <a:spcPts val="0"/>
              </a:spcBef>
              <a:spcAft>
                <a:spcPts val="0"/>
              </a:spcAft>
              <a:buNone/>
            </a:pPr>
            <a:r>
              <a:t/>
            </a:r>
            <a:endParaRPr b="1" sz="2500">
              <a:solidFill>
                <a:schemeClr val="dk1"/>
              </a:solidFill>
              <a:latin typeface="Arial Narrow"/>
              <a:ea typeface="Arial Narrow"/>
              <a:cs typeface="Arial Narrow"/>
              <a:sym typeface="Arial Narrow"/>
            </a:endParaRPr>
          </a:p>
          <a:p>
            <a:pPr indent="0" lvl="2" marL="406389" rtl="0" algn="l">
              <a:spcBef>
                <a:spcPts val="0"/>
              </a:spcBef>
              <a:spcAft>
                <a:spcPts val="0"/>
              </a:spcAft>
              <a:buClr>
                <a:schemeClr val="dk1"/>
              </a:buClr>
              <a:buFont typeface="Arial"/>
              <a:buNone/>
            </a:pPr>
            <a:r>
              <a:rPr lang="en-US" sz="2500">
                <a:solidFill>
                  <a:schemeClr val="dk1"/>
                </a:solidFill>
                <a:latin typeface="Arial Narrow"/>
                <a:ea typeface="Arial Narrow"/>
                <a:cs typeface="Arial Narrow"/>
                <a:sym typeface="Arial Narrow"/>
              </a:rPr>
              <a:t>The experimental results demonstrate StarryStudioAI's credible performance in automating web design processes, with each model contributing unique strengths to address various aspects of UI/UX development. GPT-4o emerges as the frontrunner, showcasing remarkable proficiency in generating semantically accurate and structurally sound designs. Its character F-score of 0.73 and Pass@1 rate of 0.33 highlight its ability to produce high-fidelity, Interactive web designs on the first attempt. The model's BERTScore F1 of 0.79 further underscores its capacity to align generated code with user</a:t>
            </a:r>
            <a:endParaRPr b="1" sz="2500">
              <a:solidFill>
                <a:schemeClr val="dk1"/>
              </a:solidFill>
              <a:latin typeface="Arial Narrow"/>
              <a:ea typeface="Arial Narrow"/>
              <a:cs typeface="Arial Narrow"/>
              <a:sym typeface="Arial Narrow"/>
            </a:endParaRPr>
          </a:p>
          <a:p>
            <a:pPr indent="0" lvl="2" marL="406390" marR="0" rtl="0" algn="l">
              <a:spcBef>
                <a:spcPts val="0"/>
              </a:spcBef>
              <a:spcAft>
                <a:spcPts val="0"/>
              </a:spcAft>
              <a:buNone/>
            </a:pPr>
            <a:r>
              <a:t/>
            </a:r>
            <a:endParaRPr i="0" sz="2500" u="none" cap="none" strike="noStrike">
              <a:solidFill>
                <a:schemeClr val="dk1"/>
              </a:solidFill>
              <a:latin typeface="Arial Narrow"/>
              <a:ea typeface="Arial Narrow"/>
              <a:cs typeface="Arial Narrow"/>
              <a:sym typeface="Arial Narrow"/>
            </a:endParaRPr>
          </a:p>
          <a:p>
            <a:pPr indent="0" lvl="2" marL="406389" marR="0" rtl="0" algn="l">
              <a:spcBef>
                <a:spcPts val="0"/>
              </a:spcBef>
              <a:spcAft>
                <a:spcPts val="0"/>
              </a:spcAft>
              <a:buNone/>
            </a:pPr>
            <a:r>
              <a:t/>
            </a:r>
            <a:endParaRPr sz="2500">
              <a:solidFill>
                <a:schemeClr val="dk1"/>
              </a:solidFill>
              <a:latin typeface="Arial Narrow"/>
              <a:ea typeface="Arial Narrow"/>
              <a:cs typeface="Arial Narrow"/>
              <a:sym typeface="Arial Narrow"/>
            </a:endParaRPr>
          </a:p>
          <a:p>
            <a:pPr indent="457200" lvl="0" marL="0" marR="0" rtl="0" algn="ctr">
              <a:spcBef>
                <a:spcPts val="0"/>
              </a:spcBef>
              <a:spcAft>
                <a:spcPts val="0"/>
              </a:spcAft>
              <a:buNone/>
            </a:pPr>
            <a:r>
              <a:t/>
            </a:r>
            <a:endParaRPr sz="2500">
              <a:solidFill>
                <a:schemeClr val="dk1"/>
              </a:solidFill>
              <a:latin typeface="Arial Narrow"/>
              <a:ea typeface="Arial Narrow"/>
              <a:cs typeface="Arial Narrow"/>
              <a:sym typeface="Arial Narrow"/>
            </a:endParaRPr>
          </a:p>
        </p:txBody>
      </p:sp>
      <p:sp>
        <p:nvSpPr>
          <p:cNvPr id="168" name="Google Shape;168;p1"/>
          <p:cNvSpPr txBox="1"/>
          <p:nvPr/>
        </p:nvSpPr>
        <p:spPr>
          <a:xfrm>
            <a:off x="22334951" y="18976950"/>
            <a:ext cx="9282900" cy="1496100"/>
          </a:xfrm>
          <a:prstGeom prst="rect">
            <a:avLst/>
          </a:prstGeom>
          <a:noFill/>
          <a:ln>
            <a:noFill/>
          </a:ln>
        </p:spPr>
        <p:txBody>
          <a:bodyPr anchorCtr="0" anchor="t" bIns="406375" lIns="406375" spcFirstLastPara="1" rIns="406375" wrap="square" tIns="406375">
            <a:spAutoFit/>
          </a:bodyPr>
          <a:lstStyle/>
          <a:p>
            <a:pPr indent="0" lvl="0" marL="0" marR="0" rtl="0" algn="l">
              <a:spcBef>
                <a:spcPts val="0"/>
              </a:spcBef>
              <a:spcAft>
                <a:spcPts val="0"/>
              </a:spcAft>
              <a:buNone/>
            </a:pPr>
            <a:r>
              <a:t/>
            </a:r>
            <a:endParaRPr sz="2987">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a:p>
        </p:txBody>
      </p:sp>
      <p:sp>
        <p:nvSpPr>
          <p:cNvPr id="169" name="Google Shape;169;p1"/>
          <p:cNvSpPr txBox="1"/>
          <p:nvPr/>
        </p:nvSpPr>
        <p:spPr>
          <a:xfrm>
            <a:off x="22415349" y="15533896"/>
            <a:ext cx="9122100" cy="3899400"/>
          </a:xfrm>
          <a:prstGeom prst="rect">
            <a:avLst/>
          </a:prstGeom>
          <a:noFill/>
          <a:ln>
            <a:noFill/>
          </a:ln>
        </p:spPr>
        <p:txBody>
          <a:bodyPr anchorCtr="0" anchor="t" bIns="406375" lIns="406375" spcFirstLastPara="1" rIns="406375" wrap="square" tIns="406375">
            <a:spAutoFit/>
          </a:bodyPr>
          <a:lstStyle/>
          <a:p>
            <a:pPr indent="0" lvl="0" marL="0" marR="0" rtl="0" algn="l">
              <a:spcBef>
                <a:spcPts val="0"/>
              </a:spcBef>
              <a:spcAft>
                <a:spcPts val="0"/>
              </a:spcAft>
              <a:buNone/>
            </a:pPr>
            <a:r>
              <a:rPr lang="en-US" sz="2500">
                <a:solidFill>
                  <a:schemeClr val="dk1"/>
                </a:solidFill>
                <a:highlight>
                  <a:srgbClr val="FFFFFF"/>
                </a:highlight>
                <a:latin typeface="Arial Narrow"/>
                <a:ea typeface="Arial Narrow"/>
                <a:cs typeface="Arial Narrow"/>
                <a:sym typeface="Arial Narrow"/>
              </a:rPr>
              <a:t>Create a responsive e-commerce header and hero component using HTML and CSS. The header should feature a vector brand logo for 'StarryStudioAI' and navigation links: About, Design Wizard, and Contact. The hero section should use an image background with a subtle gradient overlay, displaying the title 'AI Design Wizard,' the tagline 'Generate Awesome AI-Powered Images and buy them as low as $1,' and a 'Try Now' button. Focus on a clean, modern design with accessibility and responsiveness </a:t>
            </a:r>
            <a:endParaRPr sz="2500">
              <a:latin typeface="Arial Narrow"/>
              <a:ea typeface="Arial Narrow"/>
              <a:cs typeface="Arial Narrow"/>
              <a:sym typeface="Arial Narrow"/>
            </a:endParaRPr>
          </a:p>
        </p:txBody>
      </p:sp>
      <p:sp>
        <p:nvSpPr>
          <p:cNvPr id="170" name="Google Shape;170;p1"/>
          <p:cNvSpPr/>
          <p:nvPr/>
        </p:nvSpPr>
        <p:spPr>
          <a:xfrm>
            <a:off x="317500" y="1025449"/>
            <a:ext cx="11174400" cy="2002500"/>
          </a:xfrm>
          <a:prstGeom prst="rect">
            <a:avLst/>
          </a:prstGeom>
          <a:noFill/>
          <a:ln>
            <a:noFill/>
          </a:ln>
        </p:spPr>
        <p:txBody>
          <a:bodyPr anchorCtr="0" anchor="t" bIns="40525" lIns="81100" spcFirstLastPara="1" rIns="81100" wrap="square" tIns="40525">
            <a:spAutoFit/>
          </a:bodyPr>
          <a:lstStyle/>
          <a:p>
            <a:pPr indent="0" lvl="0" marL="0" marR="0" rtl="0" algn="ctr">
              <a:spcBef>
                <a:spcPts val="0"/>
              </a:spcBef>
              <a:spcAft>
                <a:spcPts val="0"/>
              </a:spcAft>
              <a:buNone/>
            </a:pPr>
            <a:r>
              <a:rPr b="1" lang="en-US" sz="7680">
                <a:solidFill>
                  <a:srgbClr val="FFFFFF"/>
                </a:solidFill>
              </a:rPr>
              <a:t>Applied Data Science Department</a:t>
            </a:r>
            <a:endParaRPr/>
          </a:p>
        </p:txBody>
      </p:sp>
      <p:sp>
        <p:nvSpPr>
          <p:cNvPr id="171" name="Google Shape;171;p1"/>
          <p:cNvSpPr/>
          <p:nvPr/>
        </p:nvSpPr>
        <p:spPr>
          <a:xfrm>
            <a:off x="33372000" y="286350"/>
            <a:ext cx="10497600" cy="2851800"/>
          </a:xfrm>
          <a:prstGeom prst="rect">
            <a:avLst/>
          </a:prstGeom>
          <a:noFill/>
          <a:ln>
            <a:noFill/>
          </a:ln>
        </p:spPr>
        <p:txBody>
          <a:bodyPr anchorCtr="0" anchor="t" bIns="40525" lIns="81100" spcFirstLastPara="1" rIns="81100" wrap="square" tIns="40525">
            <a:spAutoFit/>
          </a:bodyPr>
          <a:lstStyle/>
          <a:p>
            <a:pPr indent="0" lvl="0" marL="0" marR="0" rtl="0" algn="l">
              <a:spcBef>
                <a:spcPts val="0"/>
              </a:spcBef>
              <a:spcAft>
                <a:spcPts val="0"/>
              </a:spcAft>
              <a:buNone/>
            </a:pPr>
            <a:r>
              <a:rPr b="1" lang="en-US" sz="4900">
                <a:solidFill>
                  <a:srgbClr val="FFFFFF"/>
                </a:solidFill>
                <a:latin typeface="Arial"/>
                <a:ea typeface="Arial"/>
                <a:cs typeface="Arial"/>
                <a:sym typeface="Arial"/>
              </a:rPr>
              <a:t>Gagrani Poojan,</a:t>
            </a:r>
            <a:endParaRPr sz="4900"/>
          </a:p>
          <a:p>
            <a:pPr indent="0" lvl="0" marL="0" marR="0" rtl="0" algn="l">
              <a:spcBef>
                <a:spcPts val="0"/>
              </a:spcBef>
              <a:spcAft>
                <a:spcPts val="0"/>
              </a:spcAft>
              <a:buNone/>
            </a:pPr>
            <a:r>
              <a:rPr b="1" lang="en-US" sz="4900">
                <a:solidFill>
                  <a:srgbClr val="FFFFFF"/>
                </a:solidFill>
                <a:latin typeface="Arial"/>
                <a:ea typeface="Arial"/>
                <a:cs typeface="Arial"/>
                <a:sym typeface="Arial"/>
              </a:rPr>
              <a:t>Patel Bhavik,</a:t>
            </a:r>
            <a:endParaRPr sz="4900"/>
          </a:p>
          <a:p>
            <a:pPr indent="0" lvl="0" marL="0" marR="0" rtl="0" algn="l">
              <a:spcBef>
                <a:spcPts val="0"/>
              </a:spcBef>
              <a:spcAft>
                <a:spcPts val="0"/>
              </a:spcAft>
              <a:buNone/>
            </a:pPr>
            <a:r>
              <a:rPr b="1" lang="en-US" sz="4900">
                <a:solidFill>
                  <a:srgbClr val="FFFFFF"/>
                </a:solidFill>
                <a:latin typeface="Arial"/>
                <a:ea typeface="Arial"/>
                <a:cs typeface="Arial"/>
                <a:sym typeface="Arial"/>
              </a:rPr>
              <a:t>Sheth Smeet,</a:t>
            </a:r>
            <a:endParaRPr sz="4900"/>
          </a:p>
          <a:p>
            <a:pPr indent="0" lvl="0" marL="0" marR="0" rtl="0" algn="l">
              <a:spcBef>
                <a:spcPts val="0"/>
              </a:spcBef>
              <a:spcAft>
                <a:spcPts val="0"/>
              </a:spcAft>
              <a:buNone/>
            </a:pPr>
            <a:r>
              <a:rPr b="1" lang="en-US" sz="4900">
                <a:solidFill>
                  <a:srgbClr val="FFFFFF"/>
                </a:solidFill>
                <a:latin typeface="Arial"/>
                <a:ea typeface="Arial"/>
                <a:cs typeface="Arial"/>
                <a:sym typeface="Arial"/>
              </a:rPr>
              <a:t>Thakur Kashish, </a:t>
            </a:r>
            <a:endParaRPr sz="4900"/>
          </a:p>
          <a:p>
            <a:pPr indent="0" lvl="0" marL="0" marR="0" rtl="0" algn="l">
              <a:spcBef>
                <a:spcPts val="0"/>
              </a:spcBef>
              <a:spcAft>
                <a:spcPts val="0"/>
              </a:spcAft>
              <a:buNone/>
            </a:pPr>
            <a:r>
              <a:rPr b="1" lang="en-US" sz="4900">
                <a:solidFill>
                  <a:srgbClr val="FFFFFF"/>
                </a:solidFill>
                <a:latin typeface="Arial"/>
                <a:ea typeface="Arial"/>
                <a:cs typeface="Arial"/>
                <a:sym typeface="Arial"/>
              </a:rPr>
              <a:t>Varahan Priya</a:t>
            </a:r>
            <a:endParaRPr sz="4900"/>
          </a:p>
        </p:txBody>
      </p:sp>
      <p:sp>
        <p:nvSpPr>
          <p:cNvPr id="172" name="Google Shape;172;p1"/>
          <p:cNvSpPr txBox="1"/>
          <p:nvPr/>
        </p:nvSpPr>
        <p:spPr>
          <a:xfrm>
            <a:off x="698502" y="5671630"/>
            <a:ext cx="9969500" cy="525093"/>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spcBef>
                <a:spcPts val="0"/>
              </a:spcBef>
              <a:spcAft>
                <a:spcPts val="0"/>
              </a:spcAft>
              <a:buNone/>
            </a:pPr>
            <a:r>
              <a:rPr b="1" lang="en-US" sz="2880">
                <a:solidFill>
                  <a:srgbClr val="F8F8F8"/>
                </a:solidFill>
                <a:latin typeface="Arial Narrow"/>
                <a:ea typeface="Arial Narrow"/>
                <a:cs typeface="Arial Narrow"/>
                <a:sym typeface="Arial Narrow"/>
              </a:rPr>
              <a:t>Introduction</a:t>
            </a:r>
            <a:endParaRPr/>
          </a:p>
        </p:txBody>
      </p:sp>
      <p:pic>
        <p:nvPicPr>
          <p:cNvPr id="173" name="Google Shape;173;p1"/>
          <p:cNvPicPr preferRelativeResize="0"/>
          <p:nvPr/>
        </p:nvPicPr>
        <p:blipFill rotWithShape="1">
          <a:blip r:embed="rId7">
            <a:alphaModFix/>
          </a:blip>
          <a:srcRect b="0" l="0" r="0" t="0"/>
          <a:stretch/>
        </p:blipFill>
        <p:spPr>
          <a:xfrm>
            <a:off x="2447407" y="12598426"/>
            <a:ext cx="6067425" cy="5172075"/>
          </a:xfrm>
          <a:prstGeom prst="rect">
            <a:avLst/>
          </a:prstGeom>
          <a:noFill/>
          <a:ln>
            <a:noFill/>
          </a:ln>
        </p:spPr>
      </p:pic>
      <p:graphicFrame>
        <p:nvGraphicFramePr>
          <p:cNvPr id="174" name="Google Shape;174;p1"/>
          <p:cNvGraphicFramePr/>
          <p:nvPr/>
        </p:nvGraphicFramePr>
        <p:xfrm>
          <a:off x="12596663" y="23076638"/>
          <a:ext cx="3000000" cy="3000000"/>
        </p:xfrm>
        <a:graphic>
          <a:graphicData uri="http://schemas.openxmlformats.org/drawingml/2006/table">
            <a:tbl>
              <a:tblPr>
                <a:noFill/>
                <a:tableStyleId>{B13F3B0B-BEA9-49C6-B42C-4E9C433E3A66}</a:tableStyleId>
              </a:tblPr>
              <a:tblGrid>
                <a:gridCol w="3004675"/>
                <a:gridCol w="1005500"/>
                <a:gridCol w="1537825"/>
                <a:gridCol w="1821725"/>
              </a:tblGrid>
              <a:tr h="738875">
                <a:tc>
                  <a:txBody>
                    <a:bodyPr/>
                    <a:lstStyle/>
                    <a:p>
                      <a:pPr indent="0" lvl="0" marL="0" rtl="0" algn="l">
                        <a:lnSpc>
                          <a:spcPct val="200000"/>
                        </a:lnSpc>
                        <a:spcBef>
                          <a:spcPts val="0"/>
                        </a:spcBef>
                        <a:spcAft>
                          <a:spcPts val="0"/>
                        </a:spcAft>
                        <a:buNone/>
                      </a:pPr>
                      <a:r>
                        <a:rPr b="1" lang="en-US" sz="1500">
                          <a:latin typeface="Times New Roman"/>
                          <a:ea typeface="Times New Roman"/>
                          <a:cs typeface="Times New Roman"/>
                          <a:sym typeface="Times New Roman"/>
                        </a:rPr>
                        <a:t>Evaluation of Metrics/Models</a:t>
                      </a:r>
                      <a:endParaRPr b="1" sz="1500">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highlight>
                            <a:srgbClr val="FFFFFF"/>
                          </a:highlight>
                          <a:latin typeface="Times New Roman"/>
                          <a:ea typeface="Times New Roman"/>
                          <a:cs typeface="Times New Roman"/>
                          <a:sym typeface="Times New Roman"/>
                        </a:rPr>
                        <a:t>Llama-3.2</a:t>
                      </a:r>
                      <a:endParaRPr b="1" sz="1500">
                        <a:highlight>
                          <a:srgbClr val="FFFFFF"/>
                        </a:highlight>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GPT-4o</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Gemini-1 Pro</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38875">
                <a:tc>
                  <a:txBody>
                    <a:bodyPr/>
                    <a:lstStyle/>
                    <a:p>
                      <a:pPr indent="0" lvl="0" marL="0" rtl="0" algn="l">
                        <a:lnSpc>
                          <a:spcPct val="200000"/>
                        </a:lnSpc>
                        <a:spcBef>
                          <a:spcPts val="0"/>
                        </a:spcBef>
                        <a:spcAft>
                          <a:spcPts val="0"/>
                        </a:spcAft>
                        <a:buNone/>
                      </a:pPr>
                      <a:r>
                        <a:rPr b="1" lang="en-US" sz="1500">
                          <a:latin typeface="Times New Roman"/>
                          <a:ea typeface="Times New Roman"/>
                          <a:cs typeface="Times New Roman"/>
                          <a:sym typeface="Times New Roman"/>
                        </a:rPr>
                        <a:t>BLEU</a:t>
                      </a:r>
                      <a:endParaRPr b="1" sz="1500">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0.75 </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0.48</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0.25</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38875">
                <a:tc>
                  <a:txBody>
                    <a:bodyPr/>
                    <a:lstStyle/>
                    <a:p>
                      <a:pPr indent="0" lvl="0" marL="0" rtl="0" algn="l">
                        <a:lnSpc>
                          <a:spcPct val="200000"/>
                        </a:lnSpc>
                        <a:spcBef>
                          <a:spcPts val="0"/>
                        </a:spcBef>
                        <a:spcAft>
                          <a:spcPts val="0"/>
                        </a:spcAft>
                        <a:buNone/>
                      </a:pPr>
                      <a:r>
                        <a:rPr b="1" lang="en-US" sz="1500">
                          <a:latin typeface="Times New Roman"/>
                          <a:ea typeface="Times New Roman"/>
                          <a:cs typeface="Times New Roman"/>
                          <a:sym typeface="Times New Roman"/>
                        </a:rPr>
                        <a:t>Ruby </a:t>
                      </a:r>
                      <a:endParaRPr b="1" sz="1500">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0.40</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0.59</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0.30</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38875">
                <a:tc>
                  <a:txBody>
                    <a:bodyPr/>
                    <a:lstStyle/>
                    <a:p>
                      <a:pPr indent="0" lvl="0" marL="0" rtl="0" algn="l">
                        <a:lnSpc>
                          <a:spcPct val="200000"/>
                        </a:lnSpc>
                        <a:spcBef>
                          <a:spcPts val="0"/>
                        </a:spcBef>
                        <a:spcAft>
                          <a:spcPts val="0"/>
                        </a:spcAft>
                        <a:buNone/>
                      </a:pPr>
                      <a:r>
                        <a:rPr b="1" lang="en-US" sz="1500">
                          <a:latin typeface="Times New Roman"/>
                          <a:ea typeface="Times New Roman"/>
                          <a:cs typeface="Times New Roman"/>
                          <a:sym typeface="Times New Roman"/>
                        </a:rPr>
                        <a:t>ChrF</a:t>
                      </a:r>
                      <a:endParaRPr b="1" sz="1500">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0.33</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0.73</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0.44</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38875">
                <a:tc>
                  <a:txBody>
                    <a:bodyPr/>
                    <a:lstStyle/>
                    <a:p>
                      <a:pPr indent="0" lvl="0" marL="0" rtl="0" algn="l">
                        <a:lnSpc>
                          <a:spcPct val="200000"/>
                        </a:lnSpc>
                        <a:spcBef>
                          <a:spcPts val="0"/>
                        </a:spcBef>
                        <a:spcAft>
                          <a:spcPts val="0"/>
                        </a:spcAft>
                        <a:buNone/>
                      </a:pPr>
                      <a:r>
                        <a:rPr b="1" lang="en-US" sz="1500">
                          <a:latin typeface="Times New Roman"/>
                          <a:ea typeface="Times New Roman"/>
                          <a:cs typeface="Times New Roman"/>
                          <a:sym typeface="Times New Roman"/>
                        </a:rPr>
                        <a:t>BertScoreF1</a:t>
                      </a:r>
                      <a:endParaRPr b="1" sz="1500">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0.74</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0.79</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0.64</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38875">
                <a:tc>
                  <a:txBody>
                    <a:bodyPr/>
                    <a:lstStyle/>
                    <a:p>
                      <a:pPr indent="0" lvl="0" marL="0" rtl="0" algn="l">
                        <a:lnSpc>
                          <a:spcPct val="200000"/>
                        </a:lnSpc>
                        <a:spcBef>
                          <a:spcPts val="0"/>
                        </a:spcBef>
                        <a:spcAft>
                          <a:spcPts val="0"/>
                        </a:spcAft>
                        <a:buNone/>
                      </a:pPr>
                      <a:r>
                        <a:rPr b="1" lang="en-US" sz="1500">
                          <a:latin typeface="Times New Roman"/>
                          <a:ea typeface="Times New Roman"/>
                          <a:cs typeface="Times New Roman"/>
                          <a:sym typeface="Times New Roman"/>
                        </a:rPr>
                        <a:t>Pass@ 1</a:t>
                      </a:r>
                      <a:endParaRPr b="1" sz="1500">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0.0</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0.33</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0.16</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38875">
                <a:tc>
                  <a:txBody>
                    <a:bodyPr/>
                    <a:lstStyle/>
                    <a:p>
                      <a:pPr indent="0" lvl="0" marL="0" rtl="0" algn="l">
                        <a:lnSpc>
                          <a:spcPct val="200000"/>
                        </a:lnSpc>
                        <a:spcBef>
                          <a:spcPts val="0"/>
                        </a:spcBef>
                        <a:spcAft>
                          <a:spcPts val="0"/>
                        </a:spcAft>
                        <a:buNone/>
                      </a:pPr>
                      <a:r>
                        <a:rPr b="1" lang="en-US" sz="1500">
                          <a:latin typeface="Times New Roman"/>
                          <a:ea typeface="Times New Roman"/>
                          <a:cs typeface="Times New Roman"/>
                          <a:sym typeface="Times New Roman"/>
                        </a:rPr>
                        <a:t>Pass@3</a:t>
                      </a:r>
                      <a:endParaRPr b="1" sz="1500">
                        <a:latin typeface="Times New Roman"/>
                        <a:ea typeface="Times New Roman"/>
                        <a:cs typeface="Times New Roman"/>
                        <a:sym typeface="Times New Roman"/>
                      </a:endParaRPr>
                    </a:p>
                  </a:txBody>
                  <a:tcPr marT="63500" marB="6350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0.16</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0.50</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US" sz="1500">
                          <a:latin typeface="Times New Roman"/>
                          <a:ea typeface="Times New Roman"/>
                          <a:cs typeface="Times New Roman"/>
                          <a:sym typeface="Times New Roman"/>
                        </a:rPr>
                        <a:t>0.33</a:t>
                      </a:r>
                      <a:endParaRPr b="1" sz="15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id="175" name="Google Shape;175;p1"/>
          <p:cNvPicPr preferRelativeResize="0"/>
          <p:nvPr/>
        </p:nvPicPr>
        <p:blipFill>
          <a:blip r:embed="rId8">
            <a:alphaModFix/>
          </a:blip>
          <a:stretch>
            <a:fillRect/>
          </a:stretch>
        </p:blipFill>
        <p:spPr>
          <a:xfrm>
            <a:off x="12364975" y="10621875"/>
            <a:ext cx="8643075" cy="4791075"/>
          </a:xfrm>
          <a:prstGeom prst="rect">
            <a:avLst/>
          </a:prstGeom>
          <a:noFill/>
          <a:ln>
            <a:noFill/>
          </a:ln>
        </p:spPr>
      </p:pic>
      <p:pic>
        <p:nvPicPr>
          <p:cNvPr id="176" name="Google Shape;176;p1"/>
          <p:cNvPicPr preferRelativeResize="0"/>
          <p:nvPr/>
        </p:nvPicPr>
        <p:blipFill>
          <a:blip r:embed="rId9">
            <a:alphaModFix/>
          </a:blip>
          <a:stretch>
            <a:fillRect/>
          </a:stretch>
        </p:blipFill>
        <p:spPr>
          <a:xfrm>
            <a:off x="2281238" y="20137938"/>
            <a:ext cx="5991225" cy="4391025"/>
          </a:xfrm>
          <a:prstGeom prst="rect">
            <a:avLst/>
          </a:prstGeom>
          <a:noFill/>
          <a:ln>
            <a:noFill/>
          </a:ln>
        </p:spPr>
      </p:pic>
      <p:pic>
        <p:nvPicPr>
          <p:cNvPr id="177" name="Google Shape;177;p1"/>
          <p:cNvPicPr preferRelativeResize="0"/>
          <p:nvPr/>
        </p:nvPicPr>
        <p:blipFill>
          <a:blip r:embed="rId10">
            <a:alphaModFix/>
          </a:blip>
          <a:stretch>
            <a:fillRect/>
          </a:stretch>
        </p:blipFill>
        <p:spPr>
          <a:xfrm>
            <a:off x="22481538" y="8810113"/>
            <a:ext cx="9122125" cy="3728987"/>
          </a:xfrm>
          <a:prstGeom prst="rect">
            <a:avLst/>
          </a:prstGeom>
          <a:noFill/>
          <a:ln>
            <a:noFill/>
          </a:ln>
        </p:spPr>
      </p:pic>
      <p:pic>
        <p:nvPicPr>
          <p:cNvPr id="178" name="Google Shape;178;p1"/>
          <p:cNvPicPr preferRelativeResize="0"/>
          <p:nvPr/>
        </p:nvPicPr>
        <p:blipFill>
          <a:blip r:embed="rId11">
            <a:alphaModFix/>
          </a:blip>
          <a:stretch>
            <a:fillRect/>
          </a:stretch>
        </p:blipFill>
        <p:spPr>
          <a:xfrm>
            <a:off x="22973575" y="25625025"/>
            <a:ext cx="8312889" cy="3514500"/>
          </a:xfrm>
          <a:prstGeom prst="rect">
            <a:avLst/>
          </a:prstGeom>
          <a:noFill/>
          <a:ln>
            <a:noFill/>
          </a:ln>
        </p:spPr>
      </p:pic>
      <p:pic>
        <p:nvPicPr>
          <p:cNvPr id="179" name="Google Shape;179;p1"/>
          <p:cNvPicPr preferRelativeResize="0"/>
          <p:nvPr/>
        </p:nvPicPr>
        <p:blipFill>
          <a:blip r:embed="rId12">
            <a:alphaModFix/>
          </a:blip>
          <a:stretch>
            <a:fillRect/>
          </a:stretch>
        </p:blipFill>
        <p:spPr>
          <a:xfrm>
            <a:off x="33894625" y="8940950"/>
            <a:ext cx="8175550" cy="4036876"/>
          </a:xfrm>
          <a:prstGeom prst="rect">
            <a:avLst/>
          </a:prstGeom>
          <a:noFill/>
          <a:ln>
            <a:noFill/>
          </a:ln>
        </p:spPr>
      </p:pic>
      <p:pic>
        <p:nvPicPr>
          <p:cNvPr id="180" name="Google Shape;180;p1"/>
          <p:cNvPicPr preferRelativeResize="0"/>
          <p:nvPr/>
        </p:nvPicPr>
        <p:blipFill>
          <a:blip r:embed="rId13">
            <a:alphaModFix/>
          </a:blip>
          <a:stretch>
            <a:fillRect/>
          </a:stretch>
        </p:blipFill>
        <p:spPr>
          <a:xfrm>
            <a:off x="22897400" y="19393743"/>
            <a:ext cx="8312899" cy="3701632"/>
          </a:xfrm>
          <a:prstGeom prst="rect">
            <a:avLst/>
          </a:prstGeom>
          <a:noFill/>
          <a:ln>
            <a:noFill/>
          </a:ln>
        </p:spPr>
      </p:pic>
      <p:pic>
        <p:nvPicPr>
          <p:cNvPr id="181" name="Google Shape;181;p1"/>
          <p:cNvPicPr preferRelativeResize="0"/>
          <p:nvPr/>
        </p:nvPicPr>
        <p:blipFill>
          <a:blip r:embed="rId14">
            <a:alphaModFix/>
          </a:blip>
          <a:stretch>
            <a:fillRect/>
          </a:stretch>
        </p:blipFill>
        <p:spPr>
          <a:xfrm>
            <a:off x="24341800" y="30544175"/>
            <a:ext cx="2228850" cy="742950"/>
          </a:xfrm>
          <a:prstGeom prst="rect">
            <a:avLst/>
          </a:prstGeom>
          <a:noFill/>
          <a:ln>
            <a:noFill/>
          </a:ln>
        </p:spPr>
      </p:pic>
      <p:pic>
        <p:nvPicPr>
          <p:cNvPr id="182" name="Google Shape;182;p1"/>
          <p:cNvPicPr preferRelativeResize="0"/>
          <p:nvPr/>
        </p:nvPicPr>
        <p:blipFill>
          <a:blip r:embed="rId15">
            <a:alphaModFix/>
          </a:blip>
          <a:stretch>
            <a:fillRect/>
          </a:stretch>
        </p:blipFill>
        <p:spPr>
          <a:xfrm>
            <a:off x="27164400" y="30544175"/>
            <a:ext cx="2324100" cy="781050"/>
          </a:xfrm>
          <a:prstGeom prst="rect">
            <a:avLst/>
          </a:prstGeom>
          <a:noFill/>
          <a:ln>
            <a:noFill/>
          </a:ln>
        </p:spPr>
      </p:pic>
      <p:sp>
        <p:nvSpPr>
          <p:cNvPr id="183" name="Google Shape;183;p1"/>
          <p:cNvSpPr txBox="1"/>
          <p:nvPr/>
        </p:nvSpPr>
        <p:spPr>
          <a:xfrm>
            <a:off x="22326825" y="15293812"/>
            <a:ext cx="7634400" cy="569400"/>
          </a:xfrm>
          <a:prstGeom prst="rect">
            <a:avLst/>
          </a:prstGeom>
          <a:noFill/>
          <a:ln>
            <a:noFill/>
          </a:ln>
        </p:spPr>
        <p:txBody>
          <a:bodyPr anchorCtr="0" anchor="t" bIns="91425" lIns="91425" spcFirstLastPara="1" rIns="91425" wrap="square" tIns="91425">
            <a:spAutoFit/>
          </a:bodyPr>
          <a:lstStyle/>
          <a:p>
            <a:pPr indent="0" lvl="2" marL="406389" rtl="0" algn="l">
              <a:spcBef>
                <a:spcPts val="0"/>
              </a:spcBef>
              <a:spcAft>
                <a:spcPts val="0"/>
              </a:spcAft>
              <a:buNone/>
            </a:pPr>
            <a:r>
              <a:rPr b="1" lang="en-US" sz="2500">
                <a:solidFill>
                  <a:schemeClr val="dk1"/>
                </a:solidFill>
                <a:latin typeface="Arial Narrow"/>
                <a:ea typeface="Arial Narrow"/>
                <a:cs typeface="Arial Narrow"/>
                <a:sym typeface="Arial Narrow"/>
              </a:rPr>
              <a:t>StarryStudio AI Generated UI Designs</a:t>
            </a:r>
            <a:endParaRPr b="1" sz="2500">
              <a:solidFill>
                <a:schemeClr val="dk1"/>
              </a:solidFill>
              <a:latin typeface="Arial Narrow"/>
              <a:ea typeface="Arial Narrow"/>
              <a:cs typeface="Arial Narrow"/>
              <a:sym typeface="Arial Narrow"/>
            </a:endParaRPr>
          </a:p>
        </p:txBody>
      </p:sp>
      <p:sp>
        <p:nvSpPr>
          <p:cNvPr id="184" name="Google Shape;184;p1"/>
          <p:cNvSpPr txBox="1"/>
          <p:nvPr/>
        </p:nvSpPr>
        <p:spPr>
          <a:xfrm>
            <a:off x="22897375" y="23076650"/>
            <a:ext cx="7892700" cy="1717500"/>
          </a:xfrm>
          <a:prstGeom prst="rect">
            <a:avLst/>
          </a:prstGeom>
          <a:noFill/>
          <a:ln>
            <a:noFill/>
          </a:ln>
        </p:spPr>
        <p:txBody>
          <a:bodyPr anchorCtr="0" anchor="t" bIns="406375" lIns="406375" spcFirstLastPara="1" rIns="406375" wrap="square" tIns="406375">
            <a:noAutofit/>
          </a:bodyPr>
          <a:lstStyle/>
          <a:p>
            <a:pPr indent="57150" lvl="0" marL="0" rtl="0" algn="l">
              <a:lnSpc>
                <a:spcPct val="100000"/>
              </a:lnSpc>
              <a:spcBef>
                <a:spcPts val="0"/>
              </a:spcBef>
              <a:spcAft>
                <a:spcPts val="0"/>
              </a:spcAft>
              <a:buClr>
                <a:schemeClr val="dk1"/>
              </a:buClr>
              <a:buSzPts val="770"/>
              <a:buFont typeface="Arial"/>
              <a:buNone/>
            </a:pPr>
            <a:r>
              <a:rPr lang="en-US" sz="2500">
                <a:solidFill>
                  <a:schemeClr val="dk1"/>
                </a:solidFill>
                <a:highlight>
                  <a:srgbClr val="FFFFFF"/>
                </a:highlight>
                <a:latin typeface="Arial Narrow"/>
                <a:ea typeface="Arial Narrow"/>
                <a:cs typeface="Arial Narrow"/>
                <a:sym typeface="Arial Narrow"/>
              </a:rPr>
              <a:t>Create a responsive header and hero section for a restaurant website using HTML and CSS. The header should have a left-aligned logo ("The Gourmet Spot") and right-aligned navigation links ("Home," "Menu," "Reservations," "Contact") styled with hover effects.</a:t>
            </a:r>
            <a:endParaRPr sz="2500">
              <a:solidFill>
                <a:schemeClr val="dk1"/>
              </a:solidFill>
              <a:highlight>
                <a:srgbClr val="FFFFFF"/>
              </a:highlight>
              <a:latin typeface="Arial Narrow"/>
              <a:ea typeface="Arial Narrow"/>
              <a:cs typeface="Arial Narrow"/>
              <a:sym typeface="Arial Narrow"/>
            </a:endParaRPr>
          </a:p>
        </p:txBody>
      </p:sp>
      <p:sp>
        <p:nvSpPr>
          <p:cNvPr id="185" name="Google Shape;185;p1"/>
          <p:cNvSpPr txBox="1"/>
          <p:nvPr/>
        </p:nvSpPr>
        <p:spPr>
          <a:xfrm>
            <a:off x="22711012" y="29139533"/>
            <a:ext cx="9122100" cy="1590600"/>
          </a:xfrm>
          <a:prstGeom prst="rect">
            <a:avLst/>
          </a:prstGeom>
          <a:noFill/>
          <a:ln>
            <a:noFill/>
          </a:ln>
        </p:spPr>
        <p:txBody>
          <a:bodyPr anchorCtr="0" anchor="t" bIns="406375" lIns="406375" spcFirstLastPara="1" rIns="406375" wrap="square" tIns="406375">
            <a:spAutoFit/>
          </a:bodyPr>
          <a:lstStyle/>
          <a:p>
            <a:pPr indent="0" lvl="0" marL="0" rtl="0" algn="l">
              <a:lnSpc>
                <a:spcPct val="100000"/>
              </a:lnSpc>
              <a:spcBef>
                <a:spcPts val="0"/>
              </a:spcBef>
              <a:spcAft>
                <a:spcPts val="0"/>
              </a:spcAft>
              <a:buClr>
                <a:schemeClr val="dk1"/>
              </a:buClr>
              <a:buSzPts val="1100"/>
              <a:buFont typeface="Arial"/>
              <a:buNone/>
            </a:pPr>
            <a:r>
              <a:rPr lang="en-US" sz="2500">
                <a:solidFill>
                  <a:schemeClr val="dk1"/>
                </a:solidFill>
                <a:highlight>
                  <a:srgbClr val="FFFFFF"/>
                </a:highlight>
                <a:latin typeface="Arial Narrow"/>
                <a:ea typeface="Arial Narrow"/>
                <a:cs typeface="Arial Narrow"/>
                <a:sym typeface="Arial Narrow"/>
              </a:rPr>
              <a:t>Create a centered button labeled ’StarryStudioAI’ with a gradient background that transitions on hover.</a:t>
            </a:r>
            <a:endParaRPr sz="2500">
              <a:latin typeface="Arial Narrow"/>
              <a:ea typeface="Arial Narrow"/>
              <a:cs typeface="Arial Narrow"/>
              <a:sym typeface="Arial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2005-05-18T01:24:28Z</dcterms:created>
  <dc:creator>A. Kotoulas</dc:creator>
</cp:coreProperties>
</file>