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28cce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28cce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28cce88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28cce88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28cce88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c28cce88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28cce88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28cce88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28cce88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28cce88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ANALYTICS ASSESSMENT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3625" y="329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                                                                      					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                                                                                                            </a:t>
            </a:r>
            <a:r>
              <a:rPr i="1" lang="en-GB" sz="1600"/>
              <a:t> - </a:t>
            </a:r>
            <a:r>
              <a:rPr i="1" lang="en-GB" sz="1600"/>
              <a:t>PRIYAVARSHANA BR</a:t>
            </a:r>
            <a:endParaRPr i="1"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673225" y="3984450"/>
            <a:ext cx="82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QUES 1 - Week on Week overall spends vs. payback % within Day 0 of install, Day 1 of install, Week 1 of install, W2 of install &amp; overall payback. Payback</a:t>
            </a:r>
            <a:r>
              <a:rPr lang="en-GB" sz="1200">
                <a:highlight>
                  <a:srgbClr val="FFFFFF"/>
                </a:highlight>
              </a:rPr>
              <a:t> is basically the Return on Investment </a:t>
            </a:r>
            <a:endParaRPr sz="1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63" y="1597688"/>
            <a:ext cx="89249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en-GB" sz="1411">
                <a:highlight>
                  <a:srgbClr val="FFFFFF"/>
                </a:highlight>
              </a:rPr>
              <a:t>QUES2 - Which TG &amp; which Ad Type is giving the best payback in Week </a:t>
            </a:r>
            <a:endParaRPr sz="141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9775" y="139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</a:t>
            </a:r>
            <a:r>
              <a:rPr lang="en-GB"/>
              <a:t>TG	                                     Ad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WEEK-1  Purchasers LA	                Testimonial(F)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WEEK-2  Purchasers LA	                Testimonial(F)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WEEK-3  Middle East	                       Testimonial(M)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WEEK-4  US+APAC	                       Transformations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WEEK-5  Middle East	                       Testimonial(M)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WEEK-6  Purchasers LA	                Testimonial(M)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300"/>
              <a:t>QUES 3 - </a:t>
            </a:r>
            <a:r>
              <a:rPr lang="en-GB" sz="1300">
                <a:highlight>
                  <a:srgbClr val="FFFFFF"/>
                </a:highlight>
              </a:rPr>
              <a:t>What's the Age &amp; BMI distribution of the revenue. </a:t>
            </a:r>
            <a:endParaRPr sz="13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152474"/>
            <a:ext cx="8172907" cy="32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0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  </a:t>
            </a:r>
            <a:r>
              <a:rPr lang="en-GB" sz="1311">
                <a:highlight>
                  <a:srgbClr val="FFFFFF"/>
                </a:highlight>
              </a:rPr>
              <a:t>QUES 4 - iOS Vs. Android comparison of revenue and payback within  Week 1 of install </a:t>
            </a:r>
            <a:endParaRPr sz="131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* (weekly analysis)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9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450" y="1337938"/>
            <a:ext cx="6793750" cy="24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100">
                <a:highlight>
                  <a:srgbClr val="FFFFFF"/>
                </a:highlight>
              </a:rPr>
              <a:t>QUES5 - How much net revenue is coming from new installs Vs. existing users reinstalls and their respective Day 7 RPI (defined as the Revenue from a particular audience segment within 7 Days (&lt;=7) of Install Date divided by the amount spent to get those installs).`</a:t>
            </a:r>
            <a:endParaRPr sz="11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75" y="1636950"/>
            <a:ext cx="6901500" cy="2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