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6F64DFF3-FB28-4504-B6A4-9024446F2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Priya Varshana</cp:lastModifiedBy>
  <cp:revision>1</cp:revision>
  <dcterms:created xsi:type="dcterms:W3CDTF">2021-09-15T09:11:20Z</dcterms:created>
  <dcterms:modified xsi:type="dcterms:W3CDTF">2021-11-22T10:37:45Z</dcterms:modified>
</cp:coreProperties>
</file>