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P</a:t>
            </a:r>
            <a:r>
              <a:rPr altLang="en-GB" dirty="0" sz="2400" lang="en-US"/>
              <a:t>R</a:t>
            </a:r>
            <a:r>
              <a:rPr altLang="en-GB" dirty="0" sz="2400" lang="en-US"/>
              <a:t>I</a:t>
            </a:r>
            <a:r>
              <a:rPr altLang="en-GB" dirty="0" sz="2400" lang="en-US"/>
              <a:t>Y</a:t>
            </a:r>
            <a:r>
              <a:rPr altLang="en-GB" dirty="0" sz="2400" lang="en-US"/>
              <a:t>A</a:t>
            </a:r>
            <a:r>
              <a:rPr altLang="en-GB" dirty="0" sz="2400" lang="en-US"/>
              <a:t> </a:t>
            </a:r>
            <a:r>
              <a:rPr altLang="en-GB" dirty="0" sz="2400" lang="en-US"/>
              <a:t>V</a:t>
            </a:r>
            <a:r>
              <a:rPr altLang="en-GB" dirty="0" sz="2400" lang="en-US"/>
              <a:t>A</a:t>
            </a:r>
            <a:r>
              <a:rPr altLang="en-GB" dirty="0" sz="2400" lang="en-US"/>
              <a:t>R</a:t>
            </a:r>
            <a:r>
              <a:rPr altLang="en-GB" dirty="0" sz="2400" lang="en-US"/>
              <a:t>S</a:t>
            </a:r>
            <a:r>
              <a:rPr altLang="en-GB" dirty="0" sz="2400" lang="en-US"/>
              <a:t>HINI</a:t>
            </a:r>
            <a:r>
              <a:rPr altLang="en-GB" dirty="0" sz="2400" lang="en-US"/>
              <a:t>.</a:t>
            </a:r>
            <a:r>
              <a:rPr altLang="en-GB" dirty="0" sz="2400" lang="en-US"/>
              <a:t>M</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0</a:t>
            </a:r>
            <a:r>
              <a:rPr dirty="0" sz="2400" lang="en-US"/>
              <a:t>0</a:t>
            </a:r>
            <a:endParaRPr sz="2800"/>
          </a:p>
          <a:p>
            <a:r>
              <a:rPr dirty="0" sz="2400" lang="en-US"/>
              <a:t>DEPARTMENT:</a:t>
            </a:r>
            <a:r>
              <a:rPr dirty="0" sz="2400" lang="en-IN"/>
              <a:t> (B.COM</a:t>
            </a:r>
            <a:r>
              <a:rPr dirty="0" sz="2400" lang="en-US"/>
              <a:t> </a:t>
            </a:r>
            <a:r>
              <a:rPr dirty="0" sz="2400" lang="en-US"/>
              <a:t>C</a:t>
            </a:r>
            <a:r>
              <a:rPr dirty="0" sz="2400" lang="en-US"/>
              <a:t>S</a:t>
            </a:r>
            <a:r>
              <a:rPr dirty="0" sz="2400" lang="en-US"/>
              <a:t> </a:t>
            </a:r>
            <a:r>
              <a:rPr dirty="0" sz="2400" lang="en-IN"/>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2024-09-12T06:06:58Z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df54f0c8c61f4f4185246d3fa9b99abf</vt:lpwstr>
  </property>
</Properties>
</file>