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2" r:id="rId15"/>
    <p:sldId id="271" r:id="rId16"/>
    <p:sldId id="281" r:id="rId17"/>
    <p:sldId id="283" r:id="rId18"/>
    <p:sldId id="284" r:id="rId19"/>
    <p:sldId id="285" r:id="rId20"/>
    <p:sldId id="286" r:id="rId21"/>
    <p:sldId id="287" r:id="rId22"/>
    <p:sldId id="275" r:id="rId23"/>
    <p:sldId id="288" r:id="rId24"/>
    <p:sldId id="278" r:id="rId25"/>
    <p:sldId id="27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7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65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5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5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CF30B-D3B5-43E7-A704-6F2A718C3E66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features/cloud-storage/photo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64183B0A-5813-4583-83ED-BAE51B74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7338"/>
            <a:ext cx="6096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 Five Sharing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7EC103A-621C-45F8-BB04-3A118384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9862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 Patel Vivek D.</a:t>
            </a:r>
          </a:p>
          <a:p>
            <a:pPr algn="ctr" eaLnBrk="1" hangingPunct="1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(2016095900000475)</a:t>
            </a:r>
            <a:endParaRPr lang="en-US" altLang="en-US" sz="2400" dirty="0">
              <a:latin typeface="Adobe Naskh Medium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Patel Priya S.</a:t>
            </a:r>
          </a:p>
          <a:p>
            <a:pPr algn="ctr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(2016095900000606)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3CEB8F-97D8-45DF-8237-5EB72C0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2835275"/>
            <a:ext cx="32083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Dr.Tulsidas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Nakrani </a:t>
            </a:r>
          </a:p>
          <a:p>
            <a:pPr algn="ctr"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Chetan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C3B26-38C2-4B38-A6B2-F857E7245214}"/>
              </a:ext>
            </a:extLst>
          </p:cNvPr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Application(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College Of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Engineering,Visnagar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University,Visnagar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5F045-2969-4119-8C20-D723C55C2F02}"/>
              </a:ext>
            </a:extLst>
          </p:cNvPr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F85FD-A6EB-43C9-BE87-408D9FC833A7}"/>
              </a:ext>
            </a:extLst>
          </p:cNvPr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 descr="https://tse3.mm.bing.net/th?id=OIP.sukjj-yLEnd8MUiUHqrcgwHaCZ&amp;pid=Api&amp;P=0&amp;w=469&amp;h=152">
            <a:extLst>
              <a:ext uri="{FF2B5EF4-FFF2-40B4-BE49-F238E27FC236}">
                <a16:creationId xmlns:a16="http://schemas.microsoft.com/office/drawing/2014/main" id="{194A38A7-021A-46F1-996A-81018E88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F2662-39E8-40DD-9387-65799EB6015E}"/>
              </a:ext>
            </a:extLst>
          </p:cNvPr>
          <p:cNvSpPr/>
          <p:nvPr/>
        </p:nvSpPr>
        <p:spPr>
          <a:xfrm>
            <a:off x="2076409" y="243362"/>
            <a:ext cx="78733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CD4E5-669F-4F4D-A29E-9B23B17F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70007"/>
              </p:ext>
            </p:extLst>
          </p:nvPr>
        </p:nvGraphicFramePr>
        <p:xfrm>
          <a:off x="3589338" y="1360488"/>
          <a:ext cx="4449762" cy="517057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tbl_user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tbl_login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tbl_post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  </a:t>
                      </a:r>
                      <a:r>
                        <a:rPr lang="en-IN" sz="1800" dirty="0" err="1"/>
                        <a:t>tbl_package_payments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tbl_package_booking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tbl_messages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tbl_contact_us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7569081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tbl_subscribe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4083486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81776648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tbl_feedback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tbl_FAQs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22651"/>
              </p:ext>
            </p:extLst>
          </p:nvPr>
        </p:nvGraphicFramePr>
        <p:xfrm>
          <a:off x="1119333" y="1177926"/>
          <a:ext cx="9908885" cy="56379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first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last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user_image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image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683966920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xender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xender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88962656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mobile Number.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9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posts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795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otp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int(6)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otp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0AC5E-D759-42A1-8631-40868D98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9" y="76199"/>
            <a:ext cx="7102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No:- 2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Log in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F2BF6-C111-4768-974E-171D2FDA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857"/>
              </p:ext>
            </p:extLst>
          </p:nvPr>
        </p:nvGraphicFramePr>
        <p:xfrm>
          <a:off x="304800" y="11430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Type/Size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login_id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login id.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</a:rPr>
                        <a:t> email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password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type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33251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+mn-lt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6AE6C-8159-41C3-A0E4-3C77478F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04" y="-36874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Post like Photos and Videos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1DE0E4-8E35-4565-AD76-E590708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85266"/>
              </p:ext>
            </p:extLst>
          </p:nvPr>
        </p:nvGraphicFramePr>
        <p:xfrm>
          <a:off x="830118" y="1441087"/>
          <a:ext cx="10531764" cy="532406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 Id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186891713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</a:t>
                      </a:r>
                      <a:r>
                        <a:rPr lang="en-IN" sz="1800">
                          <a:effectLst/>
                        </a:rPr>
                        <a:t>contains Likes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47102109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955939969"/>
                  </a:ext>
                </a:extLst>
              </a:tr>
              <a:tr h="62580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type.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3003334559"/>
                  </a:ext>
                </a:extLst>
              </a:tr>
              <a:tr h="62109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title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634377585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post_caption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caption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5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No:-4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packages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7265"/>
              </p:ext>
            </p:extLst>
          </p:nvPr>
        </p:nvGraphicFramePr>
        <p:xfrm>
          <a:off x="368300" y="1569200"/>
          <a:ext cx="10549083" cy="5046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package_price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description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title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package_size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size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package_startdate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startdate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package_enddate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enddate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duration.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76643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06435"/>
              </p:ext>
            </p:extLst>
          </p:nvPr>
        </p:nvGraphicFramePr>
        <p:xfrm>
          <a:off x="368300" y="1688810"/>
          <a:ext cx="10368973" cy="376755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booking_id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booking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user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15446884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amounts.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6352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payment_status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status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</a:t>
                      </a:r>
                      <a:r>
                        <a:rPr lang="en-IN" sz="1800" baseline="0" dirty="0">
                          <a:effectLst/>
                        </a:rPr>
                        <a:t>s timestamp 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No:-6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tbl_Packagebooking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package booking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21222"/>
              </p:ext>
            </p:extLst>
          </p:nvPr>
        </p:nvGraphicFramePr>
        <p:xfrm>
          <a:off x="368300" y="1800370"/>
          <a:ext cx="10798463" cy="37837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payments_id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card_no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card</a:t>
                      </a:r>
                      <a:r>
                        <a:rPr lang="en-IN" sz="1800" baseline="0" dirty="0">
                          <a:effectLst/>
                        </a:rPr>
                        <a:t> No.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expire_date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expire</a:t>
                      </a:r>
                      <a:r>
                        <a:rPr lang="en-IN" sz="1800" baseline="0" dirty="0">
                          <a:effectLst/>
                        </a:rPr>
                        <a:t> 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amounts.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75" y="46044"/>
            <a:ext cx="90666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tbl_PackagePayments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payments details.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2393"/>
              </p:ext>
            </p:extLst>
          </p:nvPr>
        </p:nvGraphicFramePr>
        <p:xfrm>
          <a:off x="368300" y="1688810"/>
          <a:ext cx="10562936" cy="32434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messages_id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messages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7522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No:-7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tbl_Messages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Messages.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8553"/>
              </p:ext>
            </p:extLst>
          </p:nvPr>
        </p:nvGraphicFramePr>
        <p:xfrm>
          <a:off x="368300" y="1537133"/>
          <a:ext cx="10729190" cy="29655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0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comments_id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comments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id.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488275967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comment.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No:-8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tbl_Comments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comments.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9328"/>
              </p:ext>
            </p:extLst>
          </p:nvPr>
        </p:nvGraphicFramePr>
        <p:xfrm>
          <a:off x="368300" y="1537133"/>
          <a:ext cx="10798463" cy="3740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contact_id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contact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full</a:t>
                      </a:r>
                      <a:r>
                        <a:rPr lang="en-IN" sz="1800" baseline="0" dirty="0">
                          <a:effectLst/>
                        </a:rPr>
                        <a:t> name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subject.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mobile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210767004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No:-9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tbl_ContactUs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contact details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FE635-52ED-4BE5-B10F-8DD1DE9B4C43}"/>
              </a:ext>
            </a:extLst>
          </p:cNvPr>
          <p:cNvSpPr/>
          <p:nvPr/>
        </p:nvSpPr>
        <p:spPr>
          <a:xfrm>
            <a:off x="3591421" y="-10027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8C848BE-939B-46D3-AA1C-AF90F9897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32658"/>
              </p:ext>
            </p:extLst>
          </p:nvPr>
        </p:nvGraphicFramePr>
        <p:xfrm>
          <a:off x="1382713" y="846138"/>
          <a:ext cx="9785350" cy="56775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Title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Calibri Light" panose="020F0302020204030204" pitchFamily="34" charset="0"/>
                        </a:rPr>
                        <a:t>Hi Five Sharing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Definition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Using This system User can upload and view photos and videos of another user, user also can comments and like videos and photos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Objective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j-lt"/>
                          <a:cs typeface="Calibri Light" panose="020F0302020204030204" pitchFamily="34" charset="0"/>
                        </a:rPr>
                        <a:t>objective of this website is to create a network through which users can communicate with each other and also they can also book packages online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External</a:t>
                      </a:r>
                      <a:r>
                        <a:rPr lang="en-US" sz="1800" b="1" baseline="0" dirty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Mr. </a:t>
                      </a:r>
                      <a:r>
                        <a:rPr lang="en-US" sz="2000" dirty="0" err="1">
                          <a:latin typeface="+mj-lt"/>
                          <a:cs typeface="Calibri Light" panose="020F0302020204030204" pitchFamily="34" charset="0"/>
                        </a:rPr>
                        <a:t>Chetan</a:t>
                      </a: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Calibri Light" panose="020F0302020204030204" pitchFamily="34" charset="0"/>
                        </a:rPr>
                        <a:t>Soni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7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Internal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>
                          <a:latin typeface="+mj-lt"/>
                          <a:cs typeface="Calibri Light" panose="020F0302020204030204" pitchFamily="34" charset="0"/>
                        </a:rPr>
                        <a:t>Dr.Tulsidas</a:t>
                      </a:r>
                      <a:r>
                        <a:rPr lang="en-US" altLang="en-US" sz="2000" dirty="0">
                          <a:latin typeface="+mj-lt"/>
                          <a:cs typeface="Calibri Light" panose="020F0302020204030204" pitchFamily="34" charset="0"/>
                        </a:rPr>
                        <a:t> Nakrani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Size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TWO MEMBER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Member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Vivek D. (2016095900000475)</a:t>
                      </a:r>
                      <a:b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</a:b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Priya S. (2016095900000606)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Front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End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PHP (7.4.3)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Back End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My SQL (5.6.17)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Report Generation Tools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MS Office 2016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Operating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System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Window 10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Project Duration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4 Months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22443"/>
              </p:ext>
            </p:extLst>
          </p:nvPr>
        </p:nvGraphicFramePr>
        <p:xfrm>
          <a:off x="368299" y="1537132"/>
          <a:ext cx="10923155" cy="29378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subscribe_id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subscribe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tbl_Subscribe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Subscription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0"/>
            <a:ext cx="734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tbl_Likes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likes  information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6236"/>
              </p:ext>
            </p:extLst>
          </p:nvPr>
        </p:nvGraphicFramePr>
        <p:xfrm>
          <a:off x="397164" y="1939636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likes_id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175214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like_score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 score.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785E-BA21-48C9-956E-996BEC17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0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tbl_feedback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feedback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330FD-DC34-4FBC-AA8B-34CBACD8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096"/>
              </p:ext>
            </p:extLst>
          </p:nvPr>
        </p:nvGraphicFramePr>
        <p:xfrm>
          <a:off x="461818" y="1648690"/>
          <a:ext cx="10474325" cy="4619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feedback_id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feedback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responce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responce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3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97" y="303501"/>
            <a:ext cx="84947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tbl_FAQs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questions and answered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94536"/>
              </p:ext>
            </p:extLst>
          </p:nvPr>
        </p:nvGraphicFramePr>
        <p:xfrm>
          <a:off x="397164" y="1939636"/>
          <a:ext cx="11176001" cy="4120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faqs_id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faqs</a:t>
                      </a:r>
                      <a:r>
                        <a:rPr lang="en-IN" sz="1800" dirty="0">
                          <a:effectLst/>
                        </a:rPr>
                        <a:t>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29983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questions.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23299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answeres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answeres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E-R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395-DED9-4410-9B4D-898185EC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BE0EF-121D-4EC7-A5B9-C07E52D615C3}"/>
              </a:ext>
            </a:extLst>
          </p:cNvPr>
          <p:cNvSpPr/>
          <p:nvPr/>
        </p:nvSpPr>
        <p:spPr>
          <a:xfrm>
            <a:off x="1868591" y="38859"/>
            <a:ext cx="7873339" cy="996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52790-CED4-4C29-A432-8366F89182B2}"/>
              </a:ext>
            </a:extLst>
          </p:cNvPr>
          <p:cNvSpPr/>
          <p:nvPr/>
        </p:nvSpPr>
        <p:spPr>
          <a:xfrm>
            <a:off x="1868591" y="1072787"/>
            <a:ext cx="7873339" cy="966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  <a:hlinkClick r:id="rId2"/>
              </a:rPr>
              <a:t>https://www.dropbox.com/features/cloud-storage/photos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https://www.tomsguide.com/best-picks/best-photography-sites</a:t>
            </a:r>
          </a:p>
        </p:txBody>
      </p:sp>
    </p:spTree>
    <p:extLst>
      <p:ext uri="{BB962C8B-B14F-4D97-AF65-F5344CB8AC3E}">
        <p14:creationId xmlns:p14="http://schemas.microsoft.com/office/powerpoint/2010/main" val="68071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6315A47-F217-4D1B-AF15-73E210787EE5}"/>
              </a:ext>
            </a:extLst>
          </p:cNvPr>
          <p:cNvSpPr txBox="1">
            <a:spLocks/>
          </p:cNvSpPr>
          <p:nvPr/>
        </p:nvSpPr>
        <p:spPr>
          <a:xfrm>
            <a:off x="1200150" y="1749425"/>
            <a:ext cx="7623175" cy="44767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F-42, Tirupati Metro Mall, 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Shahibaug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                                                        	         Society, Visnagar-384315.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Mr. Chetan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Nivaan Infotech Presently Based At Visnagar In North Gujarat Is Dedicated To Provide Quality Based. Satisfactory &amp; Cost Effective Services. We Believe In Implementing Innovation Ideas &amp; Maintaining Quality Standards.</a:t>
            </a: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BD337C9-C6E6-4249-A8E7-49B3C726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AA176-59E5-4D6D-8C62-F92A74856220}"/>
              </a:ext>
            </a:extLst>
          </p:cNvPr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0764F8-EE06-4D03-8F9B-A6D8E5AACA21}"/>
              </a:ext>
            </a:extLst>
          </p:cNvPr>
          <p:cNvSpPr txBox="1">
            <a:spLocks/>
          </p:cNvSpPr>
          <p:nvPr/>
        </p:nvSpPr>
        <p:spPr>
          <a:xfrm>
            <a:off x="3368675" y="294698"/>
            <a:ext cx="7623175" cy="4476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6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28F8E7-A2EF-4584-B528-9FB981B1AAC9}"/>
              </a:ext>
            </a:extLst>
          </p:cNvPr>
          <p:cNvSpPr txBox="1">
            <a:spLocks/>
          </p:cNvSpPr>
          <p:nvPr/>
        </p:nvSpPr>
        <p:spPr>
          <a:xfrm>
            <a:off x="1985963" y="1825625"/>
            <a:ext cx="9709150" cy="38163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select package online.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post and comments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facility was not available.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is time consuming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rate post online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AD2E2-4D14-4290-B1FA-587E165CC446}"/>
              </a:ext>
            </a:extLst>
          </p:cNvPr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86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5EF0F2-62ED-4773-8510-F62F0DE62B09}"/>
              </a:ext>
            </a:extLst>
          </p:cNvPr>
          <p:cNvSpPr txBox="1">
            <a:spLocks/>
          </p:cNvSpPr>
          <p:nvPr/>
        </p:nvSpPr>
        <p:spPr>
          <a:xfrm>
            <a:off x="1873250" y="2133600"/>
            <a:ext cx="9631363" cy="3778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better searching facility as per user convenient. 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Much more profile for user to explore.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SMS and email notification facility.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like and comments facility to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dynamic package facility.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187C8-D828-453D-AC3C-B38CFB154E6D}"/>
              </a:ext>
            </a:extLst>
          </p:cNvPr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  <p:extLst>
      <p:ext uri="{BB962C8B-B14F-4D97-AF65-F5344CB8AC3E}">
        <p14:creationId xmlns:p14="http://schemas.microsoft.com/office/powerpoint/2010/main" val="2053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71BF3D-FD74-4E53-8131-1927E87496DB}"/>
              </a:ext>
            </a:extLst>
          </p:cNvPr>
          <p:cNvSpPr txBox="1">
            <a:spLocks/>
          </p:cNvSpPr>
          <p:nvPr/>
        </p:nvSpPr>
        <p:spPr>
          <a:xfrm>
            <a:off x="2098675" y="1262063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Booking.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payments 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 and  likes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Contact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FAQ</a:t>
            </a: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AE070-E189-44F8-8FB6-289C1364551A}"/>
              </a:ext>
            </a:extLst>
          </p:cNvPr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0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CB0A0-9D8E-494C-917B-7BF3CFCAD363}"/>
              </a:ext>
            </a:extLst>
          </p:cNvPr>
          <p:cNvSpPr txBox="1">
            <a:spLocks/>
          </p:cNvSpPr>
          <p:nvPr/>
        </p:nvSpPr>
        <p:spPr>
          <a:xfrm>
            <a:off x="2111375" y="1220788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View/select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 payments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like and comments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 message to another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E6C428-9526-4D54-B3BB-F74A6DDE45A7}"/>
              </a:ext>
            </a:extLst>
          </p:cNvPr>
          <p:cNvSpPr/>
          <p:nvPr/>
        </p:nvSpPr>
        <p:spPr>
          <a:xfrm>
            <a:off x="2294727" y="-113646"/>
            <a:ext cx="736035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u="sng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BBB6F94-94B9-43AE-948C-CAB4602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98668"/>
              </p:ext>
            </p:extLst>
          </p:nvPr>
        </p:nvGraphicFramePr>
        <p:xfrm>
          <a:off x="1939925" y="1605684"/>
          <a:ext cx="8312149" cy="2478086"/>
        </p:xfrm>
        <a:graphic>
          <a:graphicData uri="http://schemas.openxmlformats.org/drawingml/2006/table">
            <a:tbl>
              <a:tblPr/>
              <a:tblGrid>
                <a:gridCol w="331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Definition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System Analysis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Database design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8D19803-9324-4C74-8B13-50C1CC1E5407}"/>
              </a:ext>
            </a:extLst>
          </p:cNvPr>
          <p:cNvSpPr/>
          <p:nvPr/>
        </p:nvSpPr>
        <p:spPr>
          <a:xfrm>
            <a:off x="1056485" y="271985"/>
            <a:ext cx="1030327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H/W &amp; S/W Specification(Recommended)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033DF789-2AC5-410F-9BE9-FD461C68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6418"/>
              </p:ext>
            </p:extLst>
          </p:nvPr>
        </p:nvGraphicFramePr>
        <p:xfrm>
          <a:off x="944365" y="1311563"/>
          <a:ext cx="10303270" cy="4626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51635">
                  <a:extLst>
                    <a:ext uri="{9D8B030D-6E8A-4147-A177-3AD203B41FA5}">
                      <a16:colId xmlns:a16="http://schemas.microsoft.com/office/drawing/2014/main" val="3916551081"/>
                    </a:ext>
                  </a:extLst>
                </a:gridCol>
                <a:gridCol w="5151635">
                  <a:extLst>
                    <a:ext uri="{9D8B030D-6E8A-4147-A177-3AD203B41FA5}">
                      <a16:colId xmlns:a16="http://schemas.microsoft.com/office/drawing/2014/main" val="972538329"/>
                    </a:ext>
                  </a:extLst>
                </a:gridCol>
              </a:tblGrid>
              <a:tr h="834967">
                <a:tc>
                  <a:txBody>
                    <a:bodyPr/>
                    <a:lstStyle/>
                    <a:p>
                      <a:r>
                        <a:rPr lang="en-IN" sz="3600" dirty="0"/>
                        <a:t>Developer Side:-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Client Side:-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8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959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:- 512MB(minimum)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68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Software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Software Specification</a:t>
                      </a:r>
                    </a:p>
                    <a:p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75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FRORNT END :- PHP</a:t>
                      </a:r>
                    </a:p>
                    <a:p>
                      <a:r>
                        <a:rPr lang="en-IN" sz="2000" dirty="0"/>
                        <a:t>BACKEND :- PHPMYSQL</a:t>
                      </a:r>
                    </a:p>
                    <a:p>
                      <a:r>
                        <a:rPr lang="en-IN" sz="2000" dirty="0"/>
                        <a:t>TOOLS :- VSCODE, VISIO</a:t>
                      </a:r>
                      <a:r>
                        <a:rPr lang="en-IN" sz="2000"/>
                        <a:t>, DREAMWEAVER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BROWSER :- BRAVE, CHROME, 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3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614</TotalTime>
  <Words>2182</Words>
  <Application>Microsoft Office PowerPoint</Application>
  <PresentationFormat>Widescreen</PresentationFormat>
  <Paragraphs>570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Naskh Medium</vt:lpstr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vivek</dc:creator>
  <cp:lastModifiedBy>patel vivek</cp:lastModifiedBy>
  <cp:revision>120</cp:revision>
  <dcterms:created xsi:type="dcterms:W3CDTF">2021-01-30T20:16:40Z</dcterms:created>
  <dcterms:modified xsi:type="dcterms:W3CDTF">2021-02-16T08:06:13Z</dcterms:modified>
</cp:coreProperties>
</file>