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969"/>
    <p:restoredTop sz="94646"/>
  </p:normalViewPr>
  <p:slideViewPr>
    <p:cSldViewPr snapToGrid="0" snapToObjects="1">
      <p:cViewPr varScale="1">
        <p:scale>
          <a:sx n="58" d="100"/>
          <a:sy n="58" d="100"/>
        </p:scale>
        <p:origin x="20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3B72-C955-504D-8FE3-9F3B0361D9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FOOD BUSINESS-NEW YORK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3D6A49-4B27-CD4A-9356-CE0D0D56A0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645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93D37-764D-C144-937E-13A914657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1167E1-D118-1B4E-BA1F-04876BC2A3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4294" y="2249488"/>
            <a:ext cx="9360238" cy="3541712"/>
          </a:xfrm>
        </p:spPr>
      </p:pic>
    </p:spTree>
    <p:extLst>
      <p:ext uri="{BB962C8B-B14F-4D97-AF65-F5344CB8AC3E}">
        <p14:creationId xmlns:p14="http://schemas.microsoft.com/office/powerpoint/2010/main" val="1425135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4B58-378E-034E-A139-912694432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Relationship with population</a:t>
            </a:r>
            <a:br>
              <a:rPr lang="en-IN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EEEC4-64AE-744A-AB88-087ECB5A5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Total number of population and number of restaurant in each </a:t>
            </a:r>
            <a:r>
              <a:rPr lang="en-IN" dirty="0" err="1"/>
              <a:t>neighborhood</a:t>
            </a:r>
            <a:r>
              <a:rPr lang="en-IN" dirty="0"/>
              <a:t> is evaluated.</a:t>
            </a:r>
          </a:p>
          <a:p>
            <a:r>
              <a:rPr lang="en-IN" dirty="0"/>
              <a:t>Number of restaurant per 1000 people is calculated.</a:t>
            </a:r>
          </a:p>
          <a:p>
            <a:r>
              <a:rPr lang="en-IN" dirty="0"/>
              <a:t>Number of people in each race and the corresponding number of cuisine is calculated.</a:t>
            </a:r>
          </a:p>
          <a:p>
            <a:r>
              <a:rPr lang="en-IN" dirty="0"/>
              <a:t>Number of cuisine per 1000 people of particular race is calculated.</a:t>
            </a:r>
          </a:p>
          <a:p>
            <a:r>
              <a:rPr lang="en-IN" dirty="0"/>
              <a:t>percentage of people who likes to go near to have their food and the percentage of people who likes to go for nearby restaurant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094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ADA1A-A750-134A-A50E-7FCD207EE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D368A-4695-2847-9D17-9BDE9026E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Age of the population is  noted.</a:t>
            </a:r>
          </a:p>
          <a:p>
            <a:r>
              <a:rPr lang="en-IN" dirty="0"/>
              <a:t>The </a:t>
            </a:r>
            <a:r>
              <a:rPr lang="en-IN" dirty="0" err="1"/>
              <a:t>neighborhood</a:t>
            </a:r>
            <a:r>
              <a:rPr lang="en-IN" dirty="0"/>
              <a:t> with more number of venues like theatre, gym, park, museum etc are the places where more number of people will come.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921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C29A2-AE29-D245-8D39-101CF7A54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122F5-1177-7B4D-836F-9E5F50DAF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upon analysis done with neighborhood, population, restaurant </a:t>
            </a:r>
            <a:r>
              <a:rPr lang="en-US" dirty="0" err="1"/>
              <a:t>etc</a:t>
            </a:r>
            <a:r>
              <a:rPr lang="en-US" dirty="0"/>
              <a:t> we found that </a:t>
            </a:r>
            <a:r>
              <a:rPr lang="en-IN" dirty="0"/>
              <a:t>“Astoria” is a best place to open a restaurant.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08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78C8B-F28D-6849-ABBF-2F1C189DF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a suitable place for food business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D18404B-1079-E04D-8ADA-1828DF8B14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87373" y="2004755"/>
            <a:ext cx="774071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IN" sz="1800" dirty="0"/>
              <a:t>New York is considered as financial capital of America and it is also a best place for small businesses those runs shop in Main Streets.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738D75-BB10-FA46-AB6D-1F1919DA8A04}"/>
              </a:ext>
            </a:extLst>
          </p:cNvPr>
          <p:cNvSpPr txBox="1"/>
          <p:nvPr/>
        </p:nvSpPr>
        <p:spPr>
          <a:xfrm>
            <a:off x="1287373" y="2910625"/>
            <a:ext cx="7468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It has five boroughs namely, Manhattan, Queens, Brooklyn, Bronx, Staten Island.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325A4B-1B5A-A94D-A499-7EB1815A95A1}"/>
              </a:ext>
            </a:extLst>
          </p:cNvPr>
          <p:cNvSpPr txBox="1"/>
          <p:nvPr/>
        </p:nvSpPr>
        <p:spPr>
          <a:xfrm>
            <a:off x="1287373" y="3539496"/>
            <a:ext cx="8238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There are many small scale business run by people in New York like jewellery, saloons, </a:t>
            </a:r>
          </a:p>
          <a:p>
            <a:r>
              <a:rPr lang="en-IN" dirty="0"/>
              <a:t>brewery, florist shops, and restaurants, which is considered as the most common business.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990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BD85B-51D0-BF4D-A100-7A512C087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3A123-AA58-8B42-B6DF-EB2661FD1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BEA854-35F9-634C-AD02-19F1BBBFE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2175"/>
            <a:ext cx="12192000" cy="501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562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EA6A-7CBC-AD45-B0D6-1B67E7117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Problem</a:t>
            </a:r>
            <a:br>
              <a:rPr lang="en-IN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2FE7-C259-5244-8612-D682091FA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businessman wants to open a restaurant in a prime location of New York that meets people expectations for unique cuisine and quality food and </a:t>
            </a:r>
            <a:r>
              <a:rPr lang="en-IN" dirty="0" err="1"/>
              <a:t>inturn</a:t>
            </a:r>
            <a:r>
              <a:rPr lang="en-IN" dirty="0"/>
              <a:t> make a profitable business.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039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041AA-B3F7-1B43-AEC6-C97985A75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Acquisition and cleaning</a:t>
            </a:r>
            <a:br>
              <a:rPr lang="en-IN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30303-D4D3-1341-9FCC-2F7E41C13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Requried</a:t>
            </a:r>
            <a:r>
              <a:rPr lang="en-US" dirty="0"/>
              <a:t> data’s are collected</a:t>
            </a:r>
          </a:p>
          <a:p>
            <a:r>
              <a:rPr lang="en-US" dirty="0"/>
              <a:t>Missing data’s are filled</a:t>
            </a:r>
          </a:p>
          <a:p>
            <a:r>
              <a:rPr lang="en-US" dirty="0"/>
              <a:t>Duplicates and unwanted data’s are removed</a:t>
            </a:r>
          </a:p>
        </p:txBody>
      </p:sp>
    </p:spTree>
    <p:extLst>
      <p:ext uri="{BB962C8B-B14F-4D97-AF65-F5344CB8AC3E}">
        <p14:creationId xmlns:p14="http://schemas.microsoft.com/office/powerpoint/2010/main" val="815820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79876-AB25-A249-AA97-1885A8373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Analysis</a:t>
            </a:r>
            <a:br>
              <a:rPr lang="en-IN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CC185-F6BE-0B4D-85AC-86E02472D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Exploring Queens</a:t>
            </a:r>
          </a:p>
          <a:p>
            <a:r>
              <a:rPr lang="en-US" dirty="0"/>
              <a:t>Detail study gives the information about “Neighborhood”, “Venues”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6BE791-B6F6-2D4B-B857-F658614BB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961" y="3429001"/>
            <a:ext cx="56769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49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2213-7479-9041-A849-B2BD9C01C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Relationship between </a:t>
            </a:r>
            <a:r>
              <a:rPr lang="en-IN" b="1" dirty="0" err="1"/>
              <a:t>Neighborhood</a:t>
            </a:r>
            <a:r>
              <a:rPr lang="en-IN" b="1" dirty="0"/>
              <a:t> and Restaurants</a:t>
            </a:r>
            <a:br>
              <a:rPr lang="en-IN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CBD77-9D89-334B-8267-3760495F9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Number of restaurants in each neighbourhood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E3B8D8-178C-974C-BB0F-0E771CBE8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921" y="2720659"/>
            <a:ext cx="4907001" cy="322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544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356D2-794B-5F43-A15B-AFF367EE6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36FF2-DF33-AE44-8387-B0B7D758A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Restaurants are groped based on cuisine and number cuisines in the Neighborhood is found.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9E3CE3-E17D-1444-BE42-E4DEB6536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909" y="3291096"/>
            <a:ext cx="4292290" cy="288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713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A1FE-66DF-094A-9F14-6E51D44D1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08546-16EE-5749-8761-82E80EA97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information about the top five restaurant and bottom five restaurant in each neighbourhood is collected.</a:t>
            </a:r>
          </a:p>
          <a:p>
            <a:r>
              <a:rPr lang="en-IN" dirty="0"/>
              <a:t>Information about the menus, unique recipe, kids special, of each cuisine is collected.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6907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48</TotalTime>
  <Words>352</Words>
  <Application>Microsoft Macintosh PowerPoint</Application>
  <PresentationFormat>Widescreen</PresentationFormat>
  <Paragraphs>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Circuit</vt:lpstr>
      <vt:lpstr>FOOD BUSINESS-NEW YORK</vt:lpstr>
      <vt:lpstr>Predicting a suitable place for food business</vt:lpstr>
      <vt:lpstr>PowerPoint Presentation</vt:lpstr>
      <vt:lpstr>Problem </vt:lpstr>
      <vt:lpstr>Data Acquisition and cleaning </vt:lpstr>
      <vt:lpstr>Data Analysis </vt:lpstr>
      <vt:lpstr>Relationship between Neighborhood and Restaurants </vt:lpstr>
      <vt:lpstr>PowerPoint Presentation</vt:lpstr>
      <vt:lpstr>PowerPoint Presentation</vt:lpstr>
      <vt:lpstr>PowerPoint Presentation</vt:lpstr>
      <vt:lpstr>Relationship with population 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BUSINESS-NEW YORK</dc:title>
  <dc:creator>Priya Veerapathiran</dc:creator>
  <cp:lastModifiedBy>Priya Veerapathiran</cp:lastModifiedBy>
  <cp:revision>5</cp:revision>
  <dcterms:created xsi:type="dcterms:W3CDTF">2019-05-01T07:11:04Z</dcterms:created>
  <dcterms:modified xsi:type="dcterms:W3CDTF">2019-05-01T08:39:52Z</dcterms:modified>
</cp:coreProperties>
</file>