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6" r:id="rId4"/>
    <p:sldId id="267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DB85A-463A-4FFE-9370-06662929E763}" v="13" dt="2025-04-07T08:29:01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58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2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5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07" y="29935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i="1" dirty="0" err="1"/>
              <a:t>NAMMA</a:t>
            </a:r>
            <a:r>
              <a:rPr lang="en-US" b="1" i="1" dirty="0"/>
              <a:t> YATRI BUSINESS LEADERSHIP </a:t>
            </a:r>
            <a:br>
              <a:rPr lang="en-US" b="1" i="1" dirty="0"/>
            </a:br>
            <a:r>
              <a:rPr lang="en-US" b="1" i="1" dirty="0"/>
              <a:t>INSIGHTS</a:t>
            </a:r>
            <a:endParaRPr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442359"/>
            <a:ext cx="7765322" cy="516527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b="1" i="1" dirty="0"/>
          </a:p>
          <a:p>
            <a:pPr marL="0" indent="0" algn="ctr">
              <a:buNone/>
            </a:pPr>
            <a:endParaRPr lang="en-IN" b="1" i="1" dirty="0"/>
          </a:p>
          <a:p>
            <a:pPr marL="0" indent="0" algn="just">
              <a:buNone/>
            </a:pPr>
            <a:r>
              <a:rPr lang="en-IN" b="1" i="1" dirty="0"/>
              <a:t>	BY</a:t>
            </a:r>
          </a:p>
          <a:p>
            <a:pPr marL="0" indent="0" algn="just">
              <a:buNone/>
            </a:pPr>
            <a:r>
              <a:rPr lang="en-IN" b="1" i="1" dirty="0"/>
              <a:t>	</a:t>
            </a:r>
            <a:r>
              <a:rPr lang="en-IN" b="1" i="1" dirty="0" err="1"/>
              <a:t>PRIYADHARSHNI</a:t>
            </a:r>
            <a:r>
              <a:rPr lang="en-IN" b="1" i="1" dirty="0"/>
              <a:t> V</a:t>
            </a:r>
          </a:p>
          <a:p>
            <a:pPr marL="0" indent="0" algn="just">
              <a:buNone/>
            </a:pPr>
            <a:r>
              <a:rPr lang="en-IN" b="1" i="1"/>
              <a:t>	RUSHITHA</a:t>
            </a:r>
            <a:endParaRPr lang="en-IN" b="1" i="1" dirty="0"/>
          </a:p>
          <a:p>
            <a:pPr marL="0" indent="0" algn="just">
              <a:buNone/>
            </a:pPr>
            <a:r>
              <a:rPr lang="en-IN" b="1" i="1" dirty="0"/>
              <a:t>	RINKLE DAS</a:t>
            </a:r>
            <a:endParaRPr b="1" i="1" dirty="0"/>
          </a:p>
        </p:txBody>
      </p:sp>
      <p:pic>
        <p:nvPicPr>
          <p:cNvPr id="1030" name="Picture 6" descr="Namma Yatri">
            <a:extLst>
              <a:ext uri="{FF2B5EF4-FFF2-40B4-BE49-F238E27FC236}">
                <a16:creationId xmlns:a16="http://schemas.microsoft.com/office/drawing/2014/main" id="{179028F2-6478-FE46-767D-4CA9D160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34" y="2150270"/>
            <a:ext cx="2771095" cy="2557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Business Impact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Target conversion rate: from 45% to 60%.</a:t>
            </a:r>
          </a:p>
          <a:p>
            <a:r>
              <a:rPr sz="2400" dirty="0"/>
              <a:t>Increase completed rides per day.</a:t>
            </a:r>
          </a:p>
          <a:p>
            <a:r>
              <a:rPr sz="2400" dirty="0"/>
              <a:t>Reduce cancellations and drop-offs.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Recommendations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Deploy more drivers in high-demand locations.</a:t>
            </a:r>
          </a:p>
          <a:p>
            <a:r>
              <a:rPr sz="2400" dirty="0"/>
              <a:t>Offer customer incentives post-quote stage.</a:t>
            </a:r>
          </a:p>
          <a:p>
            <a:r>
              <a:rPr sz="2400" dirty="0"/>
              <a:t>Promote UPI via cashback or digital rewards.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Implement pilot improvements in one zone.</a:t>
            </a:r>
          </a:p>
          <a:p>
            <a:r>
              <a:rPr sz="2400" dirty="0"/>
              <a:t>Track conversion funnel metrics post-intervention.</a:t>
            </a:r>
          </a:p>
          <a:p>
            <a:r>
              <a:rPr sz="2400" dirty="0"/>
              <a:t>Plan quarterly performance reviews aligned with </a:t>
            </a:r>
            <a:r>
              <a:rPr sz="2400" dirty="0" err="1"/>
              <a:t>KPIs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8885-19ED-2400-D1B2-903BE5954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582-3051-FAE0-79BD-4877D910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7" y="299358"/>
            <a:ext cx="8229600" cy="1143000"/>
          </a:xfrm>
        </p:spPr>
        <p:txBody>
          <a:bodyPr>
            <a:normAutofit/>
          </a:bodyPr>
          <a:lstStyle/>
          <a:p>
            <a:endParaRPr b="1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AD93C-DF6D-EA2F-A55B-50E828DEE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14" y="76201"/>
            <a:ext cx="8795657" cy="6574970"/>
          </a:xfrm>
        </p:spPr>
      </p:pic>
    </p:spTree>
    <p:extLst>
      <p:ext uri="{BB962C8B-B14F-4D97-AF65-F5344CB8AC3E}">
        <p14:creationId xmlns:p14="http://schemas.microsoft.com/office/powerpoint/2010/main" val="128484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87093-105A-61CC-D2FC-F30D7C68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F27F97-8CC9-062C-04E3-61A06F1B9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29" y="500743"/>
            <a:ext cx="7772400" cy="5714999"/>
          </a:xfrm>
        </p:spPr>
      </p:pic>
    </p:spTree>
    <p:extLst>
      <p:ext uri="{BB962C8B-B14F-4D97-AF65-F5344CB8AC3E}">
        <p14:creationId xmlns:p14="http://schemas.microsoft.com/office/powerpoint/2010/main" val="381032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F1CA-CBBC-3D26-5A57-9A58DDBD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BDAA2-C4A7-0996-9276-760CD6F1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783" y="849086"/>
            <a:ext cx="7622434" cy="5018314"/>
          </a:xfrm>
        </p:spPr>
      </p:pic>
    </p:spTree>
    <p:extLst>
      <p:ext uri="{BB962C8B-B14F-4D97-AF65-F5344CB8AC3E}">
        <p14:creationId xmlns:p14="http://schemas.microsoft.com/office/powerpoint/2010/main" val="37191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3A250-64BE-8A14-81E5-401614BCF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CD05-5991-7585-5443-94271D0B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F09F-4FF4-58E7-ED6B-1BC7FD2B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  <a:p>
            <a:pPr algn="just"/>
            <a:r>
              <a:rPr lang="en-US" sz="2400" dirty="0" err="1">
                <a:cs typeface="Arial" panose="020B0604020202020204" pitchFamily="34" charset="0"/>
              </a:rPr>
              <a:t>Namma</a:t>
            </a:r>
            <a:r>
              <a:rPr lang="en-US" sz="2400" dirty="0">
                <a:cs typeface="Arial" panose="020B0604020202020204" pitchFamily="34" charset="0"/>
              </a:rPr>
              <a:t> Yatri has a ~45% ride fulfillment rate.</a:t>
            </a:r>
          </a:p>
          <a:p>
            <a:pPr algn="just"/>
            <a:r>
              <a:rPr lang="en-US" sz="2400" dirty="0">
                <a:cs typeface="Arial" panose="020B0604020202020204" pitchFamily="34" charset="0"/>
              </a:rPr>
              <a:t>Major drop-offs in the booking funnel post quote.</a:t>
            </a:r>
          </a:p>
          <a:p>
            <a:pPr algn="just"/>
            <a:r>
              <a:rPr lang="en-US" sz="2400" dirty="0">
                <a:cs typeface="Arial" panose="020B0604020202020204" pitchFamily="34" charset="0"/>
              </a:rPr>
              <a:t>Opportunity to optimize service coverage and conversion.</a:t>
            </a:r>
          </a:p>
        </p:txBody>
      </p:sp>
    </p:spTree>
    <p:extLst>
      <p:ext uri="{BB962C8B-B14F-4D97-AF65-F5344CB8AC3E}">
        <p14:creationId xmlns:p14="http://schemas.microsoft.com/office/powerpoint/2010/main" val="134024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b="1" u="sng" dirty="0"/>
              <a:t>Current Platform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Searches: </a:t>
            </a:r>
            <a:r>
              <a:rPr sz="2400" dirty="0" err="1"/>
              <a:t>2</a:t>
            </a:r>
            <a:r>
              <a:rPr lang="en-US" sz="2400" dirty="0" err="1"/>
              <a:t>,</a:t>
            </a:r>
            <a:r>
              <a:rPr sz="2400" dirty="0" err="1"/>
              <a:t>161K</a:t>
            </a:r>
            <a:r>
              <a:rPr sz="2400" dirty="0"/>
              <a:t> </a:t>
            </a:r>
            <a:endParaRPr lang="en-US" sz="2400" dirty="0"/>
          </a:p>
          <a:p>
            <a:r>
              <a:rPr sz="2400" dirty="0"/>
              <a:t>Fulfilled Rides: 983</a:t>
            </a:r>
          </a:p>
          <a:p>
            <a:r>
              <a:rPr sz="2400" dirty="0"/>
              <a:t>Revenue: ₹</a:t>
            </a:r>
            <a:r>
              <a:rPr sz="2400" dirty="0" err="1"/>
              <a:t>751K</a:t>
            </a:r>
            <a:r>
              <a:rPr sz="2400" dirty="0"/>
              <a:t> </a:t>
            </a:r>
            <a:endParaRPr lang="en-US" sz="2400" dirty="0"/>
          </a:p>
          <a:p>
            <a:r>
              <a:rPr sz="2400" dirty="0"/>
              <a:t>UPI Usage: 42%</a:t>
            </a:r>
          </a:p>
          <a:p>
            <a:r>
              <a:rPr lang="en-US" sz="2400" dirty="0"/>
              <a:t> High-demand</a:t>
            </a:r>
            <a:r>
              <a:rPr sz="2400" dirty="0"/>
              <a:t> zones: Ramanagaram, </a:t>
            </a:r>
            <a:r>
              <a:rPr sz="2400" dirty="0" err="1"/>
              <a:t>Yeshwantpur</a:t>
            </a:r>
            <a:endParaRPr sz="2400" dirty="0"/>
          </a:p>
        </p:txBody>
      </p:sp>
      <p:pic>
        <p:nvPicPr>
          <p:cNvPr id="2050" name="Picture 2" descr="compete with the giants Uber &amp; Ola ...">
            <a:extLst>
              <a:ext uri="{FF2B5EF4-FFF2-40B4-BE49-F238E27FC236}">
                <a16:creationId xmlns:a16="http://schemas.microsoft.com/office/drawing/2014/main" id="{EE735A4E-0BBE-B18D-9AC8-54491DEE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07" y="2800349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Customer Behavior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UPI dominates payments, followed by card methods.</a:t>
            </a:r>
          </a:p>
          <a:p>
            <a:r>
              <a:rPr sz="2400" dirty="0"/>
              <a:t>Most rides are 10–20 minutes, </a:t>
            </a:r>
            <a:r>
              <a:rPr lang="en-US" sz="2400" dirty="0"/>
              <a:t>the </a:t>
            </a:r>
            <a:r>
              <a:rPr sz="2400" dirty="0"/>
              <a:t>typical urban commute pattern.</a:t>
            </a:r>
          </a:p>
          <a:p>
            <a:r>
              <a:rPr sz="2400" dirty="0"/>
              <a:t>Wait times and driver availability affect conversion.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Operational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High drop-off after ride quotes.</a:t>
            </a:r>
          </a:p>
          <a:p>
            <a:r>
              <a:rPr sz="2400" dirty="0"/>
              <a:t>Inconsistent driver supply in peak zones.</a:t>
            </a:r>
          </a:p>
          <a:p>
            <a:r>
              <a:rPr sz="2400" dirty="0"/>
              <a:t>Low fulfillment in some high-search areas.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Strategic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Improve driver availability where demand peaks.</a:t>
            </a:r>
          </a:p>
          <a:p>
            <a:r>
              <a:rPr sz="2400" dirty="0"/>
              <a:t>Introduce funnel optimization (quotes to fulfillment).</a:t>
            </a:r>
          </a:p>
          <a:p>
            <a:r>
              <a:rPr sz="2400" dirty="0"/>
              <a:t>Encourage UPI via incentives or reward programs.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</TotalTime>
  <Words>224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NAMMA YATRI BUSINESS LEADERSHIP  INSIGHTS</vt:lpstr>
      <vt:lpstr>PowerPoint Presentation</vt:lpstr>
      <vt:lpstr>PowerPoint Presentation</vt:lpstr>
      <vt:lpstr>PowerPoint Presentation</vt:lpstr>
      <vt:lpstr>Executive Summary</vt:lpstr>
      <vt:lpstr>Current Platform Performance</vt:lpstr>
      <vt:lpstr>Customer Behavior Trends</vt:lpstr>
      <vt:lpstr>Operational Challenges</vt:lpstr>
      <vt:lpstr>Strategic Focus Areas</vt:lpstr>
      <vt:lpstr>Business Impact Goals</vt:lpstr>
      <vt:lpstr>Recommendations Summary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Preetha V</cp:lastModifiedBy>
  <cp:revision>3</cp:revision>
  <dcterms:created xsi:type="dcterms:W3CDTF">2013-01-27T09:14:16Z</dcterms:created>
  <dcterms:modified xsi:type="dcterms:W3CDTF">2025-04-07T12:51:59Z</dcterms:modified>
  <cp:category/>
</cp:coreProperties>
</file>