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64" r:id="rId3"/>
    <p:sldId id="257" r:id="rId4"/>
    <p:sldId id="265" r:id="rId5"/>
    <p:sldId id="266" r:id="rId6"/>
    <p:sldId id="26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5BCD69-F2DF-4649-9AA9-4D8A9AC19E1A}" v="10" dt="2025-04-07T08:33:09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9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9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18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9376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5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8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5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224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5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0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8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39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4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55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0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1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2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029" y="764373"/>
            <a:ext cx="7504611" cy="1293028"/>
          </a:xfrm>
        </p:spPr>
        <p:txBody>
          <a:bodyPr/>
          <a:lstStyle/>
          <a:p>
            <a:pPr algn="ctr"/>
            <a:r>
              <a:rPr lang="en-US" dirty="0" err="1"/>
              <a:t>NAMMA</a:t>
            </a:r>
            <a:r>
              <a:rPr lang="en-US" dirty="0"/>
              <a:t> YATRI TECHNICAL PPT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>
              <a:buNone/>
            </a:pPr>
            <a:r>
              <a:rPr lang="en-US" dirty="0"/>
              <a:t>BY </a:t>
            </a:r>
          </a:p>
          <a:p>
            <a:r>
              <a:rPr lang="en-US"/>
              <a:t>RUSHITHA</a:t>
            </a:r>
            <a:endParaRPr lang="en-US" dirty="0"/>
          </a:p>
          <a:p>
            <a:r>
              <a:rPr lang="en-US" dirty="0"/>
              <a:t>RINKLE DAS</a:t>
            </a:r>
          </a:p>
          <a:p>
            <a:r>
              <a:rPr lang="en-US" dirty="0" err="1"/>
              <a:t>PRIYADHARSHNI</a:t>
            </a:r>
            <a:endParaRPr dirty="0"/>
          </a:p>
        </p:txBody>
      </p:sp>
      <p:pic>
        <p:nvPicPr>
          <p:cNvPr id="1026" name="Picture 2" descr="compete with the giants Uber &amp; Ola ...">
            <a:extLst>
              <a:ext uri="{FF2B5EF4-FFF2-40B4-BE49-F238E27FC236}">
                <a16:creationId xmlns:a16="http://schemas.microsoft.com/office/drawing/2014/main" id="{ED212E99-87A8-72F7-DB7B-4BB9CB028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229" y="2439761"/>
            <a:ext cx="4103914" cy="286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 Funnel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Search → Estimate → Quote → Fulfilled (45%).</a:t>
            </a:r>
          </a:p>
          <a:p>
            <a:r>
              <a:t>Major drop-offs post-quote—possible driver or wait time issues.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F66B16-FF80-3C02-3010-380E79F1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79" y="3428999"/>
            <a:ext cx="5416221" cy="30806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from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dirty="0"/>
              <a:t>Revenue: ₹</a:t>
            </a:r>
            <a:r>
              <a:rPr dirty="0" err="1"/>
              <a:t>751K</a:t>
            </a:r>
            <a:endParaRPr dirty="0"/>
          </a:p>
          <a:p>
            <a:r>
              <a:rPr lang="en-IN" dirty="0"/>
              <a:t>Credit </a:t>
            </a:r>
            <a:r>
              <a:rPr dirty="0"/>
              <a:t>: 42%, Debit: 29%, </a:t>
            </a:r>
            <a:r>
              <a:rPr lang="en-US" dirty="0"/>
              <a:t>UPI</a:t>
            </a:r>
            <a:r>
              <a:rPr dirty="0"/>
              <a:t>: 19%, Cash: 9%</a:t>
            </a:r>
          </a:p>
          <a:p>
            <a:r>
              <a:rPr dirty="0"/>
              <a:t>Distance peak at 10-min duration (810 units approx.)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Data-Driven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dirty="0"/>
              <a:t>Optimize driver availability in top zones.</a:t>
            </a:r>
          </a:p>
          <a:p>
            <a:r>
              <a:rPr dirty="0"/>
              <a:t>Reduce conversion funnel drop-offs via app improvements.</a:t>
            </a:r>
          </a:p>
          <a:p>
            <a:r>
              <a:rPr dirty="0"/>
              <a:t>Enhance digital payment adoption.</a:t>
            </a:r>
            <a:endParaRPr lang="en-US" dirty="0"/>
          </a:p>
          <a:p>
            <a:r>
              <a:rPr lang="en-US" dirty="0"/>
              <a:t>Continuously collect feedback from users and drivers and incorporate it into the optimization process.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4735C-C48A-F77B-C6F8-2940BCD16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CC91F-E95B-5A15-9F3C-597A8B4C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4E082-85FB-2A03-A418-CDABBEFFE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dirty="0"/>
              <a:t>EDA performed on </a:t>
            </a:r>
            <a:r>
              <a:rPr dirty="0" err="1"/>
              <a:t>Namma</a:t>
            </a:r>
            <a:r>
              <a:rPr dirty="0"/>
              <a:t> Yatri ride data.</a:t>
            </a:r>
          </a:p>
          <a:p>
            <a:r>
              <a:rPr dirty="0"/>
              <a:t>Objective: Uncover demand patterns, analyze ride behavior, and optimize service delivery.</a:t>
            </a:r>
          </a:p>
        </p:txBody>
      </p:sp>
    </p:spTree>
    <p:extLst>
      <p:ext uri="{BB962C8B-B14F-4D97-AF65-F5344CB8AC3E}">
        <p14:creationId xmlns:p14="http://schemas.microsoft.com/office/powerpoint/2010/main" val="4252223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dirty="0"/>
              <a:t>Power BI dashboard and dataset from ZIP archive.</a:t>
            </a:r>
          </a:p>
          <a:p>
            <a:r>
              <a:rPr dirty="0"/>
              <a:t>Time, fare, payment, and distance data used.</a:t>
            </a:r>
          </a:p>
          <a:p>
            <a:r>
              <a:rPr dirty="0"/>
              <a:t>Power BI used for all visualizations.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E7594-B098-B36A-BBEF-B893C2A6A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0883386-ED98-F431-E764-FE430C226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714" y="631371"/>
            <a:ext cx="8795657" cy="5595257"/>
          </a:xfrm>
        </p:spPr>
      </p:pic>
    </p:spTree>
    <p:extLst>
      <p:ext uri="{BB962C8B-B14F-4D97-AF65-F5344CB8AC3E}">
        <p14:creationId xmlns:p14="http://schemas.microsoft.com/office/powerpoint/2010/main" val="3780581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C6F14-53E8-3FA7-1A48-78691718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AA589D5-67C3-9980-6B56-1E0D136F2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229" y="500743"/>
            <a:ext cx="7772400" cy="5714999"/>
          </a:xfrm>
        </p:spPr>
      </p:pic>
    </p:spTree>
    <p:extLst>
      <p:ext uri="{BB962C8B-B14F-4D97-AF65-F5344CB8AC3E}">
        <p14:creationId xmlns:p14="http://schemas.microsoft.com/office/powerpoint/2010/main" val="292952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36C3-A460-5F64-8FE2-69D9CC3B7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FE6947A-603F-9E04-FBE8-A00BF3A3FA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783" y="849086"/>
            <a:ext cx="7622434" cy="5018314"/>
          </a:xfrm>
        </p:spPr>
      </p:pic>
    </p:spTree>
    <p:extLst>
      <p:ext uri="{BB962C8B-B14F-4D97-AF65-F5344CB8AC3E}">
        <p14:creationId xmlns:p14="http://schemas.microsoft.com/office/powerpoint/2010/main" val="60979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r>
              <a:rPr dirty="0"/>
              <a:t>Cleaned data: removed nulls and invalid records.</a:t>
            </a:r>
          </a:p>
          <a:p>
            <a:r>
              <a:rPr dirty="0"/>
              <a:t>Generated time features (hour, day).</a:t>
            </a:r>
          </a:p>
          <a:p>
            <a:r>
              <a:rPr dirty="0"/>
              <a:t>Categorized payment methods and outcomes.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searches: </a:t>
            </a:r>
            <a:r>
              <a:rPr dirty="0" err="1"/>
              <a:t>2.161K</a:t>
            </a:r>
            <a:r>
              <a:rPr dirty="0"/>
              <a:t> | Fulfilled: 983 (~45% conversion).</a:t>
            </a:r>
          </a:p>
          <a:p>
            <a:r>
              <a:rPr dirty="0"/>
              <a:t>Duration peaks: short and mid-length trips (~10–20 mins).</a:t>
            </a:r>
          </a:p>
          <a:p>
            <a:r>
              <a:rPr lang="en-US" dirty="0"/>
              <a:t>Credit card</a:t>
            </a:r>
            <a:r>
              <a:rPr dirty="0"/>
              <a:t> </a:t>
            </a:r>
            <a:r>
              <a:rPr lang="en-US" dirty="0"/>
              <a:t>is the </a:t>
            </a:r>
            <a:r>
              <a:rPr dirty="0"/>
              <a:t>dominant payment method (42%).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B67301-5B0D-1189-D195-D76125F0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111"/>
          <a:stretch/>
        </p:blipFill>
        <p:spPr>
          <a:xfrm>
            <a:off x="512894" y="4026612"/>
            <a:ext cx="3676839" cy="1318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8697C-5F22-BBB9-8661-2DD76487C4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43"/>
          <a:stretch/>
        </p:blipFill>
        <p:spPr>
          <a:xfrm>
            <a:off x="4531267" y="4026612"/>
            <a:ext cx="3676839" cy="24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757" y="361770"/>
            <a:ext cx="6377940" cy="1293028"/>
          </a:xfrm>
        </p:spPr>
        <p:txBody>
          <a:bodyPr/>
          <a:lstStyle/>
          <a:p>
            <a:r>
              <a:rPr dirty="0"/>
              <a:t>Segmented &amp; 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dirty="0"/>
              <a:t>Demand peak: 10–20 min trips also lead in revenue.</a:t>
            </a:r>
          </a:p>
          <a:p>
            <a:r>
              <a:rPr dirty="0"/>
              <a:t>Payment method trends by completion: </a:t>
            </a:r>
            <a:r>
              <a:rPr lang="en-US" dirty="0"/>
              <a:t>Credit Card</a:t>
            </a:r>
            <a:r>
              <a:rPr dirty="0"/>
              <a:t> higher.</a:t>
            </a:r>
          </a:p>
          <a:p>
            <a:r>
              <a:rPr dirty="0"/>
              <a:t>Zone-wise demand: Ramanagaram, </a:t>
            </a:r>
            <a:r>
              <a:rPr dirty="0" err="1"/>
              <a:t>Yeshwantpur</a:t>
            </a:r>
            <a:r>
              <a:rPr dirty="0"/>
              <a:t>, Yelahanka.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947CE-A80A-56C5-1612-4B8B6417E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03" y="1209137"/>
            <a:ext cx="3988526" cy="30199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</TotalTime>
  <Words>255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Vapor Trail</vt:lpstr>
      <vt:lpstr>NAMMA YATRI TECHNICAL PPT</vt:lpstr>
      <vt:lpstr>Introduction</vt:lpstr>
      <vt:lpstr>Data &amp; Tools Used</vt:lpstr>
      <vt:lpstr>PowerPoint Presentation</vt:lpstr>
      <vt:lpstr>PowerPoint Presentation</vt:lpstr>
      <vt:lpstr>PowerPoint Presentation</vt:lpstr>
      <vt:lpstr>Data Preparation Steps</vt:lpstr>
      <vt:lpstr>Univariate Analysis</vt:lpstr>
      <vt:lpstr>Segmented &amp; Bivariate Analysis</vt:lpstr>
      <vt:lpstr>Conversion Funnel Insights</vt:lpstr>
      <vt:lpstr>Key Metrics from Dashboard</vt:lpstr>
      <vt:lpstr>Data-Driven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Preetha V</cp:lastModifiedBy>
  <cp:revision>4</cp:revision>
  <dcterms:created xsi:type="dcterms:W3CDTF">2013-01-27T09:14:16Z</dcterms:created>
  <dcterms:modified xsi:type="dcterms:W3CDTF">2025-04-07T12:51:27Z</dcterms:modified>
  <cp:category/>
</cp:coreProperties>
</file>