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64" r:id="rId3"/>
    <p:sldId id="257" r:id="rId4"/>
    <p:sldId id="265" r:id="rId5"/>
    <p:sldId id="268" r:id="rId6"/>
    <p:sldId id="266" r:id="rId7"/>
    <p:sldId id="267" r:id="rId8"/>
    <p:sldId id="272" r:id="rId9"/>
    <p:sldId id="271" r:id="rId10"/>
    <p:sldId id="270" r:id="rId11"/>
    <p:sldId id="269" r:id="rId12"/>
    <p:sldId id="258" r:id="rId13"/>
    <p:sldId id="259" r:id="rId14"/>
    <p:sldId id="260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a V" userId="eb03c9811eef712f" providerId="LiveId" clId="{2D8C4B8E-25CF-4733-985C-279167E63460}"/>
    <pc:docChg chg="modSld">
      <pc:chgData name="Preetha V" userId="eb03c9811eef712f" providerId="LiveId" clId="{2D8C4B8E-25CF-4733-985C-279167E63460}" dt="2025-07-30T06:28:20.486" v="0" actId="6549"/>
      <pc:docMkLst>
        <pc:docMk/>
      </pc:docMkLst>
      <pc:sldChg chg="modSp mod">
        <pc:chgData name="Preetha V" userId="eb03c9811eef712f" providerId="LiveId" clId="{2D8C4B8E-25CF-4733-985C-279167E63460}" dt="2025-07-30T06:28:20.486" v="0" actId="6549"/>
        <pc:sldMkLst>
          <pc:docMk/>
          <pc:sldMk cId="0" sldId="256"/>
        </pc:sldMkLst>
        <pc:spChg chg="mod">
          <ac:chgData name="Preetha V" userId="eb03c9811eef712f" providerId="LiveId" clId="{2D8C4B8E-25CF-4733-985C-279167E63460}" dt="2025-07-30T06:28:20.486" v="0" actId="6549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Preetha V" userId="eb03c9811eef712f" providerId="LiveId" clId="{CF59C7D1-D351-4BB4-B37B-71355A553075}"/>
    <pc:docChg chg="custSel addSld modSld">
      <pc:chgData name="Preetha V" userId="eb03c9811eef712f" providerId="LiveId" clId="{CF59C7D1-D351-4BB4-B37B-71355A553075}" dt="2025-04-13T18:26:24.020" v="53" actId="14100"/>
      <pc:docMkLst>
        <pc:docMk/>
      </pc:docMkLst>
      <pc:sldChg chg="addSp delSp modSp mod">
        <pc:chgData name="Preetha V" userId="eb03c9811eef712f" providerId="LiveId" clId="{CF59C7D1-D351-4BB4-B37B-71355A553075}" dt="2025-04-13T18:15:33.531" v="20" actId="1076"/>
        <pc:sldMkLst>
          <pc:docMk/>
          <pc:sldMk cId="3780581867" sldId="265"/>
        </pc:sldMkLst>
      </pc:sldChg>
      <pc:sldChg chg="addSp delSp modSp mod">
        <pc:chgData name="Preetha V" userId="eb03c9811eef712f" providerId="LiveId" clId="{CF59C7D1-D351-4BB4-B37B-71355A553075}" dt="2025-04-13T18:16:46.442" v="30" actId="14100"/>
        <pc:sldMkLst>
          <pc:docMk/>
          <pc:sldMk cId="2929528857" sldId="266"/>
        </pc:sldMkLst>
      </pc:sldChg>
      <pc:sldChg chg="addSp delSp modSp mod">
        <pc:chgData name="Preetha V" userId="eb03c9811eef712f" providerId="LiveId" clId="{CF59C7D1-D351-4BB4-B37B-71355A553075}" dt="2025-04-13T18:17:16.183" v="31" actId="22"/>
        <pc:sldMkLst>
          <pc:docMk/>
          <pc:sldMk cId="609794337" sldId="267"/>
        </pc:sldMkLst>
      </pc:sldChg>
      <pc:sldChg chg="addSp delSp modSp add mod">
        <pc:chgData name="Preetha V" userId="eb03c9811eef712f" providerId="LiveId" clId="{CF59C7D1-D351-4BB4-B37B-71355A553075}" dt="2025-04-13T18:16:08.149" v="24" actId="14100"/>
        <pc:sldMkLst>
          <pc:docMk/>
          <pc:sldMk cId="1924129041" sldId="268"/>
        </pc:sldMkLst>
      </pc:sldChg>
      <pc:sldChg chg="addSp delSp modSp add mod">
        <pc:chgData name="Preetha V" userId="eb03c9811eef712f" providerId="LiveId" clId="{CF59C7D1-D351-4BB4-B37B-71355A553075}" dt="2025-04-13T18:26:24.020" v="53" actId="14100"/>
        <pc:sldMkLst>
          <pc:docMk/>
          <pc:sldMk cId="3229785448" sldId="269"/>
        </pc:sldMkLst>
      </pc:sldChg>
      <pc:sldChg chg="addSp delSp modSp add mod">
        <pc:chgData name="Preetha V" userId="eb03c9811eef712f" providerId="LiveId" clId="{CF59C7D1-D351-4BB4-B37B-71355A553075}" dt="2025-04-13T18:25:49.334" v="48" actId="14100"/>
        <pc:sldMkLst>
          <pc:docMk/>
          <pc:sldMk cId="140075243" sldId="270"/>
        </pc:sldMkLst>
      </pc:sldChg>
      <pc:sldChg chg="addSp delSp modSp add mod">
        <pc:chgData name="Preetha V" userId="eb03c9811eef712f" providerId="LiveId" clId="{CF59C7D1-D351-4BB4-B37B-71355A553075}" dt="2025-04-13T18:25:14.474" v="43" actId="14100"/>
        <pc:sldMkLst>
          <pc:docMk/>
          <pc:sldMk cId="1989548591" sldId="271"/>
        </pc:sldMkLst>
      </pc:sldChg>
      <pc:sldChg chg="addSp delSp modSp add mod">
        <pc:chgData name="Preetha V" userId="eb03c9811eef712f" providerId="LiveId" clId="{CF59C7D1-D351-4BB4-B37B-71355A553075}" dt="2025-04-13T18:24:22.843" v="37" actId="14100"/>
        <pc:sldMkLst>
          <pc:docMk/>
          <pc:sldMk cId="77599404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8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376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2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2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764373"/>
            <a:ext cx="7504611" cy="1293028"/>
          </a:xfrm>
        </p:spPr>
        <p:txBody>
          <a:bodyPr/>
          <a:lstStyle/>
          <a:p>
            <a:pPr algn="ctr"/>
            <a:r>
              <a:rPr lang="en-US" dirty="0" err="1"/>
              <a:t>NAMMA</a:t>
            </a:r>
            <a:r>
              <a:rPr lang="en-US" dirty="0"/>
              <a:t> YATRI TECHNICAL PPT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>
              <a:buNone/>
            </a:pPr>
            <a:r>
              <a:rPr lang="en-US" dirty="0"/>
              <a:t>BY </a:t>
            </a:r>
          </a:p>
          <a:p>
            <a:r>
              <a:rPr lang="en-US" dirty="0" err="1"/>
              <a:t>PRIYADHARSHNI</a:t>
            </a:r>
            <a:endParaRPr dirty="0"/>
          </a:p>
        </p:txBody>
      </p:sp>
      <p:pic>
        <p:nvPicPr>
          <p:cNvPr id="1026" name="Picture 2" descr="compete with the giants Uber &amp; Ola ...">
            <a:extLst>
              <a:ext uri="{FF2B5EF4-FFF2-40B4-BE49-F238E27FC236}">
                <a16:creationId xmlns:a16="http://schemas.microsoft.com/office/drawing/2014/main" id="{ED212E99-87A8-72F7-DB7B-4BB9CB02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9" y="2439761"/>
            <a:ext cx="4103914" cy="286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F1565-4BDC-4059-D25E-5D40390F2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D8F8E0-0095-AEED-D6AD-5CEDCDCE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2" y="1273629"/>
            <a:ext cx="8088086" cy="46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9C02B-9B9F-DB72-F5EE-B18E1B5F3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C9CFE-45D3-26BE-FB1B-90FAE486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034142"/>
            <a:ext cx="7108371" cy="54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8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dirty="0"/>
              <a:t>Cleaned data: removed nulls and invalid records.</a:t>
            </a:r>
          </a:p>
          <a:p>
            <a:r>
              <a:rPr dirty="0"/>
              <a:t>Generated time features (hour, day).</a:t>
            </a:r>
          </a:p>
          <a:p>
            <a:r>
              <a:rPr dirty="0"/>
              <a:t>Categorized payment methods and outcomes.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searches: </a:t>
            </a:r>
            <a:r>
              <a:rPr dirty="0" err="1"/>
              <a:t>2.161K</a:t>
            </a:r>
            <a:r>
              <a:rPr dirty="0"/>
              <a:t> | Fulfilled: 983 (~45% conversion).</a:t>
            </a:r>
          </a:p>
          <a:p>
            <a:r>
              <a:rPr dirty="0"/>
              <a:t>Duration peaks: short and mid-length trips (~10–20 mins).</a:t>
            </a:r>
          </a:p>
          <a:p>
            <a:r>
              <a:rPr lang="en-US" dirty="0"/>
              <a:t>Credit card</a:t>
            </a:r>
            <a:r>
              <a:rPr dirty="0"/>
              <a:t> </a:t>
            </a:r>
            <a:r>
              <a:rPr lang="en-US" dirty="0"/>
              <a:t>is the </a:t>
            </a:r>
            <a:r>
              <a:rPr dirty="0"/>
              <a:t>dominant payment method (42%).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67301-5B0D-1189-D195-D76125F0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111"/>
          <a:stretch/>
        </p:blipFill>
        <p:spPr>
          <a:xfrm>
            <a:off x="512894" y="4026612"/>
            <a:ext cx="3676839" cy="1318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8697C-5F22-BBB9-8661-2DD76487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43"/>
          <a:stretch/>
        </p:blipFill>
        <p:spPr>
          <a:xfrm>
            <a:off x="4531267" y="4026612"/>
            <a:ext cx="3676839" cy="2477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757" y="361770"/>
            <a:ext cx="6377940" cy="1293028"/>
          </a:xfrm>
        </p:spPr>
        <p:txBody>
          <a:bodyPr/>
          <a:lstStyle/>
          <a:p>
            <a:r>
              <a:rPr dirty="0"/>
              <a:t>Segmented &amp; 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Demand peak: 10–20 min trips also lead in revenue.</a:t>
            </a:r>
          </a:p>
          <a:p>
            <a:r>
              <a:rPr dirty="0"/>
              <a:t>Payment method trends by completion: </a:t>
            </a:r>
            <a:r>
              <a:rPr lang="en-US" dirty="0"/>
              <a:t>Credit Card</a:t>
            </a:r>
            <a:r>
              <a:rPr dirty="0"/>
              <a:t> higher.</a:t>
            </a:r>
          </a:p>
          <a:p>
            <a:r>
              <a:rPr dirty="0"/>
              <a:t>Zone-wise demand: Ramanagaram, </a:t>
            </a:r>
            <a:r>
              <a:rPr dirty="0" err="1"/>
              <a:t>Yeshwantpur</a:t>
            </a:r>
            <a:r>
              <a:rPr dirty="0"/>
              <a:t>, Yelahanka.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47CE-A80A-56C5-1612-4B8B6417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3" y="1209137"/>
            <a:ext cx="3988526" cy="3019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Funnel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Search → Estimate → Quote → Fulfilled (45%).</a:t>
            </a:r>
          </a:p>
          <a:p>
            <a:r>
              <a:t>Major drop-offs post-quote—possible driver or wait time issues.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66B16-FF80-3C02-3010-380E79F1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79" y="3428999"/>
            <a:ext cx="5416221" cy="30806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Revenue: ₹</a:t>
            </a:r>
            <a:r>
              <a:rPr dirty="0" err="1"/>
              <a:t>751K</a:t>
            </a:r>
            <a:endParaRPr dirty="0"/>
          </a:p>
          <a:p>
            <a:r>
              <a:rPr lang="en-IN" dirty="0"/>
              <a:t>Credit </a:t>
            </a:r>
            <a:r>
              <a:rPr dirty="0"/>
              <a:t>: 42%, Debit: 29%, </a:t>
            </a:r>
            <a:r>
              <a:rPr lang="en-US" dirty="0"/>
              <a:t>UPI</a:t>
            </a:r>
            <a:r>
              <a:rPr dirty="0"/>
              <a:t>: 19%, Cash: 9%</a:t>
            </a:r>
          </a:p>
          <a:p>
            <a:r>
              <a:rPr dirty="0"/>
              <a:t>Distance peak at 10-min duration (810 units approx.)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Data-Driven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Optimize driver availability in top zones.</a:t>
            </a:r>
          </a:p>
          <a:p>
            <a:r>
              <a:rPr dirty="0"/>
              <a:t>Reduce conversion funnel drop-offs via app improvements.</a:t>
            </a:r>
          </a:p>
          <a:p>
            <a:r>
              <a:rPr dirty="0"/>
              <a:t>Enhance digital payment adoption.</a:t>
            </a:r>
            <a:endParaRPr lang="en-US" dirty="0"/>
          </a:p>
          <a:p>
            <a:r>
              <a:rPr lang="en-US" dirty="0"/>
              <a:t>Continuously collect feedback from users and drivers and incorporate it into the optimization process.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4735C-C48A-F77B-C6F8-2940BCD16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C91F-E95B-5A15-9F3C-597A8B4C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082-85FB-2A03-A418-CDABBEFF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EDA performed on </a:t>
            </a:r>
            <a:r>
              <a:rPr dirty="0" err="1"/>
              <a:t>Namma</a:t>
            </a:r>
            <a:r>
              <a:rPr dirty="0"/>
              <a:t> Yatri ride data.</a:t>
            </a:r>
          </a:p>
          <a:p>
            <a:r>
              <a:rPr dirty="0"/>
              <a:t>Objective: Uncover demand patterns, analyze ride behavior, and optimize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425222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dirty="0"/>
              <a:t>Power BI dashboard and dataset from ZIP archive.</a:t>
            </a:r>
          </a:p>
          <a:p>
            <a:r>
              <a:rPr dirty="0"/>
              <a:t>Time, fare, payment, and distance data used.</a:t>
            </a:r>
          </a:p>
          <a:p>
            <a:r>
              <a:rPr dirty="0"/>
              <a:t>Power BI used for all visualizations.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E7594-B098-B36A-BBEF-B893C2A6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FEA9E0-5B38-5014-45FB-E2EE7E18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0" y="533400"/>
            <a:ext cx="8061520" cy="54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8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E1F25-880C-1675-F9CF-B6422BA34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4188D0-5F87-298D-07D4-50C88F5F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63" y="968828"/>
            <a:ext cx="6701680" cy="46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6F14-53E8-3FA7-1A48-78691718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736FCD-303B-5DBC-B492-D23FF39F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598713"/>
            <a:ext cx="7848600" cy="53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2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36C3-A460-5F64-8FE2-69D9CC3B7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63F63C-6717-E9AB-4D46-A67B6A40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63" y="1501676"/>
            <a:ext cx="7277474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9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D9AA1-F05F-085E-A098-B8CA6A31A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1E9D28-08CA-1483-67AF-F33F879A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0" y="1240971"/>
            <a:ext cx="8105059" cy="406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9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66807-5A48-B143-8014-1C8BF3F1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2269F-B17D-AC8F-3430-C54085BE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143001"/>
            <a:ext cx="857794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85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</TotalTime>
  <Words>252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NAMMA YATRI TECHNICAL PPT</vt:lpstr>
      <vt:lpstr>Introduction</vt:lpstr>
      <vt:lpstr>Data &amp; Tools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Preparation Steps</vt:lpstr>
      <vt:lpstr>Univariate Analysis</vt:lpstr>
      <vt:lpstr>Segmented &amp; Bivariate Analysis</vt:lpstr>
      <vt:lpstr>Conversion Funnel Insights</vt:lpstr>
      <vt:lpstr>Key Metrics from Dashboard</vt:lpstr>
      <vt:lpstr>Data-Driven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Preetha V</cp:lastModifiedBy>
  <cp:revision>4</cp:revision>
  <dcterms:created xsi:type="dcterms:W3CDTF">2013-01-27T09:14:16Z</dcterms:created>
  <dcterms:modified xsi:type="dcterms:W3CDTF">2025-07-30T06:28:28Z</dcterms:modified>
  <cp:category/>
</cp:coreProperties>
</file>