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3C00-6429-7FF2-4F06-1F8C93B27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37FD8-7A76-4BCA-E8D6-A9305ED6B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102B-0067-530E-9AEC-73E486238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BC9A-499F-5347-B43F-7E4A89C21D42}" type="datetimeFigureOut">
              <a:rPr lang="en-US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15F-647D-F44A-7C46-1D1A372E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27E51-7DE7-4CA0-B4AA-881C99BA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F858-3870-374B-B7FF-F1724441F83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5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2994-F91A-593F-2E63-D1145783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CCB18-2DC4-C2C5-F7BF-8430D9C61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EA431-D95E-A86A-05FC-A56C0AB2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BC9A-499F-5347-B43F-7E4A89C21D42}" type="datetimeFigureOut">
              <a:rPr lang="en-US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BFD0C-3BD1-54A6-0C4F-4A4159AD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51DF-56EA-6FD5-4499-EBCD46E3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F858-3870-374B-B7FF-F1724441F83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3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3B01C-92B5-FB67-C810-14D3D1910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662E3-7A7E-FCFD-3CB1-748A13677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ECBEE-39D9-9058-86C9-D3AE84AD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BC9A-499F-5347-B43F-7E4A89C21D42}" type="datetimeFigureOut">
              <a:rPr lang="en-US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82760-387E-CE9F-EB85-20647C02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2F429-7365-B02B-912E-6A22396B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F858-3870-374B-B7FF-F1724441F83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5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39AC-6303-B042-AD79-418E4086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7F4C-7BDD-D832-DEAC-BF06B5C96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43C71-500C-073B-2DC6-98F1F669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BC9A-499F-5347-B43F-7E4A89C21D42}" type="datetimeFigureOut">
              <a:rPr lang="en-US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08D7-84B5-B439-A200-DA74FDB40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30E5E-0605-1B36-6A8D-48A6066B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F858-3870-374B-B7FF-F1724441F83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1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8701-7B82-89EB-CD88-07AC9C00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8B279-2D14-703F-99E0-8CC4F7E8D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34E6E-A50F-8D95-E28D-AEB16672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BC9A-499F-5347-B43F-7E4A89C21D42}" type="datetimeFigureOut">
              <a:rPr lang="en-US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65C35-588B-EBC6-81A1-E2CC30D4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757C4-0964-3CB6-DA88-B4F666F3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F858-3870-374B-B7FF-F1724441F83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2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BD54-67CF-02BE-90BB-F59A668D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26CD-3F69-064F-626B-1A8C5AC72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F359C-4BFA-FA38-11DC-A8EDDBB49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FD8F1-677A-60A2-4065-8D2048FF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BC9A-499F-5347-B43F-7E4A89C21D42}" type="datetimeFigureOut">
              <a:rPr lang="en-US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06EFC-D2B2-E699-DB11-27550BBF1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A1210-4496-EF34-09D9-99CF2439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F858-3870-374B-B7FF-F1724441F83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6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B596-6E87-B54F-23EC-921830EB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FECD6-2623-1405-2D67-3A49D831E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A6854-F384-DA42-EC4F-553D1982E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66200-E22B-70C7-DFD2-498AE1753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5E96A-96FC-573B-8579-0EA4830D0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D7C7D-1217-87E0-9E21-3ED968A3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BC9A-499F-5347-B43F-7E4A89C21D42}" type="datetimeFigureOut">
              <a:rPr lang="en-US"/>
              <a:t>9/3/2025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CE3A1-82F9-A566-83A1-15CA24A8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ACCB34-F0E4-E1B2-E259-1BFC4C39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F858-3870-374B-B7FF-F1724441F83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8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6FC9-966A-C484-FBC1-B87189B0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F2071-7DE8-6C16-A6C4-34040AA86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BC9A-499F-5347-B43F-7E4A89C21D42}" type="datetimeFigureOut">
              <a:rPr lang="en-US"/>
              <a:t>9/3/2025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24C20-A9DB-5AB7-6F4F-AC963B84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09857-4CA0-91DB-4948-D1805689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F858-3870-374B-B7FF-F1724441F83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2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F597C-9B77-A6AD-9C4B-EFF06B91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BC9A-499F-5347-B43F-7E4A89C21D42}" type="datetimeFigureOut">
              <a:rPr lang="en-US"/>
              <a:t>9/3/2025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5A569-0E5F-44A2-A470-0D722880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4950F-4B6B-0C6B-FB3F-F5F392FC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F858-3870-374B-B7FF-F1724441F83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4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F300-7565-F64F-0C2A-4F47238A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F5DFF-05DD-4A7E-8D17-07762114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8362C-8EB7-70D1-CF3E-ADF938199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9ECF9-ADB4-E8E9-8784-9789B7CA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BC9A-499F-5347-B43F-7E4A89C21D42}" type="datetimeFigureOut">
              <a:rPr lang="en-US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C588F-16C6-A364-F088-163640DD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F6712-19F4-20BD-B584-95CAFCEC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F858-3870-374B-B7FF-F1724441F83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5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F15E-3522-4E28-D243-BA22B389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579F2-C168-A88D-786A-F635936E6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F0562-58B7-4200-718A-E45DBB34E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EB225-5398-6A7C-2C90-32514F12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BC9A-499F-5347-B43F-7E4A89C21D42}" type="datetimeFigureOut">
              <a:rPr lang="en-US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EB9F9-DC82-223B-AB31-BB1A241C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34E87-716D-B26D-B66B-F161B896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F858-3870-374B-B7FF-F1724441F83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2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6FF0B-8341-E53D-F90F-FF1310A6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E09F6-1231-2020-F686-162D65FB2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FD269-A478-B19C-033E-8258C7AB6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4DBC9A-499F-5347-B43F-7E4A89C21D42}" type="datetimeFigureOut">
              <a:rPr lang="en-US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CAEB9-EDAA-222F-75E9-240C36816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BB4D2-2419-532E-3B9D-A48D0668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04F858-3870-374B-B7FF-F1724441F83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29E8-7FE7-7402-4E99-D821988D2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C9E00-2B9B-E850-E658-677B922B35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86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 User</dc:creator>
  <cp:lastModifiedBy>Guest User</cp:lastModifiedBy>
  <cp:revision>1</cp:revision>
  <dcterms:created xsi:type="dcterms:W3CDTF">2025-09-03T03:58:36Z</dcterms:created>
  <dcterms:modified xsi:type="dcterms:W3CDTF">2025-09-03T03:58:54Z</dcterms:modified>
</cp:coreProperties>
</file>