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772400" cy="1470025"/>
          </a:xfrm>
        </p:spPr>
        <p:txBody>
          <a:bodyPr>
            <a:prstTxWarp prst="textCircle">
              <a:avLst/>
            </a:prstTxWarp>
            <a:normAutofit/>
          </a:bodyPr>
          <a:lstStyle/>
          <a:p>
            <a:r>
              <a:rPr lang="en-IN" sz="8000" dirty="0" smtClean="0"/>
              <a:t> 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00108"/>
            <a:ext cx="6400800" cy="5286412"/>
          </a:xfrm>
        </p:spPr>
        <p:txBody>
          <a:bodyPr>
            <a:prstTxWarp prst="textCirclePour">
              <a:avLst/>
            </a:prstTxWarp>
          </a:bodyPr>
          <a:lstStyle/>
          <a:p>
            <a:r>
              <a:rPr lang="en-IN" dirty="0" err="1" smtClean="0">
                <a:latin typeface="Algerian" pitchFamily="82" charset="0"/>
              </a:rPr>
              <a:t>RIT,Islampur</a:t>
            </a:r>
            <a:r>
              <a:rPr lang="en-IN" dirty="0" smtClean="0">
                <a:latin typeface="Algerian" pitchFamily="82" charset="0"/>
              </a:rPr>
              <a:t> 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5286412"/>
          </a:xfrm>
        </p:spPr>
        <p:txBody>
          <a:bodyPr>
            <a:prstTxWarp prst="textCircle">
              <a:avLst/>
            </a:prstTxWarp>
            <a:normAutofit/>
          </a:bodyPr>
          <a:lstStyle/>
          <a:p>
            <a:r>
              <a:rPr lang="en-IN" sz="7200" dirty="0" err="1" smtClean="0"/>
              <a:t>Rajarambapu</a:t>
            </a:r>
            <a:r>
              <a:rPr lang="en-IN" sz="7200" dirty="0" smtClean="0"/>
              <a:t> Institute of Technology , </a:t>
            </a:r>
            <a:r>
              <a:rPr lang="en-IN" sz="7200" dirty="0" err="1" smtClean="0"/>
              <a:t>Islampur</a:t>
            </a:r>
            <a:r>
              <a:rPr lang="en-IN" sz="7200" dirty="0" smtClean="0"/>
              <a:t>, </a:t>
            </a:r>
            <a:r>
              <a:rPr lang="en-IN" sz="7200" dirty="0" err="1" smtClean="0"/>
              <a:t>Walwa</a:t>
            </a:r>
            <a:r>
              <a:rPr lang="en-IN" sz="7200" dirty="0" smtClean="0"/>
              <a:t>.            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857496"/>
            <a:ext cx="9001156" cy="64294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42976" y="928670"/>
            <a:ext cx="6929486" cy="45005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6"/>
            <a:ext cx="7772400" cy="5143537"/>
          </a:xfrm>
        </p:spPr>
        <p:txBody>
          <a:bodyPr>
            <a:prstTxWarp prst="textButtonPour">
              <a:avLst/>
            </a:prstTxWarp>
          </a:bodyPr>
          <a:lstStyle/>
          <a:p>
            <a:r>
              <a:rPr lang="en-IN" dirty="0" smtClean="0">
                <a:latin typeface="Algerian" pitchFamily="82" charset="0"/>
              </a:rPr>
              <a:t>RIT, </a:t>
            </a:r>
            <a:r>
              <a:rPr lang="en-IN" dirty="0" err="1" smtClean="0">
                <a:latin typeface="Algerian" pitchFamily="82" charset="0"/>
              </a:rPr>
              <a:t>Islampur</a:t>
            </a:r>
            <a:r>
              <a:rPr lang="en-IN" dirty="0" smtClean="0">
                <a:latin typeface="Algerian" pitchFamily="82" charset="0"/>
              </a:rPr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143248"/>
            <a:ext cx="6400800" cy="1285884"/>
          </a:xfrm>
        </p:spPr>
        <p:txBody>
          <a:bodyPr>
            <a:noAutofit/>
          </a:bodyPr>
          <a:lstStyle/>
          <a:p>
            <a:r>
              <a:rPr lang="en-IN" sz="7200" dirty="0" smtClean="0">
                <a:solidFill>
                  <a:schemeClr val="tx1"/>
                </a:solidFill>
                <a:latin typeface="Algerian" pitchFamily="82" charset="0"/>
              </a:rPr>
              <a:t>-HACKATHON-</a:t>
            </a:r>
          </a:p>
          <a:p>
            <a:r>
              <a:rPr lang="en-IN" sz="7200" dirty="0" smtClean="0">
                <a:solidFill>
                  <a:schemeClr val="tx1"/>
                </a:solidFill>
                <a:latin typeface="Algerian" pitchFamily="82" charset="0"/>
              </a:rPr>
              <a:t>2020</a:t>
            </a:r>
            <a:endParaRPr lang="en-US" sz="72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6"/>
            <a:ext cx="7772400" cy="5143537"/>
          </a:xfrm>
        </p:spPr>
        <p:txBody>
          <a:bodyPr>
            <a:prstTxWarp prst="textButtonPour">
              <a:avLst/>
            </a:prstTxWarp>
          </a:bodyPr>
          <a:lstStyle/>
          <a:p>
            <a:r>
              <a:rPr lang="en-IN" dirty="0" smtClean="0">
                <a:latin typeface="Algerian" pitchFamily="82" charset="0"/>
              </a:rPr>
              <a:t>RIT, </a:t>
            </a:r>
            <a:r>
              <a:rPr lang="en-IN" dirty="0" err="1" smtClean="0">
                <a:latin typeface="Algerian" pitchFamily="82" charset="0"/>
              </a:rPr>
              <a:t>Islampur</a:t>
            </a:r>
            <a:r>
              <a:rPr lang="en-IN" dirty="0" smtClean="0">
                <a:latin typeface="Algerian" pitchFamily="82" charset="0"/>
              </a:rPr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143248"/>
            <a:ext cx="6400800" cy="1285884"/>
          </a:xfrm>
        </p:spPr>
        <p:txBody>
          <a:bodyPr>
            <a:noAutofit/>
          </a:bodyPr>
          <a:lstStyle/>
          <a:p>
            <a:r>
              <a:rPr lang="en-IN" sz="7200" dirty="0" smtClean="0">
                <a:solidFill>
                  <a:schemeClr val="tx1"/>
                </a:solidFill>
                <a:latin typeface="Algerian" pitchFamily="82" charset="0"/>
              </a:rPr>
              <a:t>-HACKATHON-</a:t>
            </a:r>
          </a:p>
          <a:p>
            <a:r>
              <a:rPr lang="en-IN" sz="7200" dirty="0" smtClean="0">
                <a:solidFill>
                  <a:schemeClr val="tx1"/>
                </a:solidFill>
                <a:latin typeface="Algerian" pitchFamily="82" charset="0"/>
              </a:rPr>
              <a:t>2020</a:t>
            </a:r>
            <a:endParaRPr lang="en-US" sz="72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2571736" y="1643050"/>
            <a:ext cx="3929090" cy="242889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</vt:lpstr>
      <vt:lpstr>Rajarambapu Institute of Technology , Islampur, Walwa.             </vt:lpstr>
      <vt:lpstr>RIT, Islampur.</vt:lpstr>
      <vt:lpstr>Slide 4</vt:lpstr>
      <vt:lpstr>RIT, Islampur.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Rajarambapu Institute Of Technology</dc:title>
  <dc:creator>Windows User</dc:creator>
  <cp:lastModifiedBy>Windows User</cp:lastModifiedBy>
  <cp:revision>9</cp:revision>
  <dcterms:created xsi:type="dcterms:W3CDTF">2020-01-15T02:57:26Z</dcterms:created>
  <dcterms:modified xsi:type="dcterms:W3CDTF">2020-01-15T04:27:25Z</dcterms:modified>
</cp:coreProperties>
</file>