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76" r:id="rId6"/>
    <p:sldId id="277" r:id="rId7"/>
    <p:sldId id="278" r:id="rId8"/>
    <p:sldId id="259" r:id="rId9"/>
    <p:sldId id="260" r:id="rId10"/>
    <p:sldId id="261" r:id="rId11"/>
    <p:sldId id="262" r:id="rId12"/>
    <p:sldId id="264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0878D2-6D6B-45E6-B627-2B2FCE3E4720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7BAEF11-C9FB-4B87-A340-61907D01601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8545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78D2-6D6B-45E6-B627-2B2FCE3E4720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EF11-C9FB-4B87-A340-61907D016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78D2-6D6B-45E6-B627-2B2FCE3E4720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EF11-C9FB-4B87-A340-61907D016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7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78D2-6D6B-45E6-B627-2B2FCE3E4720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EF11-C9FB-4B87-A340-61907D016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0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78D2-6D6B-45E6-B627-2B2FCE3E4720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EF11-C9FB-4B87-A340-61907D01601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12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78D2-6D6B-45E6-B627-2B2FCE3E4720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EF11-C9FB-4B87-A340-61907D016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49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78D2-6D6B-45E6-B627-2B2FCE3E4720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EF11-C9FB-4B87-A340-61907D016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5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78D2-6D6B-45E6-B627-2B2FCE3E4720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EF11-C9FB-4B87-A340-61907D016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89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78D2-6D6B-45E6-B627-2B2FCE3E4720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EF11-C9FB-4B87-A340-61907D016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72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78D2-6D6B-45E6-B627-2B2FCE3E4720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EF11-C9FB-4B87-A340-61907D016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4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78D2-6D6B-45E6-B627-2B2FCE3E4720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EF11-C9FB-4B87-A340-61907D016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2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0878D2-6D6B-45E6-B627-2B2FCE3E4720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7BAEF11-C9FB-4B87-A340-61907D016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2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5F96-E9E2-47D6-9402-49653157F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D2993-1B28-49FC-BE42-AC11FC57A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B. Priyeash</a:t>
            </a:r>
          </a:p>
          <a:p>
            <a:pPr algn="r"/>
            <a:r>
              <a:rPr lang="en-US" dirty="0"/>
              <a:t>VIT University </a:t>
            </a:r>
          </a:p>
          <a:p>
            <a:pPr algn="r"/>
            <a:r>
              <a:rPr lang="en-US" dirty="0"/>
              <a:t>Chennai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54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7165A-B478-4726-8E10-5962C1BA5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14" y="0"/>
            <a:ext cx="782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4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A5A87-9E77-4039-A612-610F988CC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60" y="0"/>
            <a:ext cx="7507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EBAEB-E559-4F09-8E3F-ABDCF5263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41" y="0"/>
            <a:ext cx="7463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7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40483-CD7A-4C30-A624-37EE33D72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82" y="0"/>
            <a:ext cx="7382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965AF-325B-41DB-866E-6944DD303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41" y="0"/>
            <a:ext cx="7463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53667-DD00-401C-A965-A67666A67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41" y="0"/>
            <a:ext cx="7463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3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B2BD4-8041-4636-B186-FA0001F9C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88" y="0"/>
            <a:ext cx="7664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250F8-508B-47A9-8ED8-A5EA09CD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32" y="0"/>
            <a:ext cx="7725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48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2CA07-851F-40D8-ACEE-15790DC1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91" y="0"/>
            <a:ext cx="7806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55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6315A-0511-4010-93BE-983E38CA0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41" y="0"/>
            <a:ext cx="7463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C0C6-3EAB-48D8-A154-AF778B36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effective the testing were done in each province?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8601-C81C-4015-B494-A1689686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can be predicted by comparing the plot between number of positive cases per million population and number of positive cases per 100 tests done.</a:t>
            </a:r>
          </a:p>
          <a:p>
            <a:r>
              <a:rPr lang="en-US" dirty="0"/>
              <a:t>Since the population of Canada is not very high, the positive cases per million can also be scaled down to cases per hundred people.</a:t>
            </a:r>
          </a:p>
          <a:p>
            <a:r>
              <a:rPr lang="en-US" dirty="0"/>
              <a:t>On comparing the two, if a province has a low cases/100 people and high cases/ 100 tests, then it means that the province is doing very well in testing effectively.</a:t>
            </a:r>
          </a:p>
          <a:p>
            <a:r>
              <a:rPr lang="en-US" dirty="0"/>
              <a:t>If it’s the other way, that is, if a province has a high cases/ 100 people and low cases / 100 tests, then that province is very poor in testing 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23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3E2107-F2A4-441D-922A-23397CFA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88" y="0"/>
            <a:ext cx="7664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E99EA-6F4B-4EFE-916B-A61BBFC9B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41" y="0"/>
            <a:ext cx="7463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2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41E3-3982-4BBE-AE0B-E78E9952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71C1-215F-4A30-A5EA-AEBF76B6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line has a negative slope, then it means the spread of the disease is high.</a:t>
            </a:r>
          </a:p>
          <a:p>
            <a:r>
              <a:rPr lang="en-US" dirty="0"/>
              <a:t>If the line is flat, then the spread is contained.</a:t>
            </a:r>
          </a:p>
          <a:p>
            <a:r>
              <a:rPr lang="en-US" dirty="0"/>
              <a:t>If the line has a positive slope, it means that the province is getting better.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6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B0DA1-A708-4953-A56C-7A4EFBAE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73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FB184-7E1E-479C-9CEC-7AAF777E6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93" y="307422"/>
            <a:ext cx="5850007" cy="62431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E8C42-DB8A-4808-95A5-B6AFA8FBB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51" y="420672"/>
            <a:ext cx="5607459" cy="601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4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1ABB-EAEF-4AB8-98CA-B64F3992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8AF1-B699-480E-97EC-A7468A77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clear that province like Alberta, Ontario, British Columbia, Quebec and Manitoba are performing well in the testing.</a:t>
            </a:r>
          </a:p>
          <a:p>
            <a:r>
              <a:rPr lang="en-US" dirty="0"/>
              <a:t>Whereas, province like Northwest Territories, Nunavut, New Brunswick are underperforming in testing.</a:t>
            </a:r>
          </a:p>
          <a:p>
            <a:r>
              <a:rPr lang="en-US" dirty="0"/>
              <a:t>A new Performance Indicator has been added to measure the testing effectiveness in each province.</a:t>
            </a:r>
          </a:p>
          <a:p>
            <a:r>
              <a:rPr lang="en-US" dirty="0"/>
              <a:t>This is called testing effectiveness.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28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6312D7-3FAD-4846-8E2A-6A542078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733" y="0"/>
            <a:ext cx="642613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1C7A1-CC15-4E91-8536-C8A6D02271DA}"/>
              </a:ext>
            </a:extLst>
          </p:cNvPr>
          <p:cNvSpPr txBox="1"/>
          <p:nvPr/>
        </p:nvSpPr>
        <p:spPr>
          <a:xfrm>
            <a:off x="343949" y="478172"/>
            <a:ext cx="3926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very clear that province like Northwest territories, Nunavut, New Brunswick are poor in testing.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14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4158-D4E6-4DFF-8C73-875C93E4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Top 20 health regions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2C6D-DB85-4C30-A940-C59AFE60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top 20 health regions of the total 87 were found.</a:t>
            </a:r>
          </a:p>
          <a:p>
            <a:r>
              <a:rPr lang="en-IN" dirty="0"/>
              <a:t>In these, if the data for the availability of resources (like beds, ventilators, etc) in each health region is also given, then a suggestion can be made on the exhaustion of resources as well the front line workers.</a:t>
            </a:r>
          </a:p>
          <a:p>
            <a:r>
              <a:rPr lang="en-IN" dirty="0"/>
              <a:t>By making a transfer to the nearest health region with fewer patients by making use of the latitude and longitude, the treatment can be made more effective to a certain level and the spread can be contained easily.</a:t>
            </a:r>
          </a:p>
        </p:txBody>
      </p:sp>
    </p:spTree>
    <p:extLst>
      <p:ext uri="{BB962C8B-B14F-4D97-AF65-F5344CB8AC3E}">
        <p14:creationId xmlns:p14="http://schemas.microsoft.com/office/powerpoint/2010/main" val="102971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35A2DD-9254-4CBF-A069-89819990516B}"/>
              </a:ext>
            </a:extLst>
          </p:cNvPr>
          <p:cNvSpPr txBox="1"/>
          <p:nvPr/>
        </p:nvSpPr>
        <p:spPr>
          <a:xfrm>
            <a:off x="419450" y="427839"/>
            <a:ext cx="3112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Among the top 20, Montréal is in the 1</a:t>
            </a:r>
            <a:r>
              <a:rPr lang="en-IN" baseline="30000" dirty="0"/>
              <a:t>st</a:t>
            </a:r>
            <a:r>
              <a:rPr lang="en-IN" dirty="0"/>
              <a:t> position followed by Toronto. Therefore, existing patients or patients to be admitted in future can be shifted to the nearest health region with fewer patients like </a:t>
            </a:r>
            <a:r>
              <a:rPr lang="en-IN" dirty="0" err="1"/>
              <a:t>Estrie</a:t>
            </a:r>
            <a:r>
              <a:rPr lang="en-IN" dirty="0"/>
              <a:t>, Windsor-</a:t>
            </a:r>
            <a:r>
              <a:rPr lang="en-IN" dirty="0" err="1"/>
              <a:t>Eessex</a:t>
            </a:r>
            <a:r>
              <a:rPr lang="en-IN" dirty="0"/>
              <a:t>, Vancouver Coastal, South,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D8734-E4FA-4792-82A5-B7EA0704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83" y="-58723"/>
            <a:ext cx="7206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5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F4A1-0709-4141-9B26-94C8C646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Doubling rate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DD18-FA34-4746-A3E0-679E9762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rate at which the number of cases on a particular day gets doubled.</a:t>
            </a:r>
          </a:p>
          <a:p>
            <a:r>
              <a:rPr lang="en-US" dirty="0"/>
              <a:t>Here, the calculation was done on day basis.</a:t>
            </a:r>
          </a:p>
          <a:p>
            <a:r>
              <a:rPr lang="en-US" dirty="0"/>
              <a:t>The number of days required for the cases to get doubled was calculated and a graph was plotted between the date and the doubling rate on that date.</a:t>
            </a:r>
          </a:p>
          <a:p>
            <a:r>
              <a:rPr lang="en-US" dirty="0"/>
              <a:t>The graph was plotted for the entire country of Canada and for each provinces.</a:t>
            </a:r>
          </a:p>
        </p:txBody>
      </p:sp>
    </p:spTree>
    <p:extLst>
      <p:ext uri="{BB962C8B-B14F-4D97-AF65-F5344CB8AC3E}">
        <p14:creationId xmlns:p14="http://schemas.microsoft.com/office/powerpoint/2010/main" val="421642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0FF8C9-9940-48D3-A2A7-8DF4288AC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41" y="0"/>
            <a:ext cx="7463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224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</TotalTime>
  <Words>498</Words>
  <Application>Microsoft Office PowerPoint</Application>
  <PresentationFormat>Widescreen</PresentationFormat>
  <Paragraphs>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Schoolbook</vt:lpstr>
      <vt:lpstr>Wingdings 2</vt:lpstr>
      <vt:lpstr>View</vt:lpstr>
      <vt:lpstr>Data analysis </vt:lpstr>
      <vt:lpstr>How effective the testing were done in each province?</vt:lpstr>
      <vt:lpstr>PowerPoint Presentation</vt:lpstr>
      <vt:lpstr>Inference</vt:lpstr>
      <vt:lpstr>PowerPoint Presentation</vt:lpstr>
      <vt:lpstr>Top 20 health regions </vt:lpstr>
      <vt:lpstr>PowerPoint Presentation</vt:lpstr>
      <vt:lpstr>Doubling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</dc:title>
  <dc:creator>priyeash bala</dc:creator>
  <cp:lastModifiedBy>priyeash bala</cp:lastModifiedBy>
  <cp:revision>44</cp:revision>
  <dcterms:created xsi:type="dcterms:W3CDTF">2020-05-24T17:52:04Z</dcterms:created>
  <dcterms:modified xsi:type="dcterms:W3CDTF">2020-05-25T20:47:13Z</dcterms:modified>
</cp:coreProperties>
</file>